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5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7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7859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15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0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73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74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0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6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9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7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3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4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7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050C-C382-45D1-A395-C281E4EB6E3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AA75-8BC3-4DC7-A018-F89EAE617A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473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463B3047-B80E-EA32-097D-B982365E2E2D}"/>
              </a:ext>
            </a:extLst>
          </p:cNvPr>
          <p:cNvSpPr/>
          <p:nvPr/>
        </p:nvSpPr>
        <p:spPr>
          <a:xfrm>
            <a:off x="292651" y="238125"/>
            <a:ext cx="11606698" cy="6414601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What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</a:t>
            </a:r>
            <a:r>
              <a:rPr kumimoji="0" lang="fr-F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should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Cara do? </a:t>
            </a:r>
            <a:r>
              <a:rPr kumimoji="0" lang="fr-F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Give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</a:t>
            </a:r>
            <a:r>
              <a:rPr kumimoji="0" lang="fr-F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her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</a:t>
            </a:r>
            <a:r>
              <a:rPr kumimoji="0" lang="fr-F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advice</a:t>
            </a: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8BAB5A0-6394-4589-1AC2-7A30E685F8FB}"/>
              </a:ext>
            </a:extLst>
          </p:cNvPr>
          <p:cNvCxnSpPr>
            <a:cxnSpLocks/>
          </p:cNvCxnSpPr>
          <p:nvPr/>
        </p:nvCxnSpPr>
        <p:spPr>
          <a:xfrm>
            <a:off x="5781675" y="1409700"/>
            <a:ext cx="0" cy="46386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0F89645A-440C-87F5-2535-272B1BCD75CC}"/>
              </a:ext>
            </a:extLst>
          </p:cNvPr>
          <p:cNvSpPr txBox="1"/>
          <p:nvPr/>
        </p:nvSpPr>
        <p:spPr>
          <a:xfrm>
            <a:off x="2847974" y="1409700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sym typeface="Wingdings" panose="05000000000000000000" pitchFamily="2" charset="2"/>
              </a:rPr>
              <a:t>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1DFE2CD-F5E6-730B-38D7-036706FE300E}"/>
              </a:ext>
            </a:extLst>
          </p:cNvPr>
          <p:cNvSpPr txBox="1"/>
          <p:nvPr/>
        </p:nvSpPr>
        <p:spPr>
          <a:xfrm>
            <a:off x="8816700" y="1409700"/>
            <a:ext cx="71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D9AC06E-E612-1FAF-843F-503524069709}"/>
              </a:ext>
            </a:extLst>
          </p:cNvPr>
          <p:cNvSpPr txBox="1"/>
          <p:nvPr/>
        </p:nvSpPr>
        <p:spPr>
          <a:xfrm>
            <a:off x="904875" y="220027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AFD3063-6995-3D7D-3272-DAC1FF35CD24}"/>
              </a:ext>
            </a:extLst>
          </p:cNvPr>
          <p:cNvSpPr txBox="1"/>
          <p:nvPr/>
        </p:nvSpPr>
        <p:spPr>
          <a:xfrm>
            <a:off x="6033760" y="220027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949567370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Berlin Sans FB</vt:lpstr>
      <vt:lpstr>Century Gothic</vt:lpstr>
      <vt:lpstr>Traînée de condensation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Adrienn Millet</cp:lastModifiedBy>
  <cp:revision>1</cp:revision>
  <dcterms:created xsi:type="dcterms:W3CDTF">2023-04-10T19:24:24Z</dcterms:created>
  <dcterms:modified xsi:type="dcterms:W3CDTF">2023-04-10T19:29:48Z</dcterms:modified>
</cp:coreProperties>
</file>