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C34E70A-68A0-4F3D-BCA2-91BF5B746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1286"/>
            <a:ext cx="12192000" cy="452247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0D4EC20-017F-4448-A1EA-813498336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140580" cy="121961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4272B1A-4605-416B-876C-9BD421277660}"/>
              </a:ext>
            </a:extLst>
          </p:cNvPr>
          <p:cNvSpPr txBox="1"/>
          <p:nvPr/>
        </p:nvSpPr>
        <p:spPr>
          <a:xfrm>
            <a:off x="134224" y="4085439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-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2E05CB8-BCA0-4CBB-AC38-AA3FCF6FCF59}"/>
              </a:ext>
            </a:extLst>
          </p:cNvPr>
          <p:cNvSpPr txBox="1"/>
          <p:nvPr/>
        </p:nvSpPr>
        <p:spPr>
          <a:xfrm>
            <a:off x="134224" y="5202048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-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5BE8CDF-120A-40AF-8DA7-C2E1FE1E1A65}"/>
              </a:ext>
            </a:extLst>
          </p:cNvPr>
          <p:cNvSpPr txBox="1"/>
          <p:nvPr/>
        </p:nvSpPr>
        <p:spPr>
          <a:xfrm>
            <a:off x="1360414" y="4078032"/>
            <a:ext cx="261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EF06150-298C-4F68-8C61-AC0038829D4B}"/>
              </a:ext>
            </a:extLst>
          </p:cNvPr>
          <p:cNvSpPr txBox="1"/>
          <p:nvPr/>
        </p:nvSpPr>
        <p:spPr>
          <a:xfrm>
            <a:off x="3106723" y="4078032"/>
            <a:ext cx="261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66DC339-806C-4CDD-ACF2-26176CC38855}"/>
              </a:ext>
            </a:extLst>
          </p:cNvPr>
          <p:cNvSpPr txBox="1"/>
          <p:nvPr/>
        </p:nvSpPr>
        <p:spPr>
          <a:xfrm>
            <a:off x="3106723" y="5202048"/>
            <a:ext cx="261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89B5045-9DA0-4A91-B45F-440E1DC018D3}"/>
              </a:ext>
            </a:extLst>
          </p:cNvPr>
          <p:cNvSpPr txBox="1"/>
          <p:nvPr/>
        </p:nvSpPr>
        <p:spPr>
          <a:xfrm>
            <a:off x="4324525" y="4078032"/>
            <a:ext cx="261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74D294F-3E10-4F19-ABE4-F8553078F13A}"/>
              </a:ext>
            </a:extLst>
          </p:cNvPr>
          <p:cNvSpPr txBox="1"/>
          <p:nvPr/>
        </p:nvSpPr>
        <p:spPr>
          <a:xfrm>
            <a:off x="6169949" y="4078032"/>
            <a:ext cx="261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DC4F4E2-6D36-4F49-950C-11E67F7BFDCA}"/>
              </a:ext>
            </a:extLst>
          </p:cNvPr>
          <p:cNvSpPr txBox="1"/>
          <p:nvPr/>
        </p:nvSpPr>
        <p:spPr>
          <a:xfrm>
            <a:off x="6169949" y="5202048"/>
            <a:ext cx="261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829DE4E-E5BB-4A11-B041-5EA94E7EF093}"/>
              </a:ext>
            </a:extLst>
          </p:cNvPr>
          <p:cNvSpPr txBox="1"/>
          <p:nvPr/>
        </p:nvSpPr>
        <p:spPr>
          <a:xfrm>
            <a:off x="7387751" y="4078032"/>
            <a:ext cx="261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80C0854-FB3D-4853-B0FD-504583061E1B}"/>
              </a:ext>
            </a:extLst>
          </p:cNvPr>
          <p:cNvSpPr txBox="1"/>
          <p:nvPr/>
        </p:nvSpPr>
        <p:spPr>
          <a:xfrm>
            <a:off x="9233175" y="4078032"/>
            <a:ext cx="261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4B65CFC-3CA2-4D63-84A9-4789AF4BB878}"/>
              </a:ext>
            </a:extLst>
          </p:cNvPr>
          <p:cNvSpPr txBox="1"/>
          <p:nvPr/>
        </p:nvSpPr>
        <p:spPr>
          <a:xfrm>
            <a:off x="9233175" y="5202048"/>
            <a:ext cx="261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F224D7D-8E45-483A-93F7-0D29583A85F3}"/>
              </a:ext>
            </a:extLst>
          </p:cNvPr>
          <p:cNvSpPr txBox="1"/>
          <p:nvPr/>
        </p:nvSpPr>
        <p:spPr>
          <a:xfrm>
            <a:off x="10450977" y="4078032"/>
            <a:ext cx="261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209319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1A78C0F-36B4-4F87-AE57-BBBC86B58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449"/>
            <a:ext cx="12192000" cy="558910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62B0802-46CF-49E9-A331-456B291D9B80}"/>
              </a:ext>
            </a:extLst>
          </p:cNvPr>
          <p:cNvSpPr txBox="1"/>
          <p:nvPr/>
        </p:nvSpPr>
        <p:spPr>
          <a:xfrm>
            <a:off x="1870745" y="1241571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-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50AFE12-8DD3-480C-AAEE-494DE56856E5}"/>
              </a:ext>
            </a:extLst>
          </p:cNvPr>
          <p:cNvSpPr txBox="1"/>
          <p:nvPr/>
        </p:nvSpPr>
        <p:spPr>
          <a:xfrm>
            <a:off x="118844" y="4279784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-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D6E5436-BD73-4C30-B47B-4913FF537D84}"/>
              </a:ext>
            </a:extLst>
          </p:cNvPr>
          <p:cNvSpPr txBox="1"/>
          <p:nvPr/>
        </p:nvSpPr>
        <p:spPr>
          <a:xfrm>
            <a:off x="5338194" y="1241571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-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6515C22-821F-4AD8-B41E-AC9EAA8C70C0}"/>
              </a:ext>
            </a:extLst>
          </p:cNvPr>
          <p:cNvSpPr txBox="1"/>
          <p:nvPr/>
        </p:nvSpPr>
        <p:spPr>
          <a:xfrm>
            <a:off x="8730918" y="1241571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-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CB56F45-0FE9-4948-A919-320603FA124B}"/>
              </a:ext>
            </a:extLst>
          </p:cNvPr>
          <p:cNvSpPr txBox="1"/>
          <p:nvPr/>
        </p:nvSpPr>
        <p:spPr>
          <a:xfrm>
            <a:off x="7046129" y="4279784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-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BBD2DEC-CAC3-445C-99E8-C98AAD20C16A}"/>
              </a:ext>
            </a:extLst>
          </p:cNvPr>
          <p:cNvSpPr txBox="1"/>
          <p:nvPr/>
        </p:nvSpPr>
        <p:spPr>
          <a:xfrm>
            <a:off x="2259435" y="3244334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-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43C9899-EC09-4A65-B50D-A34E770EAB08}"/>
              </a:ext>
            </a:extLst>
          </p:cNvPr>
          <p:cNvSpPr txBox="1"/>
          <p:nvPr/>
        </p:nvSpPr>
        <p:spPr>
          <a:xfrm>
            <a:off x="3980577" y="3244334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-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F18B064-E24A-464C-AA8A-2AF0D33E3E48}"/>
              </a:ext>
            </a:extLst>
          </p:cNvPr>
          <p:cNvSpPr txBox="1"/>
          <p:nvPr/>
        </p:nvSpPr>
        <p:spPr>
          <a:xfrm>
            <a:off x="5701719" y="3244334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-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EA86D60-AEDD-4B9F-8416-702F21AEFB0A}"/>
              </a:ext>
            </a:extLst>
          </p:cNvPr>
          <p:cNvSpPr txBox="1"/>
          <p:nvPr/>
        </p:nvSpPr>
        <p:spPr>
          <a:xfrm>
            <a:off x="7471951" y="3242237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-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A7D18B3-8C92-4EEA-8018-AA470460E8E4}"/>
              </a:ext>
            </a:extLst>
          </p:cNvPr>
          <p:cNvSpPr txBox="1"/>
          <p:nvPr/>
        </p:nvSpPr>
        <p:spPr>
          <a:xfrm>
            <a:off x="9111378" y="3242237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770439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5CF0DED-8DE1-4395-89A9-713A65DD3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7906"/>
            <a:ext cx="12192000" cy="22621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8BF1E71-9A6B-43CB-82F5-693E56BF589A}"/>
              </a:ext>
            </a:extLst>
          </p:cNvPr>
          <p:cNvSpPr/>
          <p:nvPr/>
        </p:nvSpPr>
        <p:spPr>
          <a:xfrm>
            <a:off x="11073468" y="3340915"/>
            <a:ext cx="192947" cy="176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1A20D6-D8DF-4E5A-BEF4-3368A34F7296}"/>
              </a:ext>
            </a:extLst>
          </p:cNvPr>
          <p:cNvSpPr/>
          <p:nvPr/>
        </p:nvSpPr>
        <p:spPr>
          <a:xfrm>
            <a:off x="11073467" y="3661095"/>
            <a:ext cx="192947" cy="176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39A697-D6C1-4B24-86E3-6051A60EC572}"/>
              </a:ext>
            </a:extLst>
          </p:cNvPr>
          <p:cNvSpPr/>
          <p:nvPr/>
        </p:nvSpPr>
        <p:spPr>
          <a:xfrm>
            <a:off x="11073467" y="3984048"/>
            <a:ext cx="192947" cy="176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57BFF9-A106-4799-8F46-4A35F50861D9}"/>
              </a:ext>
            </a:extLst>
          </p:cNvPr>
          <p:cNvSpPr/>
          <p:nvPr/>
        </p:nvSpPr>
        <p:spPr>
          <a:xfrm>
            <a:off x="11073466" y="4272071"/>
            <a:ext cx="192947" cy="176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416001"/>
      </p:ext>
    </p:extLst>
  </p:cSld>
  <p:clrMapOvr>
    <a:masterClrMapping/>
  </p:clrMapOvr>
</p:sld>
</file>

<file path=ppt/theme/theme1.xml><?xml version="1.0" encoding="utf-8"?>
<a:theme xmlns:a="http://schemas.openxmlformats.org/drawingml/2006/main" name="Traînée de condensatio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TM04033937[[fn=Traînée de condensation]]</Template>
  <TotalTime>7</TotalTime>
  <Words>22</Words>
  <Application>Microsoft Office PowerPoint</Application>
  <PresentationFormat>Grand écran</PresentationFormat>
  <Paragraphs>22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6" baseType="lpstr">
      <vt:lpstr>Arial</vt:lpstr>
      <vt:lpstr>Century Gothic</vt:lpstr>
      <vt:lpstr>Traînée de condensation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Adrienn MILLET</dc:creator>
  <cp:lastModifiedBy>Adrienn MILLET</cp:lastModifiedBy>
  <cp:revision>1</cp:revision>
  <dcterms:created xsi:type="dcterms:W3CDTF">2023-04-06T07:56:35Z</dcterms:created>
  <dcterms:modified xsi:type="dcterms:W3CDTF">2023-04-06T08:04:17Z</dcterms:modified>
</cp:coreProperties>
</file>