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60" r:id="rId15"/>
    <p:sldId id="288" r:id="rId16"/>
    <p:sldId id="278" r:id="rId17"/>
    <p:sldId id="279" r:id="rId18"/>
    <p:sldId id="274" r:id="rId19"/>
    <p:sldId id="277" r:id="rId20"/>
    <p:sldId id="275" r:id="rId21"/>
    <p:sldId id="284" r:id="rId22"/>
    <p:sldId id="280" r:id="rId23"/>
    <p:sldId id="276" r:id="rId24"/>
    <p:sldId id="281" r:id="rId25"/>
    <p:sldId id="282" r:id="rId26"/>
    <p:sldId id="285" r:id="rId27"/>
    <p:sldId id="291" r:id="rId28"/>
    <p:sldId id="292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289" r:id="rId37"/>
    <p:sldId id="286" r:id="rId38"/>
    <p:sldId id="287" r:id="rId39"/>
    <p:sldId id="283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28/01/2026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	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33" y="4320440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58C5-76FF-68C2-2A14-A8CD54CF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D29BD0-DA3B-F0FB-C10B-45176D0D32D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6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Unit 3: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					Watch the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video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3D99-2ACF-1CC2-1513-45C43D00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5C77AE-C6DD-B00E-C9A1-BC946FD6DE5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do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remember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Who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were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colonizers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Did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Maori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fight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back?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was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capital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moved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interesting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about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women’s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right to vote?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6308FA-C28D-E37B-841C-E01DF43D4F0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3BA6-16B3-B92F-629E-F54DCC64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DBBDF5-4718-B758-6AFB-343C14005ED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Cut out the historical events and put them in the good order.</a:t>
            </a:r>
          </a:p>
          <a:p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E1C91-7700-C92A-F538-E2BCC82938F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latin typeface="Berlin Sans FB" panose="020E0602020502020306" pitchFamily="34" charset="0"/>
              </a:rPr>
              <a:t>New Zealand’s history</a:t>
            </a: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F3BE61A-C6E7-09DF-DA3A-59CBE69E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2" y="1674674"/>
            <a:ext cx="8831257" cy="4691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16957A-784B-F078-8475-B17E89DA4E5F}"/>
              </a:ext>
            </a:extLst>
          </p:cNvPr>
          <p:cNvSpPr/>
          <p:nvPr/>
        </p:nvSpPr>
        <p:spPr>
          <a:xfrm>
            <a:off x="8297531" y="1484907"/>
            <a:ext cx="44254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Only glue this part!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0C920D-46F6-9C98-6CE6-532C948C8F27}"/>
              </a:ext>
            </a:extLst>
          </p:cNvPr>
          <p:cNvSpPr/>
          <p:nvPr/>
        </p:nvSpPr>
        <p:spPr>
          <a:xfrm>
            <a:off x="7835416" y="3226110"/>
            <a:ext cx="44254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Cut this </a:t>
            </a:r>
          </a:p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part into pieces!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AC51FA8-9209-4D44-BA59-B4FAC877A6A7}"/>
              </a:ext>
            </a:extLst>
          </p:cNvPr>
          <p:cNvCxnSpPr/>
          <p:nvPr/>
        </p:nvCxnSpPr>
        <p:spPr>
          <a:xfrm>
            <a:off x="9124335" y="3226110"/>
            <a:ext cx="2802194" cy="1312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937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6509826-787F-57D1-5E02-1AAF8513A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57" y="1524834"/>
            <a:ext cx="11752446" cy="39910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7B8116-B359-7D65-9E7B-79074D8C8666}"/>
              </a:ext>
            </a:extLst>
          </p:cNvPr>
          <p:cNvSpPr/>
          <p:nvPr/>
        </p:nvSpPr>
        <p:spPr>
          <a:xfrm>
            <a:off x="480721" y="2875101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8698B1-C344-5F71-F27E-B482F2A2BEA4}"/>
              </a:ext>
            </a:extLst>
          </p:cNvPr>
          <p:cNvSpPr/>
          <p:nvPr/>
        </p:nvSpPr>
        <p:spPr>
          <a:xfrm>
            <a:off x="2754629" y="2905014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7D229D-8801-C528-4D0D-8592F55556D8}"/>
              </a:ext>
            </a:extLst>
          </p:cNvPr>
          <p:cNvSpPr/>
          <p:nvPr/>
        </p:nvSpPr>
        <p:spPr>
          <a:xfrm>
            <a:off x="4930214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E5852-96A5-2116-74F6-E7FB4F0C5F6F}"/>
              </a:ext>
            </a:extLst>
          </p:cNvPr>
          <p:cNvSpPr/>
          <p:nvPr/>
        </p:nvSpPr>
        <p:spPr>
          <a:xfrm>
            <a:off x="7177696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F2CAE0-6806-64E9-234B-7936A70832E8}"/>
              </a:ext>
            </a:extLst>
          </p:cNvPr>
          <p:cNvSpPr/>
          <p:nvPr/>
        </p:nvSpPr>
        <p:spPr>
          <a:xfrm>
            <a:off x="9366555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2F14-C160-83BE-C92E-72FD64CE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812806-45B8-B48D-7D37-A89816073555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901F2-C985-B81C-8844-227E97F758CC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population</a:t>
            </a:r>
          </a:p>
        </p:txBody>
      </p:sp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8FEDD4FC-F2AB-77E8-F092-C031A78BD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80" y="1027026"/>
            <a:ext cx="6919560" cy="45876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DBEA76-C23C-61F0-E95A-208867D152B4}"/>
              </a:ext>
            </a:extLst>
          </p:cNvPr>
          <p:cNvSpPr txBox="1"/>
          <p:nvPr/>
        </p:nvSpPr>
        <p:spPr>
          <a:xfrm flipH="1">
            <a:off x="2310580" y="5793062"/>
            <a:ext cx="9301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Berlin Sans FB" panose="020E0602020502020306" pitchFamily="34" charset="0"/>
              </a:rPr>
              <a:t>How do </a:t>
            </a:r>
            <a:r>
              <a:rPr lang="fr-FR" sz="4400" dirty="0" err="1">
                <a:latin typeface="Berlin Sans FB" panose="020E0602020502020306" pitchFamily="34" charset="0"/>
              </a:rPr>
              <a:t>you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explain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this</a:t>
            </a:r>
            <a:r>
              <a:rPr lang="fr-FR" sz="4400" dirty="0">
                <a:latin typeface="Berlin Sans FB" panose="020E0602020502020306" pitchFamily="34" charset="0"/>
              </a:rPr>
              <a:t> pie chart? </a:t>
            </a:r>
          </a:p>
        </p:txBody>
      </p:sp>
    </p:spTree>
    <p:extLst>
      <p:ext uri="{BB962C8B-B14F-4D97-AF65-F5344CB8AC3E}">
        <p14:creationId xmlns:p14="http://schemas.microsoft.com/office/powerpoint/2010/main" val="2972035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858D3-009B-2E42-8E69-55668F67C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68814B-FAFD-31BA-4FDD-457F660255E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  <p:pic>
        <p:nvPicPr>
          <p:cNvPr id="3" name="Image 2" descr="Une image contenant texte, carte, diagramme&#10;&#10;Le contenu généré par l’IA peut être incorrect.">
            <a:extLst>
              <a:ext uri="{FF2B5EF4-FFF2-40B4-BE49-F238E27FC236}">
                <a16:creationId xmlns:a16="http://schemas.microsoft.com/office/drawing/2014/main" id="{42CAECE0-3488-8275-33B3-516F03E5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4" y="0"/>
            <a:ext cx="12118295" cy="70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5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C2F22-13D5-4F60-B968-CD759A5BA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1" y="1218891"/>
            <a:ext cx="1101243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5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673B8D-8D8C-4D21-B4C4-160D9941D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177"/>
            <a:ext cx="12192000" cy="34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51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A0C613-E4FE-440E-AA34-8A41439B9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920"/>
            <a:ext cx="12192000" cy="32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13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34751F-004E-4265-A1BA-E41F33E74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" y="740052"/>
            <a:ext cx="12192000" cy="417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4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B13D7C-4E7E-4448-A841-4D3955083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8959"/>
            <a:ext cx="12192000" cy="47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5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0221EC-99C2-4463-9662-15E2A3F3D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5" y="711200"/>
            <a:ext cx="11555438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D76A8E-0414-445A-863C-ECDE5450F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" y="1015826"/>
            <a:ext cx="12192000" cy="285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03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8CCE31-5135-4CAC-8238-BCD80BE6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081"/>
            <a:ext cx="12192000" cy="30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19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585339-A91C-478C-9397-161EC23DF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01" y="355600"/>
            <a:ext cx="10983858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8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</p:spTree>
    <p:extLst>
      <p:ext uri="{BB962C8B-B14F-4D97-AF65-F5344CB8AC3E}">
        <p14:creationId xmlns:p14="http://schemas.microsoft.com/office/powerpoint/2010/main" val="558981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255A-5012-837E-5099-590690C7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9F3270-6D7E-4B7D-5706-4C1FE0A9125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1C46A-BCB7-CBA2-217C-C64562F9081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Training </a:t>
            </a:r>
            <a:r>
              <a:rPr lang="fr-FR" sz="3200" dirty="0" err="1">
                <a:latin typeface="Berlin Sans FB" panose="020E0602020502020306" pitchFamily="34" charset="0"/>
              </a:rPr>
              <a:t>task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B31DF8B-7937-930F-4CC8-626C6BAC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06581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89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BD563-0F0F-D697-AD5D-21DD652A4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FFFA72-8E46-B0BB-B00D-0F911B274EDC}"/>
              </a:ext>
            </a:extLst>
          </p:cNvPr>
          <p:cNvSpPr/>
          <p:nvPr/>
        </p:nvSpPr>
        <p:spPr>
          <a:xfrm>
            <a:off x="0" y="71120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Peu d’Européens oseraient se faire tatouer un moko, c’est trop douloureux.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quelques amis qui ont déménagé en Nouvelle-Zélande, mais c’est un pays qui reste assez méconnu des Français.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Il y a peu d’espoir que nous puissions gagner le match de rugby contre les All Blacks, ils sont beaucoup plus forts que nous.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besoin d’un peu d’aide pour convaincre ma mère de me laisser me faire un tatouage.</a:t>
            </a:r>
            <a:endParaRPr lang="fr-FR" altLang="fr-FR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76331A-B4A9-8728-1058-CE2D1CD81947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404984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A339-FEB5-98B9-880E-D7AF5E29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083617-A977-3B93-8DE8-E024E15DC17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1DA63-D101-3E69-EA93-7333D71A516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2486701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F75E9-3C3C-9BFA-2F85-75597054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70F98E-F06C-4C45-4DE6-D02D242DD12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4CE17-E86E-1230-BE93-0CD96C498B6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7217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591</Words>
  <Application>Microsoft Office PowerPoint</Application>
  <PresentationFormat>Grand écran</PresentationFormat>
  <Paragraphs>133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4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Unit 3: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9</cp:revision>
  <dcterms:created xsi:type="dcterms:W3CDTF">2026-01-04T16:33:04Z</dcterms:created>
  <dcterms:modified xsi:type="dcterms:W3CDTF">2026-01-28T10:19:06Z</dcterms:modified>
</cp:coreProperties>
</file>