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730" autoAdjust="0"/>
    <p:restoredTop sz="94660"/>
  </p:normalViewPr>
  <p:slideViewPr>
    <p:cSldViewPr snapToGrid="0">
      <p:cViewPr varScale="1">
        <p:scale>
          <a:sx n="90" d="100"/>
          <a:sy n="90" d="100"/>
        </p:scale>
        <p:origin x="114" y="8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B12A2E2-67EB-48A3-A993-E30DF6E3FCA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50F366B8-2FA5-4D89-A0AC-7753F1558CA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CF80EB1-61C1-44AA-BF78-B112187EC4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20629B-933E-417A-966B-62079DB09537}" type="datetimeFigureOut">
              <a:rPr lang="fr-FR" smtClean="0"/>
              <a:t>04/04/2025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AFE19AB-8F41-48E1-9F68-C6DD157DB1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3B31754-37FA-45FD-A59F-A73D7BBC6D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C5120E-F2FC-471D-BBE5-BEEC7C19EC6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28805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102EA9A-1405-441A-9922-AEA5CEEF98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E1E6A234-7D0B-462B-B373-4224C1561C9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2348D46-B769-4BDC-AFFE-FBE6A5A468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20629B-933E-417A-966B-62079DB09537}" type="datetimeFigureOut">
              <a:rPr lang="fr-FR" smtClean="0"/>
              <a:t>04/04/2025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1847E66-0F13-4066-B81E-9509DA4E23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14ACF41-320B-406F-9953-88E8812D95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C5120E-F2FC-471D-BBE5-BEEC7C19EC6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668318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A71F007E-AB74-4EA0-86B9-72CDB54EB1A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F1273D92-CC4F-47C9-A378-48DF0887CED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767FA9D-04D0-44F1-93E9-68F052C2C0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20629B-933E-417A-966B-62079DB09537}" type="datetimeFigureOut">
              <a:rPr lang="fr-FR" smtClean="0"/>
              <a:t>04/04/2025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2AE8510-4310-4DD6-BF03-1A8F82F1A7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67D7CEA-FCED-4482-93E3-EF0C28228B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C5120E-F2FC-471D-BBE5-BEEC7C19EC6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551966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157F90A-8BCA-4291-AF3A-9C22695178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E27AE1D-892B-47FF-BB6E-1205D6B4E0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E934758-971E-43BC-AE3B-8DC2622277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20629B-933E-417A-966B-62079DB09537}" type="datetimeFigureOut">
              <a:rPr lang="fr-FR" smtClean="0"/>
              <a:t>04/04/2025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79F0F5D-7F15-4CA7-8CCE-9BED4E6D87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1F12D42-C670-407F-84D1-07330F82D9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C5120E-F2FC-471D-BBE5-BEEC7C19EC6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78326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FA9CB99-48ED-4A43-8424-C88B3732A8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52B09FE9-F7E5-43A9-8168-A48ACDD7CAC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F483BED-249B-4A8A-B11C-A7E01B79CA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20629B-933E-417A-966B-62079DB09537}" type="datetimeFigureOut">
              <a:rPr lang="fr-FR" smtClean="0"/>
              <a:t>04/04/2025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7011D35-B696-4254-AE30-AB3899A4B7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DED4C5E-9EB9-42FF-977E-7C481EB096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C5120E-F2FC-471D-BBE5-BEEC7C19EC6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25972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BDA7B77-1B6C-4F35-AF5C-467428A04A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630D5FB-C136-4FE8-B41D-75A56AB2ECC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D713BE97-473F-4CB3-9001-E33F2A8B90B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5EF24968-CEFD-4BF6-8059-D24A51A1A7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20629B-933E-417A-966B-62079DB09537}" type="datetimeFigureOut">
              <a:rPr lang="fr-FR" smtClean="0"/>
              <a:t>04/04/2025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CBB848BD-4163-4666-AF57-763C8CF029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0AAA2C70-AE5F-4C46-800B-21BDF01EFB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C5120E-F2FC-471D-BBE5-BEEC7C19EC6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817489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CBC9334-9A8F-4325-9930-9E94100568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3905B52A-BD14-4598-BB34-9CCCE5C4F15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46AA5B81-5D69-4C7E-97E7-82C9F5D606A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E319AF47-EA2F-4F07-A1F2-1737F5A201E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EF295AF9-04A5-4CC0-A5BA-01FCCF20276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E627092C-CC8F-43F9-A89C-0D05D93C35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20629B-933E-417A-966B-62079DB09537}" type="datetimeFigureOut">
              <a:rPr lang="fr-FR" smtClean="0"/>
              <a:t>04/04/2025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3EB229B8-206E-453A-A7B3-25A8770907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DBE93F01-282F-4F6A-BF94-DE7E90FAAC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C5120E-F2FC-471D-BBE5-BEEC7C19EC6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615409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4881B33-63FA-4AA3-9B51-335A01BFDD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0B0915A4-A39F-4D31-88C2-46EDA9335C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20629B-933E-417A-966B-62079DB09537}" type="datetimeFigureOut">
              <a:rPr lang="fr-FR" smtClean="0"/>
              <a:t>04/04/2025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D98BC30B-D7BF-42D2-91B6-96820B9C20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859484D4-712A-45F1-A1CA-B5CC9D4B6E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C5120E-F2FC-471D-BBE5-BEEC7C19EC6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14680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0812B41A-9DC5-4629-8BE9-E57F275B05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20629B-933E-417A-966B-62079DB09537}" type="datetimeFigureOut">
              <a:rPr lang="fr-FR" smtClean="0"/>
              <a:t>04/04/2025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DB9904CB-1BEA-40EC-AD7A-7E30D966C9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34E18427-804D-425B-956F-C8D8B33786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C5120E-F2FC-471D-BBE5-BEEC7C19EC6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745022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73FF955-501F-45B2-ABE0-3182900AD6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F09F950-04A5-4832-A7E5-01EDA29D10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1DE32FE8-F436-458A-9441-8B12F30F6D6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5E93E757-5F99-41E0-AF02-9436AECDB6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20629B-933E-417A-966B-62079DB09537}" type="datetimeFigureOut">
              <a:rPr lang="fr-FR" smtClean="0"/>
              <a:t>04/04/2025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1921B234-0B4A-4615-BD7B-A4E8C7154B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D3B0228B-23F3-4C42-85DB-3D2A338EA7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C5120E-F2FC-471D-BBE5-BEEC7C19EC6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388555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3E6F55E-1B43-4378-BD68-715C4F1F68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F15EAC33-DFA5-4227-A9B1-31DACBA1B6D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E8CA3F88-6193-4A53-93EC-980614F692B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A1095B53-C666-4C7B-AB2D-9BF3FBEB05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20629B-933E-417A-966B-62079DB09537}" type="datetimeFigureOut">
              <a:rPr lang="fr-FR" smtClean="0"/>
              <a:t>04/04/2025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532E26BA-1B47-4216-B456-82C17898BA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EDEC7068-4C9C-44D9-92EE-7712AADF30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C5120E-F2FC-471D-BBE5-BEEC7C19EC6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248196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9601FB05-EE01-4D81-AE17-39213C9344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F656D65B-FA15-4909-B2A6-9B3F8DF81C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A2BB58F-E968-42E3-AB1A-0B9557C4038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20629B-933E-417A-966B-62079DB09537}" type="datetimeFigureOut">
              <a:rPr lang="fr-FR" smtClean="0"/>
              <a:t>04/04/2025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EB241B5-3FAC-4543-8ED5-1570C97B78B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C804E33-7052-4FFC-AEB0-63BA087A415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C5120E-F2FC-471D-BBE5-BEEC7C19EC6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377409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E40FE30-77F6-4EEC-90B1-955ACCF6AC3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5D7D69E7-CF04-4870-8226-788FD5BD387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837734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322CAF6-6CB9-4B76-89B0-C070DECD02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5428" y="-3215464"/>
            <a:ext cx="10515600" cy="920159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FR" u="sng" dirty="0" err="1">
                <a:latin typeface="Berlin Sans FB" panose="020E0602020502020306" pitchFamily="34" charset="0"/>
              </a:rPr>
              <a:t>My</a:t>
            </a:r>
            <a:r>
              <a:rPr lang="fr-FR" u="sng" dirty="0">
                <a:latin typeface="Berlin Sans FB" panose="020E0602020502020306" pitchFamily="34" charset="0"/>
              </a:rPr>
              <a:t> résumé</a:t>
            </a:r>
          </a:p>
          <a:p>
            <a:pPr marL="0" indent="0">
              <a:buNone/>
            </a:pPr>
            <a:endParaRPr lang="fr-FR" dirty="0">
              <a:latin typeface="Berlin Sans FB" panose="020E0602020502020306" pitchFamily="34" charset="0"/>
            </a:endParaRPr>
          </a:p>
          <a:p>
            <a:pPr marL="0" indent="0">
              <a:buNone/>
            </a:pPr>
            <a:r>
              <a:rPr lang="fr-FR" dirty="0" err="1">
                <a:latin typeface="Berlin Sans FB" panose="020E0602020502020306" pitchFamily="34" charset="0"/>
              </a:rPr>
              <a:t>My</a:t>
            </a:r>
            <a:r>
              <a:rPr lang="fr-FR" dirty="0">
                <a:latin typeface="Berlin Sans FB" panose="020E0602020502020306" pitchFamily="34" charset="0"/>
              </a:rPr>
              <a:t> </a:t>
            </a:r>
            <a:r>
              <a:rPr lang="fr-FR" dirty="0" err="1">
                <a:latin typeface="Berlin Sans FB" panose="020E0602020502020306" pitchFamily="34" charset="0"/>
              </a:rPr>
              <a:t>name</a:t>
            </a:r>
            <a:r>
              <a:rPr lang="fr-FR" dirty="0">
                <a:latin typeface="Berlin Sans FB" panose="020E0602020502020306" pitchFamily="34" charset="0"/>
              </a:rPr>
              <a:t> </a:t>
            </a:r>
            <a:r>
              <a:rPr lang="fr-FR" dirty="0" err="1">
                <a:latin typeface="Berlin Sans FB" panose="020E0602020502020306" pitchFamily="34" charset="0"/>
              </a:rPr>
              <a:t>is</a:t>
            </a:r>
            <a:r>
              <a:rPr lang="fr-FR" dirty="0">
                <a:latin typeface="Berlin Sans FB" panose="020E0602020502020306" pitchFamily="34" charset="0"/>
              </a:rPr>
              <a:t>… . I </a:t>
            </a:r>
            <a:r>
              <a:rPr lang="fr-FR" dirty="0" err="1">
                <a:latin typeface="Berlin Sans FB" panose="020E0602020502020306" pitchFamily="34" charset="0"/>
              </a:rPr>
              <a:t>am</a:t>
            </a:r>
            <a:r>
              <a:rPr lang="fr-FR" dirty="0">
                <a:latin typeface="Berlin Sans FB" panose="020E0602020502020306" pitchFamily="34" charset="0"/>
              </a:rPr>
              <a:t> … </a:t>
            </a:r>
            <a:r>
              <a:rPr lang="fr-FR" dirty="0" err="1">
                <a:latin typeface="Berlin Sans FB" panose="020E0602020502020306" pitchFamily="34" charset="0"/>
              </a:rPr>
              <a:t>years</a:t>
            </a:r>
            <a:r>
              <a:rPr lang="fr-FR" dirty="0">
                <a:latin typeface="Berlin Sans FB" panose="020E0602020502020306" pitchFamily="34" charset="0"/>
              </a:rPr>
              <a:t> </a:t>
            </a:r>
            <a:r>
              <a:rPr lang="fr-FR" dirty="0" err="1">
                <a:latin typeface="Berlin Sans FB" panose="020E0602020502020306" pitchFamily="34" charset="0"/>
              </a:rPr>
              <a:t>old</a:t>
            </a:r>
            <a:r>
              <a:rPr lang="fr-FR" dirty="0">
                <a:latin typeface="Berlin Sans FB" panose="020E0602020502020306" pitchFamily="34" charset="0"/>
              </a:rPr>
              <a:t>.</a:t>
            </a:r>
          </a:p>
          <a:p>
            <a:pPr marL="0" indent="0">
              <a:buNone/>
            </a:pPr>
            <a:r>
              <a:rPr lang="fr-FR" dirty="0" err="1">
                <a:latin typeface="Berlin Sans FB" panose="020E0602020502020306" pitchFamily="34" charset="0"/>
              </a:rPr>
              <a:t>I’m</a:t>
            </a:r>
            <a:r>
              <a:rPr lang="fr-FR" dirty="0">
                <a:latin typeface="Berlin Sans FB" panose="020E0602020502020306" pitchFamily="34" charset="0"/>
              </a:rPr>
              <a:t> … , … and ….   </a:t>
            </a:r>
          </a:p>
          <a:p>
            <a:pPr marL="0" indent="0">
              <a:buNone/>
            </a:pPr>
            <a:r>
              <a:rPr lang="fr-FR" dirty="0">
                <a:latin typeface="Berlin Sans FB" panose="020E0602020502020306" pitchFamily="34" charset="0"/>
              </a:rPr>
              <a:t>(flexible, sociable, hard-</a:t>
            </a:r>
            <a:r>
              <a:rPr lang="fr-FR" dirty="0" err="1">
                <a:latin typeface="Berlin Sans FB" panose="020E0602020502020306" pitchFamily="34" charset="0"/>
              </a:rPr>
              <a:t>working</a:t>
            </a:r>
            <a:r>
              <a:rPr lang="fr-FR" dirty="0">
                <a:latin typeface="Berlin Sans FB" panose="020E0602020502020306" pitchFamily="34" charset="0"/>
              </a:rPr>
              <a:t>)</a:t>
            </a:r>
          </a:p>
          <a:p>
            <a:pPr marL="0" indent="0">
              <a:buNone/>
            </a:pPr>
            <a:r>
              <a:rPr lang="fr-FR" dirty="0">
                <a:latin typeface="Berlin Sans FB" panose="020E0602020502020306" pitchFamily="34" charset="0"/>
              </a:rPr>
              <a:t>I have </a:t>
            </a:r>
            <a:r>
              <a:rPr lang="fr-FR" dirty="0" err="1">
                <a:latin typeface="Berlin Sans FB" panose="020E0602020502020306" pitchFamily="34" charset="0"/>
              </a:rPr>
              <a:t>already</a:t>
            </a:r>
            <a:r>
              <a:rPr lang="fr-FR" dirty="0">
                <a:latin typeface="Berlin Sans FB" panose="020E0602020502020306" pitchFamily="34" charset="0"/>
              </a:rPr>
              <a:t> </a:t>
            </a:r>
            <a:r>
              <a:rPr lang="fr-FR" dirty="0" err="1">
                <a:latin typeface="Berlin Sans FB" panose="020E0602020502020306" pitchFamily="34" charset="0"/>
              </a:rPr>
              <a:t>done</a:t>
            </a:r>
            <a:r>
              <a:rPr lang="fr-FR" dirty="0">
                <a:latin typeface="Berlin Sans FB" panose="020E0602020502020306" pitchFamily="34" charset="0"/>
              </a:rPr>
              <a:t> an </a:t>
            </a:r>
            <a:r>
              <a:rPr lang="fr-FR" dirty="0" err="1">
                <a:latin typeface="Berlin Sans FB" panose="020E0602020502020306" pitchFamily="34" charset="0"/>
              </a:rPr>
              <a:t>internship</a:t>
            </a:r>
            <a:r>
              <a:rPr lang="fr-FR" dirty="0">
                <a:latin typeface="Berlin Sans FB" panose="020E0602020502020306" pitchFamily="34" charset="0"/>
              </a:rPr>
              <a:t>: I </a:t>
            </a:r>
            <a:r>
              <a:rPr lang="fr-FR" dirty="0" err="1">
                <a:latin typeface="Berlin Sans FB" panose="020E0602020502020306" pitchFamily="34" charset="0"/>
              </a:rPr>
              <a:t>did</a:t>
            </a:r>
            <a:r>
              <a:rPr lang="fr-FR" dirty="0">
                <a:latin typeface="Berlin Sans FB" panose="020E0602020502020306" pitchFamily="34" charset="0"/>
              </a:rPr>
              <a:t> </a:t>
            </a:r>
            <a:r>
              <a:rPr lang="fr-FR" dirty="0" err="1">
                <a:latin typeface="Berlin Sans FB" panose="020E0602020502020306" pitchFamily="34" charset="0"/>
              </a:rPr>
              <a:t>my</a:t>
            </a:r>
            <a:r>
              <a:rPr lang="fr-FR" dirty="0">
                <a:latin typeface="Berlin Sans FB" panose="020E0602020502020306" pitchFamily="34" charset="0"/>
              </a:rPr>
              <a:t> </a:t>
            </a:r>
            <a:r>
              <a:rPr lang="fr-FR" dirty="0" err="1">
                <a:latin typeface="Berlin Sans FB" panose="020E0602020502020306" pitchFamily="34" charset="0"/>
              </a:rPr>
              <a:t>internship</a:t>
            </a:r>
            <a:r>
              <a:rPr lang="fr-FR" dirty="0">
                <a:latin typeface="Berlin Sans FB" panose="020E0602020502020306" pitchFamily="34" charset="0"/>
              </a:rPr>
              <a:t> at … It </a:t>
            </a:r>
            <a:r>
              <a:rPr lang="fr-FR" dirty="0" err="1">
                <a:latin typeface="Berlin Sans FB" panose="020E0602020502020306" pitchFamily="34" charset="0"/>
              </a:rPr>
              <a:t>lasted</a:t>
            </a:r>
            <a:r>
              <a:rPr lang="fr-FR" dirty="0">
                <a:latin typeface="Berlin Sans FB" panose="020E0602020502020306" pitchFamily="34" charset="0"/>
              </a:rPr>
              <a:t> one </a:t>
            </a:r>
            <a:r>
              <a:rPr lang="fr-FR" dirty="0" err="1">
                <a:latin typeface="Berlin Sans FB" panose="020E0602020502020306" pitchFamily="34" charset="0"/>
              </a:rPr>
              <a:t>week</a:t>
            </a:r>
            <a:r>
              <a:rPr lang="fr-FR" dirty="0">
                <a:latin typeface="Berlin Sans FB" panose="020E0602020502020306" pitchFamily="34" charset="0"/>
              </a:rPr>
              <a:t> (ça a duré une semaine)</a:t>
            </a:r>
          </a:p>
          <a:p>
            <a:pPr marL="0" indent="0">
              <a:buNone/>
            </a:pPr>
            <a:r>
              <a:rPr lang="fr-FR" dirty="0">
                <a:latin typeface="Berlin Sans FB" panose="020E0602020502020306" pitchFamily="34" charset="0"/>
              </a:rPr>
              <a:t>I </a:t>
            </a:r>
            <a:r>
              <a:rPr lang="fr-FR" dirty="0" err="1">
                <a:latin typeface="Berlin Sans FB" panose="020E0602020502020306" pitchFamily="34" charset="0"/>
              </a:rPr>
              <a:t>also</a:t>
            </a:r>
            <a:r>
              <a:rPr lang="fr-FR" dirty="0">
                <a:latin typeface="Berlin Sans FB" panose="020E0602020502020306" pitchFamily="34" charset="0"/>
              </a:rPr>
              <a:t> </a:t>
            </a:r>
            <a:r>
              <a:rPr lang="fr-FR" dirty="0" err="1">
                <a:latin typeface="Berlin Sans FB" panose="020E0602020502020306" pitchFamily="34" charset="0"/>
              </a:rPr>
              <a:t>worked</a:t>
            </a:r>
            <a:r>
              <a:rPr lang="fr-FR" dirty="0">
                <a:latin typeface="Berlin Sans FB" panose="020E0602020502020306" pitchFamily="34" charset="0"/>
              </a:rPr>
              <a:t> at … as a …</a:t>
            </a:r>
          </a:p>
          <a:p>
            <a:pPr marL="0" indent="0">
              <a:buNone/>
            </a:pPr>
            <a:r>
              <a:rPr lang="fr-FR" dirty="0" err="1">
                <a:latin typeface="Berlin Sans FB" panose="020E0602020502020306" pitchFamily="34" charset="0"/>
              </a:rPr>
              <a:t>My</a:t>
            </a:r>
            <a:r>
              <a:rPr lang="fr-FR" dirty="0">
                <a:latin typeface="Berlin Sans FB" panose="020E0602020502020306" pitchFamily="34" charset="0"/>
              </a:rPr>
              <a:t> favorite </a:t>
            </a:r>
            <a:r>
              <a:rPr lang="fr-FR" dirty="0" err="1">
                <a:latin typeface="Berlin Sans FB" panose="020E0602020502020306" pitchFamily="34" charset="0"/>
              </a:rPr>
              <a:t>activies</a:t>
            </a:r>
            <a:r>
              <a:rPr lang="fr-FR" dirty="0">
                <a:latin typeface="Berlin Sans FB" panose="020E0602020502020306" pitchFamily="34" charset="0"/>
              </a:rPr>
              <a:t> are: </a:t>
            </a:r>
          </a:p>
          <a:p>
            <a:pPr marL="0" indent="0">
              <a:buNone/>
            </a:pPr>
            <a:r>
              <a:rPr lang="fr-FR" dirty="0">
                <a:latin typeface="Berlin Sans FB" panose="020E0602020502020306" pitchFamily="34" charset="0"/>
              </a:rPr>
              <a:t>I like…</a:t>
            </a:r>
          </a:p>
          <a:p>
            <a:pPr marL="0" indent="0">
              <a:buNone/>
            </a:pPr>
            <a:r>
              <a:rPr lang="fr-FR" dirty="0" err="1">
                <a:latin typeface="Berlin Sans FB" panose="020E0602020502020306" pitchFamily="34" charset="0"/>
              </a:rPr>
              <a:t>I’m</a:t>
            </a:r>
            <a:r>
              <a:rPr lang="fr-FR" dirty="0">
                <a:latin typeface="Berlin Sans FB" panose="020E0602020502020306" pitchFamily="34" charset="0"/>
              </a:rPr>
              <a:t> good at..</a:t>
            </a:r>
          </a:p>
          <a:p>
            <a:pPr marL="0" indent="0">
              <a:buNone/>
            </a:pPr>
            <a:r>
              <a:rPr lang="fr-FR" dirty="0">
                <a:latin typeface="Berlin Sans FB" panose="020E0602020502020306" pitchFamily="34" charset="0"/>
              </a:rPr>
              <a:t>I </a:t>
            </a:r>
            <a:r>
              <a:rPr lang="fr-FR" dirty="0" err="1">
                <a:latin typeface="Berlin Sans FB" panose="020E0602020502020306" pitchFamily="34" charset="0"/>
              </a:rPr>
              <a:t>don’t</a:t>
            </a:r>
            <a:r>
              <a:rPr lang="fr-FR" dirty="0">
                <a:latin typeface="Berlin Sans FB" panose="020E0602020502020306" pitchFamily="34" charset="0"/>
              </a:rPr>
              <a:t> </a:t>
            </a:r>
            <a:r>
              <a:rPr lang="fr-FR" dirty="0" err="1">
                <a:latin typeface="Berlin Sans FB" panose="020E0602020502020306" pitchFamily="34" charset="0"/>
              </a:rPr>
              <a:t>mind</a:t>
            </a:r>
            <a:endParaRPr lang="fr-FR" dirty="0">
              <a:latin typeface="Berlin Sans FB" panose="020E0602020502020306" pitchFamily="34" charset="0"/>
            </a:endParaRPr>
          </a:p>
          <a:p>
            <a:pPr marL="0" indent="0">
              <a:buNone/>
            </a:pPr>
            <a:r>
              <a:rPr lang="fr-FR" dirty="0">
                <a:latin typeface="Berlin Sans FB" panose="020E0602020502020306" pitchFamily="34" charset="0"/>
              </a:rPr>
              <a:t> </a:t>
            </a:r>
            <a:r>
              <a:rPr lang="fr-FR" dirty="0" err="1">
                <a:latin typeface="Berlin Sans FB" panose="020E0602020502020306" pitchFamily="34" charset="0"/>
              </a:rPr>
              <a:t>waking</a:t>
            </a:r>
            <a:r>
              <a:rPr lang="fr-FR" dirty="0">
                <a:latin typeface="Berlin Sans FB" panose="020E0602020502020306" pitchFamily="34" charset="0"/>
              </a:rPr>
              <a:t> up </a:t>
            </a:r>
            <a:r>
              <a:rPr lang="fr-FR" dirty="0" err="1">
                <a:latin typeface="Berlin Sans FB" panose="020E0602020502020306" pitchFamily="34" charset="0"/>
              </a:rPr>
              <a:t>early</a:t>
            </a:r>
            <a:endParaRPr lang="fr-FR" dirty="0">
              <a:latin typeface="Berlin Sans FB" panose="020E0602020502020306" pitchFamily="34" charset="0"/>
            </a:endParaRPr>
          </a:p>
          <a:p>
            <a:pPr marL="0" indent="0">
              <a:buNone/>
            </a:pPr>
            <a:r>
              <a:rPr lang="fr-FR" dirty="0" err="1">
                <a:latin typeface="Berlin Sans FB" panose="020E0602020502020306" pitchFamily="34" charset="0"/>
              </a:rPr>
              <a:t>Dealing</a:t>
            </a:r>
            <a:r>
              <a:rPr lang="fr-FR" dirty="0">
                <a:latin typeface="Berlin Sans FB" panose="020E0602020502020306" pitchFamily="34" charset="0"/>
              </a:rPr>
              <a:t> </a:t>
            </a:r>
            <a:r>
              <a:rPr lang="fr-FR" dirty="0" err="1">
                <a:latin typeface="Berlin Sans FB" panose="020E0602020502020306" pitchFamily="34" charset="0"/>
              </a:rPr>
              <a:t>with</a:t>
            </a:r>
            <a:r>
              <a:rPr lang="fr-FR" dirty="0">
                <a:latin typeface="Berlin Sans FB" panose="020E0602020502020306" pitchFamily="34" charset="0"/>
              </a:rPr>
              <a:t> clients</a:t>
            </a:r>
          </a:p>
          <a:p>
            <a:pPr marL="0" indent="0">
              <a:buNone/>
            </a:pPr>
            <a:r>
              <a:rPr lang="fr-FR" dirty="0" err="1">
                <a:latin typeface="Berlin Sans FB" panose="020E0602020502020306" pitchFamily="34" charset="0"/>
              </a:rPr>
              <a:t>Working</a:t>
            </a:r>
            <a:r>
              <a:rPr lang="fr-FR" dirty="0">
                <a:latin typeface="Berlin Sans FB" panose="020E0602020502020306" pitchFamily="34" charset="0"/>
              </a:rPr>
              <a:t> in the </a:t>
            </a:r>
            <a:r>
              <a:rPr lang="fr-FR" dirty="0" err="1">
                <a:latin typeface="Berlin Sans FB" panose="020E0602020502020306" pitchFamily="34" charset="0"/>
              </a:rPr>
              <a:t>evening</a:t>
            </a:r>
            <a:endParaRPr lang="fr-FR" dirty="0">
              <a:latin typeface="Berlin Sans FB" panose="020E0602020502020306" pitchFamily="34" charset="0"/>
            </a:endParaRPr>
          </a:p>
          <a:p>
            <a:pPr marL="0" indent="0">
              <a:buNone/>
            </a:pPr>
            <a:r>
              <a:rPr lang="fr-FR" dirty="0">
                <a:latin typeface="Berlin Sans FB" panose="020E0602020502020306" pitchFamily="34" charset="0"/>
              </a:rPr>
              <a:t>If I </a:t>
            </a:r>
            <a:r>
              <a:rPr lang="fr-FR" dirty="0" err="1">
                <a:latin typeface="Berlin Sans FB" panose="020E0602020502020306" pitchFamily="34" charset="0"/>
              </a:rPr>
              <a:t>got</a:t>
            </a:r>
            <a:r>
              <a:rPr lang="fr-FR" dirty="0">
                <a:latin typeface="Berlin Sans FB" panose="020E0602020502020306" pitchFamily="34" charset="0"/>
              </a:rPr>
              <a:t> </a:t>
            </a:r>
            <a:r>
              <a:rPr lang="fr-FR" dirty="0" err="1">
                <a:latin typeface="Berlin Sans FB" panose="020E0602020502020306" pitchFamily="34" charset="0"/>
              </a:rPr>
              <a:t>this</a:t>
            </a:r>
            <a:r>
              <a:rPr lang="fr-FR" dirty="0">
                <a:latin typeface="Berlin Sans FB" panose="020E0602020502020306" pitchFamily="34" charset="0"/>
              </a:rPr>
              <a:t> job, I </a:t>
            </a:r>
            <a:r>
              <a:rPr lang="fr-FR" dirty="0" err="1">
                <a:latin typeface="Berlin Sans FB" panose="020E0602020502020306" pitchFamily="34" charset="0"/>
              </a:rPr>
              <a:t>would</a:t>
            </a:r>
            <a:r>
              <a:rPr lang="fr-FR" dirty="0">
                <a:latin typeface="Berlin Sans FB" panose="020E0602020502020306" pitchFamily="34" charset="0"/>
              </a:rPr>
              <a:t> have more money and a </a:t>
            </a:r>
            <a:r>
              <a:rPr lang="fr-FR" dirty="0" err="1">
                <a:latin typeface="Berlin Sans FB" panose="020E0602020502020306" pitchFamily="34" charset="0"/>
              </a:rPr>
              <a:t>better</a:t>
            </a:r>
            <a:r>
              <a:rPr lang="fr-FR" dirty="0">
                <a:latin typeface="Berlin Sans FB" panose="020E0602020502020306" pitchFamily="34" charset="0"/>
              </a:rPr>
              <a:t> CV.</a:t>
            </a:r>
          </a:p>
          <a:p>
            <a:pPr marL="0" indent="0">
              <a:buNone/>
            </a:pPr>
            <a:r>
              <a:rPr lang="fr-FR" dirty="0">
                <a:latin typeface="Berlin Sans FB" panose="020E0602020502020306" pitchFamily="34" charset="0"/>
              </a:rPr>
              <a:t>I </a:t>
            </a:r>
            <a:r>
              <a:rPr lang="fr-FR" dirty="0" err="1">
                <a:latin typeface="Berlin Sans FB" panose="020E0602020502020306" pitchFamily="34" charset="0"/>
              </a:rPr>
              <a:t>am</a:t>
            </a:r>
            <a:r>
              <a:rPr lang="fr-FR" dirty="0">
                <a:latin typeface="Berlin Sans FB" panose="020E0602020502020306" pitchFamily="34" charset="0"/>
              </a:rPr>
              <a:t> the best candidate for </a:t>
            </a:r>
            <a:r>
              <a:rPr lang="fr-FR" dirty="0" err="1">
                <a:latin typeface="Berlin Sans FB" panose="020E0602020502020306" pitchFamily="34" charset="0"/>
              </a:rPr>
              <a:t>this</a:t>
            </a:r>
            <a:r>
              <a:rPr lang="fr-FR" dirty="0">
                <a:latin typeface="Berlin Sans FB" panose="020E0602020502020306" pitchFamily="34" charset="0"/>
              </a:rPr>
              <a:t> job, </a:t>
            </a:r>
            <a:r>
              <a:rPr lang="fr-FR" dirty="0" err="1">
                <a:latin typeface="Berlin Sans FB" panose="020E0602020502020306" pitchFamily="34" charset="0"/>
              </a:rPr>
              <a:t>because</a:t>
            </a:r>
            <a:r>
              <a:rPr lang="fr-FR" dirty="0">
                <a:latin typeface="Berlin Sans FB" panose="020E0602020502020306" pitchFamily="34" charset="0"/>
              </a:rPr>
              <a:t> I </a:t>
            </a:r>
            <a:r>
              <a:rPr lang="fr-FR" dirty="0" err="1">
                <a:latin typeface="Berlin Sans FB" panose="020E0602020502020306" pitchFamily="34" charset="0"/>
              </a:rPr>
              <a:t>am</a:t>
            </a:r>
            <a:r>
              <a:rPr lang="fr-FR" dirty="0">
                <a:latin typeface="Berlin Sans FB" panose="020E0602020502020306" pitchFamily="34" charset="0"/>
              </a:rPr>
              <a:t> </a:t>
            </a:r>
            <a:r>
              <a:rPr lang="fr-FR" dirty="0" err="1">
                <a:latin typeface="Berlin Sans FB" panose="020E0602020502020306" pitchFamily="34" charset="0"/>
              </a:rPr>
              <a:t>very</a:t>
            </a:r>
            <a:r>
              <a:rPr lang="fr-FR" dirty="0">
                <a:latin typeface="Berlin Sans FB" panose="020E0602020502020306" pitchFamily="34" charset="0"/>
              </a:rPr>
              <a:t> </a:t>
            </a:r>
            <a:r>
              <a:rPr lang="fr-FR" dirty="0" err="1">
                <a:latin typeface="Berlin Sans FB" panose="020E0602020502020306" pitchFamily="34" charset="0"/>
              </a:rPr>
              <a:t>passionate</a:t>
            </a:r>
            <a:r>
              <a:rPr lang="fr-FR" dirty="0">
                <a:latin typeface="Berlin Sans FB" panose="020E0602020502020306" pitchFamily="34" charset="0"/>
              </a:rPr>
              <a:t> and </a:t>
            </a:r>
            <a:r>
              <a:rPr lang="fr-FR" dirty="0" err="1">
                <a:latin typeface="Berlin Sans FB" panose="020E0602020502020306" pitchFamily="34" charset="0"/>
              </a:rPr>
              <a:t>motivated</a:t>
            </a:r>
            <a:r>
              <a:rPr lang="fr-FR" dirty="0">
                <a:latin typeface="Berlin Sans FB" panose="020E0602020502020306" pitchFamily="34" charset="0"/>
              </a:rPr>
              <a:t>.</a:t>
            </a:r>
          </a:p>
          <a:p>
            <a:pPr marL="0" indent="0">
              <a:buNone/>
            </a:pPr>
            <a:endParaRPr lang="fr-FR" dirty="0">
              <a:latin typeface="Berlin Sans FB" panose="020E0602020502020306" pitchFamily="34" charset="0"/>
            </a:endParaRPr>
          </a:p>
          <a:p>
            <a:pPr marL="0" indent="0">
              <a:buNone/>
            </a:pPr>
            <a:endParaRPr lang="fr-FR" dirty="0">
              <a:latin typeface="Berlin Sans FB" panose="020E0602020502020306" pitchFamily="34" charset="0"/>
            </a:endParaRPr>
          </a:p>
          <a:p>
            <a:pPr marL="0" indent="0">
              <a:buNone/>
            </a:pPr>
            <a:endParaRPr lang="fr-FR" dirty="0">
              <a:latin typeface="Berlin Sans FB" panose="020E0602020502020306" pitchFamily="34" charset="0"/>
            </a:endParaRPr>
          </a:p>
          <a:p>
            <a:pPr marL="0" indent="0">
              <a:buNone/>
            </a:pPr>
            <a:endParaRPr lang="fr-FR" dirty="0">
              <a:latin typeface="Berlin Sans FB" panose="020E0602020502020306" pitchFamily="34" charset="0"/>
            </a:endParaRPr>
          </a:p>
          <a:p>
            <a:pPr marL="0" indent="0">
              <a:buNone/>
            </a:pPr>
            <a:endParaRPr lang="fr-FR" dirty="0">
              <a:latin typeface="Berlin Sans FB" panose="020E0602020502020306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92205585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117</Words>
  <Application>Microsoft Office PowerPoint</Application>
  <PresentationFormat>Grand écran</PresentationFormat>
  <Paragraphs>19</Paragraphs>
  <Slides>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7" baseType="lpstr">
      <vt:lpstr>Arial</vt:lpstr>
      <vt:lpstr>Berlin Sans FB</vt:lpstr>
      <vt:lpstr>Calibri</vt:lpstr>
      <vt:lpstr>Calibri Light</vt:lpstr>
      <vt:lpstr>Thème Office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Eleve</dc:creator>
  <cp:lastModifiedBy>Eleve</cp:lastModifiedBy>
  <cp:revision>3</cp:revision>
  <dcterms:created xsi:type="dcterms:W3CDTF">2025-04-04T09:08:26Z</dcterms:created>
  <dcterms:modified xsi:type="dcterms:W3CDTF">2025-04-04T09:19:11Z</dcterms:modified>
</cp:coreProperties>
</file>