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F9978-08CC-49E8-BFA3-85FAD03E6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A49F53-5988-4BBB-BA79-F545001D0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3BF0A-2875-4A2A-9A6E-EAC513CF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226CE-CEA6-498D-9996-AC12F3E5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B6065-085C-495E-91AF-F8762AB6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8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07479-EBBF-410F-9109-6B7B15D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7E0F22-7C3F-492A-ADB2-B9462D4E6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074DA-5D22-4323-9B05-70C8DF52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2007B-4D40-4E2F-889B-C4E8BE98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6846F-2655-4C2E-8FA4-48E539F8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8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8D02B9-1AF8-42E1-A5F7-2B1BB94BF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2FDD9C-D1C6-4525-A900-5926E5BE9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75DD6-40FC-481E-8BE4-3A345446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2606A7-BB92-4599-B502-13EEFA11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F7E69F-EB49-4B00-AD8F-7F8C0B43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2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95943-3988-4846-A17D-249F14A0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F5B48-77D0-4876-88DC-E7B331B5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D77B1-32A3-47A4-91E7-866C64FC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193384-F236-4FDE-95B7-E5CBE871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C6DEE-9FFD-4FBD-BE52-63B8EF2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99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284FE-EBAF-49E4-9F5E-72009125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64719C-3C55-4D8F-8834-D646E94C8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261EA-3260-436C-9C44-BB2CE88C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3619D-F09C-4B05-B477-D7078A97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505CE-B2A8-4EF0-8E42-2B5EC1C7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5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8E7AC-6354-47CB-93A7-BD8F0E06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CF393-0784-4AE2-B442-F87F0BEF5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82618-F501-4A06-8E6F-6696017D9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A3FF5-E7FA-4790-9483-CF434CA4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011DEF-ED45-4EB0-8349-5CD57888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CBE49F-F329-4BF1-8E17-93C87EC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0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330A1-69F9-4F54-9BD6-6DD5AADC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8A426-5B6B-4F52-8405-73634C5E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093A40-F5D4-428E-9616-A2ADE0344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1E54F2-A575-4179-A051-EF83A0508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C71DA1-4948-4345-B73E-7E567CFF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F28DFE-8269-4B64-A235-F9698FFB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E0B543-73A5-43E5-88BE-7FD69588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F9F75C-D33D-4F40-B6CD-FC8FE733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80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5A979-653E-4E7D-9A23-A4EDA552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8D156-AD04-4954-ADD5-C3BECF83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B30F4E-A859-4922-A58B-8C881FE0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054D4-143B-4407-A685-03406B7E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3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BB0E3E-A1A2-432F-9B4B-DD8D4CE4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EA4182-0388-4DAD-AC21-14EDB4A7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11814-8EF6-4F1E-A865-919E8BC3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F8BBC-7D50-4C66-BCE2-2E5A7DCE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6883C-554E-4BC1-A7DD-5E71E251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89C357-BF2A-4381-A8A7-B0BFCB864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88E095-B028-4628-8892-8B38959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1F56A8-CCB9-4E0F-8F79-7DB00BF7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A3B49D-E2E1-43E1-8AFE-44E05437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9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3ED8D-E81B-45A3-A158-90E8E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922622-56C3-4DD0-949E-05B59192B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D11827-20F6-401E-AAE6-B4DD009D1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72DD6F-E6FF-4F1F-B9DF-0C914D0C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538CEA-400C-4D80-9B07-F89C4081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538A67-1702-4E96-A6CA-322E0160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85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7E660E-90DF-481B-8C0E-1E241531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164B2-8EB2-4C03-9FD1-C745F857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2AE51-27BD-449A-8A0C-9C0C06ADC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0C7F-1AC3-4866-8BA7-B7BCC976214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EB10FC-93F7-470E-9206-A868C60AA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3CE4B-B882-4F69-8F7C-17931DE5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B37D-AE92-4903-9D20-A55B8B143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9780EE-2C38-467A-9DAE-341F51B8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 r="13629"/>
          <a:stretch/>
        </p:blipFill>
        <p:spPr>
          <a:xfrm>
            <a:off x="1424063" y="3280531"/>
            <a:ext cx="3846729" cy="3604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A7EB6E-9CC3-4267-B040-D0DA472D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69" y="10097"/>
            <a:ext cx="3216462" cy="36638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EBD6C2-EB45-4CF1-A839-B97D6910B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834" y="10097"/>
            <a:ext cx="3715268" cy="352474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46C101A-07A5-48F2-9418-72B11C232CA7}"/>
              </a:ext>
            </a:extLst>
          </p:cNvPr>
          <p:cNvGrpSpPr/>
          <p:nvPr/>
        </p:nvGrpSpPr>
        <p:grpSpPr>
          <a:xfrm>
            <a:off x="8001107" y="3636437"/>
            <a:ext cx="3829995" cy="3248961"/>
            <a:chOff x="1928712" y="2848133"/>
            <a:chExt cx="4832320" cy="354379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A87F289-B601-447C-AE1D-474D86F5A80E}"/>
                </a:ext>
              </a:extLst>
            </p:cNvPr>
            <p:cNvGrpSpPr/>
            <p:nvPr/>
          </p:nvGrpSpPr>
          <p:grpSpPr>
            <a:xfrm>
              <a:off x="2121710" y="2848133"/>
              <a:ext cx="4639322" cy="3543795"/>
              <a:chOff x="3776339" y="1657102"/>
              <a:chExt cx="4639322" cy="3543795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704413FE-1324-4FAF-85BC-025C96C13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6339" y="1657102"/>
                <a:ext cx="4639322" cy="3543795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BBC6951B-7D22-4498-AAC4-A9FD419D3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339" y="4286774"/>
                <a:ext cx="4000848" cy="813732"/>
              </a:xfrm>
              <a:prstGeom prst="rect">
                <a:avLst/>
              </a:prstGeom>
            </p:spPr>
          </p:pic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46DF887-15E7-4EA6-ABBE-2549F34BA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8712" y="5477805"/>
              <a:ext cx="190527" cy="209579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468A7909-298B-4007-8845-36378E1477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56" t="16263" r="4876" b="2975"/>
          <a:stretch/>
        </p:blipFill>
        <p:spPr>
          <a:xfrm>
            <a:off x="-8633" y="0"/>
            <a:ext cx="284756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3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</dc:creator>
  <cp:lastModifiedBy>eleve</cp:lastModifiedBy>
  <cp:revision>1</cp:revision>
  <dcterms:created xsi:type="dcterms:W3CDTF">2024-05-03T11:32:52Z</dcterms:created>
  <dcterms:modified xsi:type="dcterms:W3CDTF">2024-05-03T11:33:02Z</dcterms:modified>
</cp:coreProperties>
</file>