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4" r:id="rId4"/>
    <p:sldId id="272" r:id="rId5"/>
    <p:sldId id="273" r:id="rId6"/>
    <p:sldId id="275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6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D734"/>
    <a:srgbClr val="FEF3B4"/>
    <a:srgbClr val="F1CF04"/>
    <a:srgbClr val="0D3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56BE7-DAC3-1E30-A09B-1B69461E1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C6D7D0-254B-F76A-271F-627769520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DE8536-F5F2-C46A-4448-DE22E1746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EBC6D3-786B-652B-7508-98046B86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2490CE-E8D2-15EB-B6EB-E56614BA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06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F51BC-7EFC-DD3E-C2D6-B09DEB09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ED1ED4-97AF-9608-2297-0BD89C007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E762A0-C401-D235-9988-370B69DAC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70DA7F-3EA1-9BEE-E3EE-EF4D0563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8E97B2-C71C-6776-ED44-D6B9E03D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88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859A600-057E-98D9-3490-3B079F63E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3D951D-98DD-8B18-70FF-80314C7D7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3BDD68-D386-BF28-85A6-54FFCD8D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357AEB-5074-1AD0-E933-C05F2B0E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4100A0-A9AA-5DE1-C4C1-CCABC101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07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9DD11E-CBAD-A407-B7D5-64A68F17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DFCE25-9A63-BA2B-E9CB-0623C07EA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984A91-97D6-C282-E642-AE03BE40A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73DC2B-3356-419D-4852-EC84A3DE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02390-436D-9475-36EF-AD400676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76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859AF-4CEA-3480-80CF-D048DD25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F02512-4152-98AE-D626-0701E7D31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8585CC-8344-897D-E599-906E972D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D71ED4-CEA0-CA6F-884C-04CF725D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32A874-D7F0-1A9C-0E57-C6736174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21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6FDFA-D080-4377-64F2-8802B07E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15E6E1-E3B7-25EC-A827-0BD3C1905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6CF612-5E34-7710-1E61-3A32A3EF5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A43512-B1CE-A1FC-C68D-F857F168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880B82-AAC4-B162-217E-ED6263B7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2934EE-CEF4-7011-250E-30A5B01D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53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6C760-5E03-3C5A-0BB4-EEFFF898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88C225-9B7A-C96C-9B6D-6A290FECA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2BDEEB-0222-13B0-4B2E-1178CDFCA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02A142-BBFE-7B93-F67A-A56064805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EEAF984-ABDF-0F1F-847F-A4E193E43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5185519-8FDA-453B-B2D8-84F1099F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3333548-853A-E86E-A390-4F5BF3BC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E3EBF78-4715-0F23-231A-3861185C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62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68437A-BA0D-FDE2-E7B8-3180860E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3A565B-3062-E3A4-8E7A-984DF691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A3349C-F6DE-F743-DFDB-DA29C2E9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DDE47C-B58F-AA18-F638-5CC985A6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32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0593F4-9F6D-9197-0CA6-1D12608F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5C2BE5-8574-3C1E-FD64-57BC9DA2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143FD1-903F-86EE-AFC8-845CF63C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36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C95673-1F33-26B4-B165-1712335BE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2EA2D-BF3B-6EC0-D595-599A5EF0C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5543E2-283B-A120-5D15-28BEDC0BA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7CCD46-5C7A-B23E-6798-5FE41030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F7E05E-DF4D-0E09-9C89-40A92F21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5CA46B-EFB7-5954-C130-B59AD2A8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95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31C27-C373-0DB6-64C3-A34F74D7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5F2C2FF-DAC3-F7CD-1CAC-D84EFF87D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AB2964-394A-CAA3-A41C-C7BFD7D15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D5BAEA-0D80-A4AC-B3AC-AC799E85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11393D-E765-40F4-9F2A-E817A752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8E9B3E-1AD9-19A1-6295-7582209E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77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DBFD92-6E0A-89C0-2763-E641C413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0261BA-8D94-5DCF-7AC1-B8CFE3B86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5B0236-E340-4594-9DEE-17929C455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43299-679C-4A37-B1D4-A6DBA368B439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D026EE-557D-8826-5BBE-B8B931B7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75ED0F-3590-A545-3369-1B14F10A6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50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1925301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</a:t>
            </a:r>
            <a:r>
              <a:rPr lang="fr-FR" sz="32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Remember</a:t>
            </a:r>
            <a:r>
              <a:rPr lang="fr-FR" sz="32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: how do </a:t>
            </a:r>
            <a:r>
              <a:rPr lang="fr-FR" sz="32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you</a:t>
            </a:r>
            <a:r>
              <a:rPr lang="fr-FR" sz="32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</a:t>
            </a:r>
            <a:r>
              <a:rPr lang="fr-FR" sz="32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say</a:t>
            </a:r>
            <a:r>
              <a:rPr lang="fr-FR" sz="32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in English?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16F4A3-9229-997F-0BBB-6283E5507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0" y="0"/>
            <a:ext cx="1203960" cy="11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Image 3" descr="C:\Documents and Settings\me\Mes documents\Nouveau\stealing_computer_5k.gif">
            <a:extLst>
              <a:ext uri="{FF2B5EF4-FFF2-40B4-BE49-F238E27FC236}">
                <a16:creationId xmlns:a16="http://schemas.microsoft.com/office/drawing/2014/main" id="{45453DBA-8505-0EE2-173F-B76C31B4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75" y="2234286"/>
            <a:ext cx="1701800" cy="228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" descr="C:\Documents and Settings\me\Mes documents\Nouveau\bully.gif">
            <a:extLst>
              <a:ext uri="{FF2B5EF4-FFF2-40B4-BE49-F238E27FC236}">
                <a16:creationId xmlns:a16="http://schemas.microsoft.com/office/drawing/2014/main" id="{8E4CBD14-ABAA-73FB-08DA-7CBFBC592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536" y="1235752"/>
            <a:ext cx="1890712" cy="195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8" descr="C:\Documents and Settings\me\Mes documents\Nouveau\bullying1.jpg">
            <a:extLst>
              <a:ext uri="{FF2B5EF4-FFF2-40B4-BE49-F238E27FC236}">
                <a16:creationId xmlns:a16="http://schemas.microsoft.com/office/drawing/2014/main" id="{3DCF26B7-CABC-428C-1D22-C24A06B6B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t="11629" r="8305" b="11629"/>
          <a:stretch>
            <a:fillRect/>
          </a:stretch>
        </p:blipFill>
        <p:spPr bwMode="auto">
          <a:xfrm>
            <a:off x="6519568" y="3060379"/>
            <a:ext cx="1833936" cy="157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 6" descr="C:\Documents and Settings\me\Mes documents\Nouveau\bully7.jpg">
            <a:extLst>
              <a:ext uri="{FF2B5EF4-FFF2-40B4-BE49-F238E27FC236}">
                <a16:creationId xmlns:a16="http://schemas.microsoft.com/office/drawing/2014/main" id="{41632C13-1B97-C15A-D50C-F4CD2DA90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47" y="4845613"/>
            <a:ext cx="238864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 11" descr="C:\Documents and Settings\me\Mes documents\Nouveau\pincer-taper-t14522.jpg">
            <a:extLst>
              <a:ext uri="{FF2B5EF4-FFF2-40B4-BE49-F238E27FC236}">
                <a16:creationId xmlns:a16="http://schemas.microsoft.com/office/drawing/2014/main" id="{78E088F9-43E6-7B71-E7AB-2F6A42CC0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68" y="4080444"/>
            <a:ext cx="2424112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4" descr="C:\Documents and Settings\me\Mes documents\Nouveau\390b_relationship_expert.jpg">
            <a:extLst>
              <a:ext uri="{FF2B5EF4-FFF2-40B4-BE49-F238E27FC236}">
                <a16:creationId xmlns:a16="http://schemas.microsoft.com/office/drawing/2014/main" id="{2E537CA7-11BC-3C22-1739-F4DFD2DB2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16" y="1139825"/>
            <a:ext cx="2810635" cy="120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13" descr="C:\Documents and Settings\me\Mes documents\Nouveau\ellordplot10.gif">
            <a:extLst>
              <a:ext uri="{FF2B5EF4-FFF2-40B4-BE49-F238E27FC236}">
                <a16:creationId xmlns:a16="http://schemas.microsoft.com/office/drawing/2014/main" id="{7F8E62D0-7A3F-48B6-37B1-4361C403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11195" b="2655"/>
          <a:stretch>
            <a:fillRect/>
          </a:stretch>
        </p:blipFill>
        <p:spPr bwMode="auto">
          <a:xfrm>
            <a:off x="9859991" y="4080444"/>
            <a:ext cx="2224060" cy="190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Image 12" descr="C:\Documents and Settings\me\Mes documents\Nouveau\fight.jpg">
            <a:extLst>
              <a:ext uri="{FF2B5EF4-FFF2-40B4-BE49-F238E27FC236}">
                <a16:creationId xmlns:a16="http://schemas.microsoft.com/office/drawing/2014/main" id="{CF16ED99-A83D-1A41-4169-E7965FCB0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" t="19260"/>
          <a:stretch>
            <a:fillRect/>
          </a:stretch>
        </p:blipFill>
        <p:spPr bwMode="auto">
          <a:xfrm>
            <a:off x="244475" y="2234287"/>
            <a:ext cx="2045292" cy="204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Image 5" descr="C:\Documents and Settings\me\Mes documents\Nouveau\msin335l.jpg">
            <a:extLst>
              <a:ext uri="{FF2B5EF4-FFF2-40B4-BE49-F238E27FC236}">
                <a16:creationId xmlns:a16="http://schemas.microsoft.com/office/drawing/2014/main" id="{A3834B4B-48C0-81F0-DD85-CAC55357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22333" r="9949" b="8333"/>
          <a:stretch>
            <a:fillRect/>
          </a:stretch>
        </p:blipFill>
        <p:spPr bwMode="auto">
          <a:xfrm>
            <a:off x="332784" y="4632324"/>
            <a:ext cx="195698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age 7" descr="C:\Documents and Settings\me\Mes documents\Nouveau\bullying001.jpg">
            <a:extLst>
              <a:ext uri="{FF2B5EF4-FFF2-40B4-BE49-F238E27FC236}">
                <a16:creationId xmlns:a16="http://schemas.microsoft.com/office/drawing/2014/main" id="{2DBCBFE1-57B3-3AFF-AE39-48C1FCE96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2" b="18987"/>
          <a:stretch>
            <a:fillRect/>
          </a:stretch>
        </p:blipFill>
        <p:spPr bwMode="auto">
          <a:xfrm>
            <a:off x="9459941" y="1281118"/>
            <a:ext cx="2263775" cy="190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71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132110" y="162560"/>
            <a:ext cx="2908403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Calvin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9C574E0-DD21-C060-AE94-98929BC26B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28033" r="61692" b="24264"/>
          <a:stretch/>
        </p:blipFill>
        <p:spPr bwMode="auto">
          <a:xfrm>
            <a:off x="543323" y="2201256"/>
            <a:ext cx="2085975" cy="4306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 : coins arrondis 4">
            <a:extLst>
              <a:ext uri="{FF2B5EF4-FFF2-40B4-BE49-F238E27FC236}">
                <a16:creationId xmlns:a16="http://schemas.microsoft.com/office/drawing/2014/main" id="{DBAB599B-85F6-839E-A8C7-CC868D4E9564}"/>
              </a:ext>
            </a:extLst>
          </p:cNvPr>
          <p:cNvSpPr/>
          <p:nvPr/>
        </p:nvSpPr>
        <p:spPr>
          <a:xfrm>
            <a:off x="3086249" y="162560"/>
            <a:ext cx="6131014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What is happening? </a:t>
            </a: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Make hypotheses!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i="1" dirty="0">
              <a:solidFill>
                <a:schemeClr val="bg2">
                  <a:lumMod val="25000"/>
                </a:schemeClr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575540E-94A5-92C5-FE4C-76A201421CE3}"/>
              </a:ext>
            </a:extLst>
          </p:cNvPr>
          <p:cNvSpPr/>
          <p:nvPr/>
        </p:nvSpPr>
        <p:spPr>
          <a:xfrm>
            <a:off x="9230655" y="162560"/>
            <a:ext cx="2908403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Moe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D7CE7A-8BD1-E730-8747-834C0D23E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" r="3450"/>
          <a:stretch/>
        </p:blipFill>
        <p:spPr>
          <a:xfrm>
            <a:off x="9425016" y="2201256"/>
            <a:ext cx="2519680" cy="430604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95FD15C-BA5F-05AD-E099-3446E83B1F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31" y="5363194"/>
            <a:ext cx="1554480" cy="15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ulle narrative : rectangle 2">
            <a:extLst>
              <a:ext uri="{FF2B5EF4-FFF2-40B4-BE49-F238E27FC236}">
                <a16:creationId xmlns:a16="http://schemas.microsoft.com/office/drawing/2014/main" id="{9671DE87-40F5-EEC7-0F6B-A0734001FC00}"/>
              </a:ext>
            </a:extLst>
          </p:cNvPr>
          <p:cNvSpPr/>
          <p:nvPr/>
        </p:nvSpPr>
        <p:spPr>
          <a:xfrm>
            <a:off x="5212271" y="5140960"/>
            <a:ext cx="3584679" cy="1554480"/>
          </a:xfrm>
          <a:prstGeom prst="wedgeRectCallout">
            <a:avLst>
              <a:gd name="adj1" fmla="val -67329"/>
              <a:gd name="adj2" fmla="val 356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In </a:t>
            </a:r>
            <a:r>
              <a:rPr lang="fr-FR" sz="20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my</a:t>
            </a:r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 opinion…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I </a:t>
            </a:r>
            <a:r>
              <a:rPr lang="fr-FR" sz="20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guess</a:t>
            </a:r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…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I </a:t>
            </a:r>
            <a:r>
              <a:rPr lang="fr-FR" sz="20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think</a:t>
            </a:r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…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In </a:t>
            </a:r>
            <a:r>
              <a:rPr lang="fr-FR" sz="20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my</a:t>
            </a:r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 point of </a:t>
            </a:r>
            <a:r>
              <a:rPr lang="fr-FR" sz="20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view</a:t>
            </a:r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66632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4">
            <a:extLst>
              <a:ext uri="{FF2B5EF4-FFF2-40B4-BE49-F238E27FC236}">
                <a16:creationId xmlns:a16="http://schemas.microsoft.com/office/drawing/2014/main" id="{DBAB599B-85F6-839E-A8C7-CC868D4E9564}"/>
              </a:ext>
            </a:extLst>
          </p:cNvPr>
          <p:cNvSpPr/>
          <p:nvPr/>
        </p:nvSpPr>
        <p:spPr>
          <a:xfrm>
            <a:off x="132080" y="162560"/>
            <a:ext cx="11968480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Were you</a:t>
            </a:r>
            <a:r>
              <a:rPr lang="en-US" sz="5400" b="0" i="0" strike="noStrike" kern="1200" cap="none" spc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right?</a:t>
            </a:r>
            <a:endParaRPr lang="en-US" sz="4400" i="1" dirty="0">
              <a:solidFill>
                <a:schemeClr val="bg2">
                  <a:lumMod val="25000"/>
                </a:schemeClr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A69503E-6621-1F7B-4A4C-0420B00B76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92"/>
          <a:stretch/>
        </p:blipFill>
        <p:spPr>
          <a:xfrm>
            <a:off x="3572451" y="1564640"/>
            <a:ext cx="4646989" cy="50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83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4">
            <a:extLst>
              <a:ext uri="{FF2B5EF4-FFF2-40B4-BE49-F238E27FC236}">
                <a16:creationId xmlns:a16="http://schemas.microsoft.com/office/drawing/2014/main" id="{95D1DC99-02B4-A827-886F-0C5B1AE081B9}"/>
              </a:ext>
            </a:extLst>
          </p:cNvPr>
          <p:cNvSpPr/>
          <p:nvPr/>
        </p:nvSpPr>
        <p:spPr>
          <a:xfrm>
            <a:off x="91441" y="162560"/>
            <a:ext cx="5071109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10" name="Rectangle : coins arrondis 4">
            <a:extLst>
              <a:ext uri="{FF2B5EF4-FFF2-40B4-BE49-F238E27FC236}">
                <a16:creationId xmlns:a16="http://schemas.microsoft.com/office/drawing/2014/main" id="{DBAB599B-85F6-839E-A8C7-CC868D4E9564}"/>
              </a:ext>
            </a:extLst>
          </p:cNvPr>
          <p:cNvSpPr/>
          <p:nvPr/>
        </p:nvSpPr>
        <p:spPr>
          <a:xfrm>
            <a:off x="5343524" y="162560"/>
            <a:ext cx="6757035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Where are they?</a:t>
            </a: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Desribe</a:t>
            </a:r>
            <a:r>
              <a:rPr lang="en-US" sz="54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the place!</a:t>
            </a:r>
            <a:endParaRPr lang="en-US" sz="4400" i="1" dirty="0">
              <a:solidFill>
                <a:schemeClr val="bg2">
                  <a:lumMod val="25000"/>
                </a:schemeClr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A69503E-6621-1F7B-4A4C-0420B00B76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92"/>
          <a:stretch/>
        </p:blipFill>
        <p:spPr>
          <a:xfrm>
            <a:off x="410151" y="1155065"/>
            <a:ext cx="4646989" cy="50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4">
            <a:extLst>
              <a:ext uri="{FF2B5EF4-FFF2-40B4-BE49-F238E27FC236}">
                <a16:creationId xmlns:a16="http://schemas.microsoft.com/office/drawing/2014/main" id="{95D1DC99-02B4-A827-886F-0C5B1AE081B9}"/>
              </a:ext>
            </a:extLst>
          </p:cNvPr>
          <p:cNvSpPr/>
          <p:nvPr/>
        </p:nvSpPr>
        <p:spPr>
          <a:xfrm>
            <a:off x="91441" y="162560"/>
            <a:ext cx="5071109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10" name="Rectangle : coins arrondis 4">
            <a:extLst>
              <a:ext uri="{FF2B5EF4-FFF2-40B4-BE49-F238E27FC236}">
                <a16:creationId xmlns:a16="http://schemas.microsoft.com/office/drawing/2014/main" id="{DBAB599B-85F6-839E-A8C7-CC868D4E9564}"/>
              </a:ext>
            </a:extLst>
          </p:cNvPr>
          <p:cNvSpPr/>
          <p:nvPr/>
        </p:nvSpPr>
        <p:spPr>
          <a:xfrm>
            <a:off x="5343524" y="162560"/>
            <a:ext cx="6757035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What is this?</a:t>
            </a:r>
            <a:endParaRPr lang="en-US" sz="4400" i="1" dirty="0">
              <a:solidFill>
                <a:schemeClr val="bg2">
                  <a:lumMod val="25000"/>
                </a:schemeClr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D61789C-C808-51B3-3DCF-A6DC7A6F77E3}"/>
              </a:ext>
            </a:extLst>
          </p:cNvPr>
          <p:cNvGrpSpPr/>
          <p:nvPr/>
        </p:nvGrpSpPr>
        <p:grpSpPr>
          <a:xfrm>
            <a:off x="617063" y="323154"/>
            <a:ext cx="4097811" cy="6211692"/>
            <a:chOff x="617063" y="323154"/>
            <a:chExt cx="4097811" cy="621169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434DD753-52FC-5824-5A40-75801D984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063" y="323154"/>
              <a:ext cx="4097811" cy="621169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17B449-63D7-F1F6-1EE7-421DAA9E3018}"/>
                </a:ext>
              </a:extLst>
            </p:cNvPr>
            <p:cNvSpPr/>
            <p:nvPr/>
          </p:nvSpPr>
          <p:spPr>
            <a:xfrm>
              <a:off x="762000" y="476250"/>
              <a:ext cx="3667125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94E04E-C45B-A99D-2BCA-F7F26A929031}"/>
                </a:ext>
              </a:extLst>
            </p:cNvPr>
            <p:cNvSpPr/>
            <p:nvPr/>
          </p:nvSpPr>
          <p:spPr>
            <a:xfrm>
              <a:off x="1271587" y="1202679"/>
              <a:ext cx="2195513" cy="5689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C11F72E-8B12-FDDC-BA95-0FCDD695DC1E}"/>
              </a:ext>
            </a:extLst>
          </p:cNvPr>
          <p:cNvCxnSpPr>
            <a:cxnSpLocks/>
          </p:cNvCxnSpPr>
          <p:nvPr/>
        </p:nvCxnSpPr>
        <p:spPr>
          <a:xfrm flipH="1" flipV="1">
            <a:off x="2447925" y="1323975"/>
            <a:ext cx="3369149" cy="18669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AEE4AF9A-9D00-DB31-65A1-2213ACBA8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13" y="5303520"/>
            <a:ext cx="1554480" cy="15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Bulle narrative : rectangle 19">
            <a:extLst>
              <a:ext uri="{FF2B5EF4-FFF2-40B4-BE49-F238E27FC236}">
                <a16:creationId xmlns:a16="http://schemas.microsoft.com/office/drawing/2014/main" id="{3883A3E9-1ED7-40E2-94F9-B30990C630AB}"/>
              </a:ext>
            </a:extLst>
          </p:cNvPr>
          <p:cNvSpPr/>
          <p:nvPr/>
        </p:nvSpPr>
        <p:spPr>
          <a:xfrm>
            <a:off x="7833553" y="5081286"/>
            <a:ext cx="3584679" cy="1554480"/>
          </a:xfrm>
          <a:prstGeom prst="wedgeRectCallout">
            <a:avLst>
              <a:gd name="adj1" fmla="val -67329"/>
              <a:gd name="adj2" fmla="val 356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In </a:t>
            </a:r>
            <a:r>
              <a:rPr lang="fr-FR" sz="20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my</a:t>
            </a:r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 opinion…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I </a:t>
            </a:r>
            <a:r>
              <a:rPr lang="fr-FR" sz="20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guess</a:t>
            </a:r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…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I </a:t>
            </a:r>
            <a:r>
              <a:rPr lang="fr-FR" sz="20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think</a:t>
            </a:r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…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In </a:t>
            </a:r>
            <a:r>
              <a:rPr lang="fr-FR" sz="20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my</a:t>
            </a:r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 point of </a:t>
            </a:r>
            <a:r>
              <a:rPr lang="fr-FR" sz="20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view</a:t>
            </a:r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3467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4">
            <a:extLst>
              <a:ext uri="{FF2B5EF4-FFF2-40B4-BE49-F238E27FC236}">
                <a16:creationId xmlns:a16="http://schemas.microsoft.com/office/drawing/2014/main" id="{95D1DC99-02B4-A827-886F-0C5B1AE081B9}"/>
              </a:ext>
            </a:extLst>
          </p:cNvPr>
          <p:cNvSpPr/>
          <p:nvPr/>
        </p:nvSpPr>
        <p:spPr>
          <a:xfrm>
            <a:off x="91441" y="162560"/>
            <a:ext cx="5071109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10" name="Rectangle : coins arrondis 4">
            <a:extLst>
              <a:ext uri="{FF2B5EF4-FFF2-40B4-BE49-F238E27FC236}">
                <a16:creationId xmlns:a16="http://schemas.microsoft.com/office/drawing/2014/main" id="{DBAB599B-85F6-839E-A8C7-CC868D4E9564}"/>
              </a:ext>
            </a:extLst>
          </p:cNvPr>
          <p:cNvSpPr/>
          <p:nvPr/>
        </p:nvSpPr>
        <p:spPr>
          <a:xfrm>
            <a:off x="5343524" y="162560"/>
            <a:ext cx="6757035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Work in groups:</a:t>
            </a: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Imagine  what he is saying! </a:t>
            </a:r>
            <a:endParaRPr lang="en-US" sz="4400" i="1" dirty="0">
              <a:solidFill>
                <a:schemeClr val="bg2">
                  <a:lumMod val="25000"/>
                </a:schemeClr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D61789C-C808-51B3-3DCF-A6DC7A6F77E3}"/>
              </a:ext>
            </a:extLst>
          </p:cNvPr>
          <p:cNvGrpSpPr/>
          <p:nvPr/>
        </p:nvGrpSpPr>
        <p:grpSpPr>
          <a:xfrm>
            <a:off x="617063" y="323154"/>
            <a:ext cx="4097811" cy="6211692"/>
            <a:chOff x="617063" y="323154"/>
            <a:chExt cx="4097811" cy="621169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434DD753-52FC-5824-5A40-75801D984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063" y="323154"/>
              <a:ext cx="4097811" cy="621169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17B449-63D7-F1F6-1EE7-421DAA9E3018}"/>
                </a:ext>
              </a:extLst>
            </p:cNvPr>
            <p:cNvSpPr/>
            <p:nvPr/>
          </p:nvSpPr>
          <p:spPr>
            <a:xfrm>
              <a:off x="762000" y="476250"/>
              <a:ext cx="3667125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94E04E-C45B-A99D-2BCA-F7F26A929031}"/>
                </a:ext>
              </a:extLst>
            </p:cNvPr>
            <p:cNvSpPr/>
            <p:nvPr/>
          </p:nvSpPr>
          <p:spPr>
            <a:xfrm>
              <a:off x="1271587" y="1202679"/>
              <a:ext cx="2195513" cy="5689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35570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4">
            <a:extLst>
              <a:ext uri="{FF2B5EF4-FFF2-40B4-BE49-F238E27FC236}">
                <a16:creationId xmlns:a16="http://schemas.microsoft.com/office/drawing/2014/main" id="{95D1DC99-02B4-A827-886F-0C5B1AE081B9}"/>
              </a:ext>
            </a:extLst>
          </p:cNvPr>
          <p:cNvSpPr/>
          <p:nvPr/>
        </p:nvSpPr>
        <p:spPr>
          <a:xfrm>
            <a:off x="91441" y="162560"/>
            <a:ext cx="5071109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10" name="Rectangle : coins arrondis 4">
            <a:extLst>
              <a:ext uri="{FF2B5EF4-FFF2-40B4-BE49-F238E27FC236}">
                <a16:creationId xmlns:a16="http://schemas.microsoft.com/office/drawing/2014/main" id="{DBAB599B-85F6-839E-A8C7-CC868D4E9564}"/>
              </a:ext>
            </a:extLst>
          </p:cNvPr>
          <p:cNvSpPr/>
          <p:nvPr/>
        </p:nvSpPr>
        <p:spPr>
          <a:xfrm>
            <a:off x="5343524" y="162560"/>
            <a:ext cx="6757035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Prepare for reading:</a:t>
            </a: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eaLnBrk="1" hangingPunct="1"/>
            <a:r>
              <a:rPr lang="fr-FR" alt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Remember</a:t>
            </a:r>
            <a:r>
              <a:rPr lang="fr-FR" alt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the </a:t>
            </a:r>
            <a:r>
              <a:rPr lang="fr-FR" alt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reading</a:t>
            </a:r>
            <a:r>
              <a:rPr lang="fr-FR" alt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fr-FR" alt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strategies</a:t>
            </a:r>
            <a:r>
              <a:rPr lang="fr-FR" alt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:</a:t>
            </a:r>
          </a:p>
          <a:p>
            <a:pPr eaLnBrk="1" hangingPunct="1"/>
            <a:endParaRPr lang="fr-FR" altLang="fr-FR" sz="2800" dirty="0">
              <a:latin typeface="Gill Sans MT" panose="020B0502020104020203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r-FR" altLang="fr-FR" sz="2800" dirty="0">
                <a:latin typeface="Gill Sans MT" panose="020B0502020104020203" pitchFamily="34" charset="0"/>
              </a:rPr>
              <a:t>Nomme les mots que tu comprends afin de deviner ceux que tu ne comprends pas.</a:t>
            </a:r>
          </a:p>
          <a:p>
            <a:pPr marL="457200" indent="-457200" eaLnBrk="1" hangingPunct="1">
              <a:buClrTx/>
              <a:buFont typeface="Arial" panose="020B0604020202020204" pitchFamily="34" charset="0"/>
              <a:buChar char="•"/>
            </a:pPr>
            <a:endParaRPr lang="fr-FR" altLang="fr-FR" sz="2800" dirty="0">
              <a:latin typeface="Gill Sans MT" panose="020B0502020104020203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r-FR" altLang="fr-FR" sz="2800" dirty="0">
                <a:latin typeface="Gill Sans MT" panose="020B0502020104020203" pitchFamily="34" charset="0"/>
              </a:rPr>
              <a:t>Décompose les mots en plusieurs parties que tu comprends.</a:t>
            </a: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i="1" dirty="0">
              <a:solidFill>
                <a:schemeClr val="bg2">
                  <a:lumMod val="25000"/>
                </a:schemeClr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D61789C-C808-51B3-3DCF-A6DC7A6F77E3}"/>
              </a:ext>
            </a:extLst>
          </p:cNvPr>
          <p:cNvGrpSpPr/>
          <p:nvPr/>
        </p:nvGrpSpPr>
        <p:grpSpPr>
          <a:xfrm>
            <a:off x="617063" y="323154"/>
            <a:ext cx="4097811" cy="6211692"/>
            <a:chOff x="617063" y="323154"/>
            <a:chExt cx="4097811" cy="621169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434DD753-52FC-5824-5A40-75801D984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063" y="323154"/>
              <a:ext cx="4097811" cy="621169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17B449-63D7-F1F6-1EE7-421DAA9E3018}"/>
                </a:ext>
              </a:extLst>
            </p:cNvPr>
            <p:cNvSpPr/>
            <p:nvPr/>
          </p:nvSpPr>
          <p:spPr>
            <a:xfrm>
              <a:off x="762000" y="476250"/>
              <a:ext cx="3667125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94E04E-C45B-A99D-2BCA-F7F26A929031}"/>
                </a:ext>
              </a:extLst>
            </p:cNvPr>
            <p:cNvSpPr/>
            <p:nvPr/>
          </p:nvSpPr>
          <p:spPr>
            <a:xfrm>
              <a:off x="1271587" y="1202679"/>
              <a:ext cx="2195513" cy="5689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96701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4">
            <a:extLst>
              <a:ext uri="{FF2B5EF4-FFF2-40B4-BE49-F238E27FC236}">
                <a16:creationId xmlns:a16="http://schemas.microsoft.com/office/drawing/2014/main" id="{95D1DC99-02B4-A827-886F-0C5B1AE081B9}"/>
              </a:ext>
            </a:extLst>
          </p:cNvPr>
          <p:cNvSpPr/>
          <p:nvPr/>
        </p:nvSpPr>
        <p:spPr>
          <a:xfrm>
            <a:off x="91441" y="162560"/>
            <a:ext cx="5071109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10" name="Rectangle : coins arrondis 4">
            <a:extLst>
              <a:ext uri="{FF2B5EF4-FFF2-40B4-BE49-F238E27FC236}">
                <a16:creationId xmlns:a16="http://schemas.microsoft.com/office/drawing/2014/main" id="{DBAB599B-85F6-839E-A8C7-CC868D4E9564}"/>
              </a:ext>
            </a:extLst>
          </p:cNvPr>
          <p:cNvSpPr/>
          <p:nvPr/>
        </p:nvSpPr>
        <p:spPr>
          <a:xfrm>
            <a:off x="5343524" y="162560"/>
            <a:ext cx="6757035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8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0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Read in </a:t>
            </a:r>
            <a:r>
              <a:rPr lang="fr-FR" sz="60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your</a:t>
            </a:r>
            <a:r>
              <a:rPr lang="fr-FR" sz="60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60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head</a:t>
            </a:r>
            <a:r>
              <a:rPr lang="fr-FR" sz="60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!</a:t>
            </a:r>
            <a:endParaRPr lang="fr-FR" altLang="fr-FR" sz="4800" dirty="0">
              <a:latin typeface="Gill Sans MT" panose="020B05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34DD753-52FC-5824-5A40-75801D984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63" y="323154"/>
            <a:ext cx="4097811" cy="621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16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4">
            <a:extLst>
              <a:ext uri="{FF2B5EF4-FFF2-40B4-BE49-F238E27FC236}">
                <a16:creationId xmlns:a16="http://schemas.microsoft.com/office/drawing/2014/main" id="{95D1DC99-02B4-A827-886F-0C5B1AE081B9}"/>
              </a:ext>
            </a:extLst>
          </p:cNvPr>
          <p:cNvSpPr/>
          <p:nvPr/>
        </p:nvSpPr>
        <p:spPr>
          <a:xfrm>
            <a:off x="91441" y="162560"/>
            <a:ext cx="5071109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10" name="Rectangle : coins arrondis 4">
            <a:extLst>
              <a:ext uri="{FF2B5EF4-FFF2-40B4-BE49-F238E27FC236}">
                <a16:creationId xmlns:a16="http://schemas.microsoft.com/office/drawing/2014/main" id="{DBAB599B-85F6-839E-A8C7-CC868D4E9564}"/>
              </a:ext>
            </a:extLst>
          </p:cNvPr>
          <p:cNvSpPr/>
          <p:nvPr/>
        </p:nvSpPr>
        <p:spPr>
          <a:xfrm>
            <a:off x="5343524" y="162560"/>
            <a:ext cx="6757035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8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Come up </a:t>
            </a:r>
            <a:r>
              <a:rPr lang="fr-FR" sz="60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with</a:t>
            </a:r>
            <a:r>
              <a:rPr lang="fr-FR" sz="6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a translation </a:t>
            </a:r>
            <a:r>
              <a:rPr lang="fr-FR" sz="60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with</a:t>
            </a:r>
            <a:r>
              <a:rPr lang="fr-FR" sz="6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r>
              <a:rPr lang="fr-FR" sz="60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your</a:t>
            </a:r>
            <a:r>
              <a:rPr lang="fr-FR" sz="6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group!</a:t>
            </a:r>
            <a:endParaRPr lang="fr-FR" altLang="fr-FR" sz="4800" dirty="0">
              <a:latin typeface="Gill Sans MT" panose="020B05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34DD753-52FC-5824-5A40-75801D984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63" y="323154"/>
            <a:ext cx="4097811" cy="621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22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4">
            <a:extLst>
              <a:ext uri="{FF2B5EF4-FFF2-40B4-BE49-F238E27FC236}">
                <a16:creationId xmlns:a16="http://schemas.microsoft.com/office/drawing/2014/main" id="{95D1DC99-02B4-A827-886F-0C5B1AE081B9}"/>
              </a:ext>
            </a:extLst>
          </p:cNvPr>
          <p:cNvSpPr/>
          <p:nvPr/>
        </p:nvSpPr>
        <p:spPr>
          <a:xfrm>
            <a:off x="91441" y="162560"/>
            <a:ext cx="5071109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10" name="Rectangle : coins arrondis 4">
            <a:extLst>
              <a:ext uri="{FF2B5EF4-FFF2-40B4-BE49-F238E27FC236}">
                <a16:creationId xmlns:a16="http://schemas.microsoft.com/office/drawing/2014/main" id="{DBAB599B-85F6-839E-A8C7-CC868D4E9564}"/>
              </a:ext>
            </a:extLst>
          </p:cNvPr>
          <p:cNvSpPr/>
          <p:nvPr/>
        </p:nvSpPr>
        <p:spPr>
          <a:xfrm>
            <a:off x="5343524" y="162560"/>
            <a:ext cx="6757035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0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Why</a:t>
            </a:r>
            <a:r>
              <a:rPr lang="fr-FR" sz="6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r>
              <a:rPr lang="fr-FR" sz="60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Twinky</a:t>
            </a:r>
            <a:r>
              <a:rPr lang="fr-FR" sz="6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?</a:t>
            </a: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endParaRPr lang="fr-FR" altLang="fr-FR" sz="4800" dirty="0">
              <a:latin typeface="Gill Sans MT" panose="020B05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34DD753-52FC-5824-5A40-75801D984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63" y="323154"/>
            <a:ext cx="4097811" cy="6211692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22419A0-D0E1-D4A4-17EE-6A8654E45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751" y="2868953"/>
            <a:ext cx="3941407" cy="295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Line 6">
            <a:extLst>
              <a:ext uri="{FF2B5EF4-FFF2-40B4-BE49-F238E27FC236}">
                <a16:creationId xmlns:a16="http://schemas.microsoft.com/office/drawing/2014/main" id="{6AED337F-AABC-2EB4-9D1C-28F56CA27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0478" y="1241868"/>
            <a:ext cx="37055" cy="691104"/>
          </a:xfrm>
          <a:prstGeom prst="line">
            <a:avLst/>
          </a:prstGeom>
          <a:noFill/>
          <a:ln w="508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7784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4">
            <a:extLst>
              <a:ext uri="{FF2B5EF4-FFF2-40B4-BE49-F238E27FC236}">
                <a16:creationId xmlns:a16="http://schemas.microsoft.com/office/drawing/2014/main" id="{95D1DC99-02B4-A827-886F-0C5B1AE081B9}"/>
              </a:ext>
            </a:extLst>
          </p:cNvPr>
          <p:cNvSpPr/>
          <p:nvPr/>
        </p:nvSpPr>
        <p:spPr>
          <a:xfrm>
            <a:off x="91441" y="162560"/>
            <a:ext cx="5071109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10" name="Rectangle : coins arrondis 4">
            <a:extLst>
              <a:ext uri="{FF2B5EF4-FFF2-40B4-BE49-F238E27FC236}">
                <a16:creationId xmlns:a16="http://schemas.microsoft.com/office/drawing/2014/main" id="{DBAB599B-85F6-839E-A8C7-CC868D4E9564}"/>
              </a:ext>
            </a:extLst>
          </p:cNvPr>
          <p:cNvSpPr/>
          <p:nvPr/>
        </p:nvSpPr>
        <p:spPr>
          <a:xfrm>
            <a:off x="5343524" y="162560"/>
            <a:ext cx="6757035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60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0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Why</a:t>
            </a:r>
            <a:r>
              <a:rPr lang="fr-FR" sz="6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r>
              <a:rPr lang="fr-FR" sz="60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is</a:t>
            </a:r>
            <a:r>
              <a:rPr lang="fr-FR" sz="6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Moe </a:t>
            </a:r>
            <a:r>
              <a:rPr lang="fr-FR" sz="60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threatening</a:t>
            </a:r>
            <a:r>
              <a:rPr lang="fr-FR" sz="6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Calvin?</a:t>
            </a: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endParaRPr lang="fr-FR" altLang="fr-FR" sz="4800" dirty="0">
              <a:latin typeface="Gill Sans MT" panose="020B05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34DD753-52FC-5824-5A40-75801D984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63" y="323154"/>
            <a:ext cx="4097811" cy="62116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8E97A65-CC1B-F9D4-08FC-B0105E9405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066" y="5303520"/>
            <a:ext cx="1554480" cy="15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ulle narrative : rectangle 5">
            <a:extLst>
              <a:ext uri="{FF2B5EF4-FFF2-40B4-BE49-F238E27FC236}">
                <a16:creationId xmlns:a16="http://schemas.microsoft.com/office/drawing/2014/main" id="{914B29B1-84F1-5032-97C8-5D1D6C0BCB26}"/>
              </a:ext>
            </a:extLst>
          </p:cNvPr>
          <p:cNvSpPr/>
          <p:nvPr/>
        </p:nvSpPr>
        <p:spPr>
          <a:xfrm>
            <a:off x="7717806" y="5081286"/>
            <a:ext cx="3584679" cy="1554480"/>
          </a:xfrm>
          <a:prstGeom prst="wedgeRectCallout">
            <a:avLst>
              <a:gd name="adj1" fmla="val -67329"/>
              <a:gd name="adj2" fmla="val 356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In </a:t>
            </a:r>
            <a:r>
              <a:rPr lang="fr-FR" sz="20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my</a:t>
            </a:r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 opinion…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I </a:t>
            </a:r>
            <a:r>
              <a:rPr lang="fr-FR" sz="20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guess</a:t>
            </a:r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…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I </a:t>
            </a:r>
            <a:r>
              <a:rPr lang="fr-FR" sz="20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think</a:t>
            </a:r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…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In </a:t>
            </a:r>
            <a:r>
              <a:rPr lang="fr-FR" sz="20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my</a:t>
            </a:r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 point of </a:t>
            </a:r>
            <a:r>
              <a:rPr lang="fr-FR" sz="20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view</a:t>
            </a:r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3822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300942" y="937550"/>
            <a:ext cx="11628325" cy="57350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800" b="0" i="0" u="sng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800" u="sng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0" i="0" u="sng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Lesson 2: </a:t>
            </a:r>
            <a:r>
              <a:rPr lang="fr-FR" sz="4800" b="0" i="0" u="sng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Bullying</a:t>
            </a:r>
            <a:r>
              <a:rPr lang="fr-FR" sz="4800" b="0" i="0" u="sng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: a </a:t>
            </a:r>
            <a:r>
              <a:rPr lang="fr-FR" sz="4800" b="0" i="0" u="sng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comic</a:t>
            </a:r>
            <a:r>
              <a:rPr lang="fr-FR" sz="4800" b="0" i="0" u="sng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(Calvin and Moe)</a:t>
            </a:r>
            <a:endParaRPr lang="fr-FR" sz="2000" b="0" i="0" u="sng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0259367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Write in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your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copybook</a:t>
            </a:r>
            <a:r>
              <a:rPr lang="fr-FR" sz="3600" b="1" kern="0" dirty="0">
                <a:latin typeface="Gill Sans Ultra Bold" panose="020B0A02020104020203" pitchFamily="34" charset="0"/>
              </a:rPr>
              <a:t>:</a:t>
            </a:r>
            <a:endParaRPr lang="fr-FR" sz="3600" b="1" i="0" u="none" strike="noStrike" kern="1200" cap="none" spc="0" baseline="0" dirty="0"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245B47-36BE-0C42-826A-F6EACF6B7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579" y="-136165"/>
            <a:ext cx="1391274" cy="128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BC92E42-1F2A-00E0-77F6-E2CA3D1933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05" y="3902109"/>
            <a:ext cx="25908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250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300942" y="937550"/>
            <a:ext cx="8854633" cy="57350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4375231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Recap</a:t>
            </a:r>
            <a:endParaRPr lang="fr-FR" sz="3600" b="1" i="0" u="none" strike="noStrike" kern="1200" cap="none" spc="0" baseline="0" dirty="0"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42D610-7E76-807C-79DE-73F6B918D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579" y="-136165"/>
            <a:ext cx="1260383" cy="1161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BFE5020-FBF6-BB44-5AF8-A8FA8CD1C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963" y="2701707"/>
            <a:ext cx="2564095" cy="38867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E88C53-31C9-8CA9-ABBA-29237A94D442}"/>
              </a:ext>
            </a:extLst>
          </p:cNvPr>
          <p:cNvSpPr/>
          <p:nvPr/>
        </p:nvSpPr>
        <p:spPr>
          <a:xfrm>
            <a:off x="9185324" y="173361"/>
            <a:ext cx="2847372" cy="23033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Gill Sans Ultra Bold" panose="020B0A02020104020203" pitchFamily="34" charset="0"/>
              </a:rPr>
              <a:t>Type of document</a:t>
            </a:r>
          </a:p>
          <a:p>
            <a:pPr algn="ctr"/>
            <a:r>
              <a:rPr lang="fr-FR" sz="24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What</a:t>
            </a:r>
            <a:r>
              <a:rPr lang="fr-FR" sz="2400" dirty="0">
                <a:solidFill>
                  <a:schemeClr val="tx1"/>
                </a:solidFill>
                <a:latin typeface="Gill Sans Ultra Bold" panose="020B0A02020104020203" pitchFamily="34" charset="0"/>
              </a:rPr>
              <a:t> do </a:t>
            </a:r>
            <a:r>
              <a:rPr lang="fr-FR" sz="24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we</a:t>
            </a:r>
            <a:r>
              <a:rPr lang="fr-FR" sz="2400" dirty="0">
                <a:solidFill>
                  <a:schemeClr val="tx1"/>
                </a:solidFill>
                <a:latin typeface="Gill Sans Ultra Bold" panose="020B0A02020104020203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see</a:t>
            </a:r>
            <a:r>
              <a:rPr lang="fr-FR" sz="2400" dirty="0">
                <a:solidFill>
                  <a:schemeClr val="tx1"/>
                </a:solidFill>
                <a:latin typeface="Gill Sans Ultra Bold" panose="020B0A02020104020203" pitchFamily="34" charset="0"/>
              </a:rPr>
              <a:t>?</a:t>
            </a:r>
          </a:p>
          <a:p>
            <a:pPr algn="ctr"/>
            <a:r>
              <a:rPr lang="fr-FR" sz="24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Hypotheses</a:t>
            </a:r>
            <a:endParaRPr lang="fr-FR" sz="2400" dirty="0">
              <a:solidFill>
                <a:schemeClr val="tx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E23823A-95A8-A2F9-B6EA-819543551650}"/>
              </a:ext>
            </a:extLst>
          </p:cNvPr>
          <p:cNvSpPr txBox="1"/>
          <p:nvPr/>
        </p:nvSpPr>
        <p:spPr>
          <a:xfrm>
            <a:off x="9326963" y="6403839"/>
            <a:ext cx="18913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In the background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1BC9F6C-D69B-44C3-147D-CDA6240F4A57}"/>
              </a:ext>
            </a:extLst>
          </p:cNvPr>
          <p:cNvSpPr txBox="1"/>
          <p:nvPr/>
        </p:nvSpPr>
        <p:spPr>
          <a:xfrm>
            <a:off x="9577096" y="5283553"/>
            <a:ext cx="18369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In the </a:t>
            </a:r>
            <a:r>
              <a:rPr lang="fr-FR" dirty="0" err="1"/>
              <a:t>foreground</a:t>
            </a:r>
            <a:endParaRPr lang="fr-FR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1CE6AF9-79DC-A2A3-1922-CC174998AC5B}"/>
              </a:ext>
            </a:extLst>
          </p:cNvPr>
          <p:cNvCxnSpPr>
            <a:cxnSpLocks/>
          </p:cNvCxnSpPr>
          <p:nvPr/>
        </p:nvCxnSpPr>
        <p:spPr>
          <a:xfrm flipH="1" flipV="1">
            <a:off x="9924182" y="4930815"/>
            <a:ext cx="134218" cy="3527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A19F3E4-69C6-3B41-58A3-6549500E3B1C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0495585" y="4930815"/>
            <a:ext cx="523514" cy="3527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1B893D0-9ABC-4F96-38F2-BB302F968FA5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9991291" y="6112859"/>
            <a:ext cx="281348" cy="2909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6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300942" y="85725"/>
            <a:ext cx="11628325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54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Observe and </a:t>
            </a:r>
            <a:r>
              <a:rPr lang="fr-FR" sz="54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describe</a:t>
            </a:r>
            <a:r>
              <a:rPr lang="fr-FR" sz="54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!</a:t>
            </a: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AD2CE8-CA84-846E-310C-1525AF4553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9" b="25158"/>
          <a:stretch/>
        </p:blipFill>
        <p:spPr>
          <a:xfrm>
            <a:off x="2839212" y="3505200"/>
            <a:ext cx="6133338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7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281837" y="135553"/>
            <a:ext cx="4534003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022574A-BBF0-0382-C9AB-B6757920E6C6}"/>
              </a:ext>
            </a:extLst>
          </p:cNvPr>
          <p:cNvGrpSpPr/>
          <p:nvPr/>
        </p:nvGrpSpPr>
        <p:grpSpPr>
          <a:xfrm>
            <a:off x="1337880" y="1422961"/>
            <a:ext cx="2085975" cy="4306048"/>
            <a:chOff x="2295524" y="1447426"/>
            <a:chExt cx="2085975" cy="430604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9C574E0-DD21-C060-AE94-98929BC26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2" t="28033" r="61692" b="24264"/>
            <a:stretch/>
          </p:blipFill>
          <p:spPr bwMode="auto">
            <a:xfrm>
              <a:off x="2295524" y="1447426"/>
              <a:ext cx="2085975" cy="4306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B39F02-1243-B022-C566-ED07B4870E12}"/>
                </a:ext>
              </a:extLst>
            </p:cNvPr>
            <p:cNvSpPr/>
            <p:nvPr/>
          </p:nvSpPr>
          <p:spPr>
            <a:xfrm>
              <a:off x="3969467" y="3757016"/>
              <a:ext cx="412032" cy="19964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 : coins arrondis 4">
            <a:extLst>
              <a:ext uri="{FF2B5EF4-FFF2-40B4-BE49-F238E27FC236}">
                <a16:creationId xmlns:a16="http://schemas.microsoft.com/office/drawing/2014/main" id="{DBAB599B-85F6-839E-A8C7-CC868D4E9564}"/>
              </a:ext>
            </a:extLst>
          </p:cNvPr>
          <p:cNvSpPr/>
          <p:nvPr/>
        </p:nvSpPr>
        <p:spPr>
          <a:xfrm>
            <a:off x="4958081" y="135553"/>
            <a:ext cx="7091679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In the picture,</a:t>
            </a:r>
            <a:r>
              <a:rPr lang="en-US" sz="44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I can see…</a:t>
            </a:r>
            <a:endParaRPr lang="en-US" sz="4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4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281837" y="135553"/>
            <a:ext cx="4534003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022574A-BBF0-0382-C9AB-B6757920E6C6}"/>
              </a:ext>
            </a:extLst>
          </p:cNvPr>
          <p:cNvGrpSpPr/>
          <p:nvPr/>
        </p:nvGrpSpPr>
        <p:grpSpPr>
          <a:xfrm>
            <a:off x="1337880" y="1422961"/>
            <a:ext cx="2085975" cy="4306048"/>
            <a:chOff x="2295524" y="1447426"/>
            <a:chExt cx="2085975" cy="430604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9C574E0-DD21-C060-AE94-98929BC26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2" t="28033" r="61692" b="24264"/>
            <a:stretch/>
          </p:blipFill>
          <p:spPr bwMode="auto">
            <a:xfrm>
              <a:off x="2295524" y="1447426"/>
              <a:ext cx="2085975" cy="4306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B39F02-1243-B022-C566-ED07B4870E12}"/>
                </a:ext>
              </a:extLst>
            </p:cNvPr>
            <p:cNvSpPr/>
            <p:nvPr/>
          </p:nvSpPr>
          <p:spPr>
            <a:xfrm>
              <a:off x="3969467" y="3757016"/>
              <a:ext cx="412032" cy="19964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 : coins arrondis 4">
            <a:extLst>
              <a:ext uri="{FF2B5EF4-FFF2-40B4-BE49-F238E27FC236}">
                <a16:creationId xmlns:a16="http://schemas.microsoft.com/office/drawing/2014/main" id="{DBAB599B-85F6-839E-A8C7-CC868D4E9564}"/>
              </a:ext>
            </a:extLst>
          </p:cNvPr>
          <p:cNvSpPr/>
          <p:nvPr/>
        </p:nvSpPr>
        <p:spPr>
          <a:xfrm>
            <a:off x="4958081" y="135553"/>
            <a:ext cx="7091679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Describe his expression!</a:t>
            </a: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I guess, he look</a:t>
            </a:r>
            <a:r>
              <a:rPr lang="en-US" sz="4400" b="0" i="0" strike="noStrike" kern="1200" cap="none" spc="0" baseline="0" dirty="0">
                <a:solidFill>
                  <a:srgbClr val="FF0000"/>
                </a:solidFill>
                <a:uFillTx/>
                <a:latin typeface="Gill Sans Ultra Bold" panose="020B0A02020104020203" pitchFamily="34" charset="0"/>
              </a:rPr>
              <a:t>s</a:t>
            </a:r>
            <a:r>
              <a:rPr lang="en-US" sz="44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2081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281837" y="135553"/>
            <a:ext cx="4534003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022574A-BBF0-0382-C9AB-B6757920E6C6}"/>
              </a:ext>
            </a:extLst>
          </p:cNvPr>
          <p:cNvGrpSpPr/>
          <p:nvPr/>
        </p:nvGrpSpPr>
        <p:grpSpPr>
          <a:xfrm>
            <a:off x="1337880" y="1422961"/>
            <a:ext cx="2085975" cy="4306048"/>
            <a:chOff x="2295524" y="1447426"/>
            <a:chExt cx="2085975" cy="430604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9C574E0-DD21-C060-AE94-98929BC26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2" t="28033" r="61692" b="24264"/>
            <a:stretch/>
          </p:blipFill>
          <p:spPr bwMode="auto">
            <a:xfrm>
              <a:off x="2295524" y="1447426"/>
              <a:ext cx="2085975" cy="4306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B39F02-1243-B022-C566-ED07B4870E12}"/>
                </a:ext>
              </a:extLst>
            </p:cNvPr>
            <p:cNvSpPr/>
            <p:nvPr/>
          </p:nvSpPr>
          <p:spPr>
            <a:xfrm>
              <a:off x="3969467" y="3757016"/>
              <a:ext cx="412032" cy="19964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 : coins arrondis 4">
            <a:extLst>
              <a:ext uri="{FF2B5EF4-FFF2-40B4-BE49-F238E27FC236}">
                <a16:creationId xmlns:a16="http://schemas.microsoft.com/office/drawing/2014/main" id="{DBAB599B-85F6-839E-A8C7-CC868D4E9564}"/>
              </a:ext>
            </a:extLst>
          </p:cNvPr>
          <p:cNvSpPr/>
          <p:nvPr/>
        </p:nvSpPr>
        <p:spPr>
          <a:xfrm>
            <a:off x="4958081" y="135553"/>
            <a:ext cx="7091679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Describe his expression!</a:t>
            </a: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I guess, he look</a:t>
            </a:r>
            <a:r>
              <a:rPr lang="en-US" sz="4400" b="0" i="0" strike="noStrike" kern="1200" cap="none" spc="0" baseline="0" dirty="0">
                <a:solidFill>
                  <a:srgbClr val="FF0000"/>
                </a:solidFill>
                <a:uFillTx/>
                <a:latin typeface="Gill Sans Ultra Bold" panose="020B0A02020104020203" pitchFamily="34" charset="0"/>
              </a:rPr>
              <a:t>s</a:t>
            </a:r>
            <a:r>
              <a:rPr lang="en-US" sz="44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…</a:t>
            </a: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52874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4">
            <a:extLst>
              <a:ext uri="{FF2B5EF4-FFF2-40B4-BE49-F238E27FC236}">
                <a16:creationId xmlns:a16="http://schemas.microsoft.com/office/drawing/2014/main" id="{DBAB599B-85F6-839E-A8C7-CC868D4E9564}"/>
              </a:ext>
            </a:extLst>
          </p:cNvPr>
          <p:cNvSpPr/>
          <p:nvPr/>
        </p:nvSpPr>
        <p:spPr>
          <a:xfrm>
            <a:off x="78273" y="135553"/>
            <a:ext cx="7091679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Describe the picture!</a:t>
            </a: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FFA9BE9-510C-74BA-FB3E-6150A0EE833D}"/>
              </a:ext>
            </a:extLst>
          </p:cNvPr>
          <p:cNvGrpSpPr/>
          <p:nvPr/>
        </p:nvGrpSpPr>
        <p:grpSpPr>
          <a:xfrm>
            <a:off x="7424317" y="135552"/>
            <a:ext cx="4534003" cy="6586893"/>
            <a:chOff x="281837" y="135553"/>
            <a:chExt cx="4534003" cy="6586893"/>
          </a:xfrm>
        </p:grpSpPr>
        <p:sp>
          <p:nvSpPr>
            <p:cNvPr id="7" name="Rectangle : coins arrondis 4">
              <a:extLst>
                <a:ext uri="{FF2B5EF4-FFF2-40B4-BE49-F238E27FC236}">
                  <a16:creationId xmlns:a16="http://schemas.microsoft.com/office/drawing/2014/main" id="{FD204781-7722-6FCF-8887-E7EEDF485CE5}"/>
                </a:ext>
              </a:extLst>
            </p:cNvPr>
            <p:cNvSpPr/>
            <p:nvPr/>
          </p:nvSpPr>
          <p:spPr>
            <a:xfrm>
              <a:off x="281837" y="135553"/>
              <a:ext cx="4534003" cy="658689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R="0" lvl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endParaRP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8D6E5E0-8E42-A45B-1AD2-5146DD576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359" y="1109223"/>
              <a:ext cx="2900514" cy="4639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5023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4">
            <a:extLst>
              <a:ext uri="{FF2B5EF4-FFF2-40B4-BE49-F238E27FC236}">
                <a16:creationId xmlns:a16="http://schemas.microsoft.com/office/drawing/2014/main" id="{DBAB599B-85F6-839E-A8C7-CC868D4E9564}"/>
              </a:ext>
            </a:extLst>
          </p:cNvPr>
          <p:cNvSpPr/>
          <p:nvPr/>
        </p:nvSpPr>
        <p:spPr>
          <a:xfrm>
            <a:off x="142241" y="135553"/>
            <a:ext cx="7091679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What is he doing? Give your opinion.</a:t>
            </a:r>
            <a:endParaRPr lang="en-US" sz="4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DDF7ED1-FD4C-8BA3-F2D2-5BCA044A73DB}"/>
              </a:ext>
            </a:extLst>
          </p:cNvPr>
          <p:cNvGrpSpPr/>
          <p:nvPr/>
        </p:nvGrpSpPr>
        <p:grpSpPr>
          <a:xfrm>
            <a:off x="7414157" y="135553"/>
            <a:ext cx="4534003" cy="6586893"/>
            <a:chOff x="281837" y="135553"/>
            <a:chExt cx="4534003" cy="6586893"/>
          </a:xfrm>
        </p:grpSpPr>
        <p:sp>
          <p:nvSpPr>
            <p:cNvPr id="7" name="Rectangle : coins arrondis 4">
              <a:extLst>
                <a:ext uri="{FF2B5EF4-FFF2-40B4-BE49-F238E27FC236}">
                  <a16:creationId xmlns:a16="http://schemas.microsoft.com/office/drawing/2014/main" id="{FD204781-7722-6FCF-8887-E7EEDF485CE5}"/>
                </a:ext>
              </a:extLst>
            </p:cNvPr>
            <p:cNvSpPr/>
            <p:nvPr/>
          </p:nvSpPr>
          <p:spPr>
            <a:xfrm>
              <a:off x="281837" y="135553"/>
              <a:ext cx="4534003" cy="658689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R="0" lvl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endParaRP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8D6E5E0-8E42-A45B-1AD2-5146DD576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359" y="1109223"/>
              <a:ext cx="2900514" cy="4639553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48291BA8-431A-8146-760B-433C38AEC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520"/>
            <a:ext cx="1554480" cy="15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BFE41D42-AB32-957E-1695-99CDA91400E5}"/>
              </a:ext>
            </a:extLst>
          </p:cNvPr>
          <p:cNvSpPr/>
          <p:nvPr/>
        </p:nvSpPr>
        <p:spPr>
          <a:xfrm>
            <a:off x="1895740" y="5081286"/>
            <a:ext cx="3584679" cy="1554480"/>
          </a:xfrm>
          <a:prstGeom prst="wedgeRectCallout">
            <a:avLst>
              <a:gd name="adj1" fmla="val -67329"/>
              <a:gd name="adj2" fmla="val 356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In </a:t>
            </a:r>
            <a:r>
              <a:rPr lang="fr-FR" sz="20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my</a:t>
            </a:r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 opinion…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I </a:t>
            </a:r>
            <a:r>
              <a:rPr lang="fr-FR" sz="20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guess</a:t>
            </a:r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…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I </a:t>
            </a:r>
            <a:r>
              <a:rPr lang="fr-FR" sz="20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think</a:t>
            </a:r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…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In </a:t>
            </a:r>
            <a:r>
              <a:rPr lang="fr-FR" sz="20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my</a:t>
            </a:r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 point of </a:t>
            </a:r>
            <a:r>
              <a:rPr lang="fr-FR" sz="20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view</a:t>
            </a:r>
            <a:r>
              <a:rPr lang="fr-FR" sz="2000" dirty="0">
                <a:solidFill>
                  <a:schemeClr val="tx1"/>
                </a:solidFill>
                <a:latin typeface="Gill Sans Ultra Bold" panose="020B0A0202010402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6359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132110" y="162560"/>
            <a:ext cx="2908403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Calvin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9C574E0-DD21-C060-AE94-98929BC26B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28033" r="61692" b="24264"/>
          <a:stretch/>
        </p:blipFill>
        <p:spPr bwMode="auto">
          <a:xfrm>
            <a:off x="543323" y="2201256"/>
            <a:ext cx="2085975" cy="4306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 : coins arrondis 4">
            <a:extLst>
              <a:ext uri="{FF2B5EF4-FFF2-40B4-BE49-F238E27FC236}">
                <a16:creationId xmlns:a16="http://schemas.microsoft.com/office/drawing/2014/main" id="{DBAB599B-85F6-839E-A8C7-CC868D4E9564}"/>
              </a:ext>
            </a:extLst>
          </p:cNvPr>
          <p:cNvSpPr/>
          <p:nvPr/>
        </p:nvSpPr>
        <p:spPr>
          <a:xfrm>
            <a:off x="3086249" y="162560"/>
            <a:ext cx="6131014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Compare the two boys!</a:t>
            </a: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Use:</a:t>
            </a: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Big, tough, small, scary</a:t>
            </a: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Ultra Bold" panose="020B0A02020104020203" pitchFamily="34" charset="0"/>
              </a:rPr>
              <a:t>Comparatif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Ultra Bold" panose="020B0A02020104020203" pitchFamily="34" charset="0"/>
              </a:rPr>
              <a:t>:</a:t>
            </a: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Ultra Bold" panose="020B0A02020104020203" pitchFamily="34" charset="0"/>
              </a:rPr>
              <a:t>adj+er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Ultra Bold" panose="020B0A02020104020203" pitchFamily="34" charset="0"/>
              </a:rPr>
              <a:t>  than</a:t>
            </a: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Ultra Bold" panose="020B0A02020104020203" pitchFamily="34" charset="0"/>
              </a:rPr>
              <a:t>more+ adj.  than</a:t>
            </a: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i="1" dirty="0">
              <a:solidFill>
                <a:schemeClr val="bg2">
                  <a:lumMod val="25000"/>
                </a:schemeClr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575540E-94A5-92C5-FE4C-76A201421CE3}"/>
              </a:ext>
            </a:extLst>
          </p:cNvPr>
          <p:cNvSpPr/>
          <p:nvPr/>
        </p:nvSpPr>
        <p:spPr>
          <a:xfrm>
            <a:off x="9230655" y="162560"/>
            <a:ext cx="2908403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Moe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D7CE7A-8BD1-E730-8747-834C0D23E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" r="3450"/>
          <a:stretch/>
        </p:blipFill>
        <p:spPr>
          <a:xfrm>
            <a:off x="9425016" y="2201256"/>
            <a:ext cx="2519680" cy="4306048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727D5267-778D-5A96-36DF-7DD2E3CF3428}"/>
              </a:ext>
            </a:extLst>
          </p:cNvPr>
          <p:cNvGrpSpPr/>
          <p:nvPr/>
        </p:nvGrpSpPr>
        <p:grpSpPr>
          <a:xfrm>
            <a:off x="1289581" y="5240172"/>
            <a:ext cx="3068155" cy="1455268"/>
            <a:chOff x="2779429" y="5592795"/>
            <a:chExt cx="3251257" cy="1774374"/>
          </a:xfrm>
        </p:grpSpPr>
        <p:pic>
          <p:nvPicPr>
            <p:cNvPr id="13" name="Image 2">
              <a:extLst>
                <a:ext uri="{FF2B5EF4-FFF2-40B4-BE49-F238E27FC236}">
                  <a16:creationId xmlns:a16="http://schemas.microsoft.com/office/drawing/2014/main" id="{33E06A26-F698-D01C-589C-8B9FF2165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6312" y="5592795"/>
              <a:ext cx="1774374" cy="1774374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4" name="Bulle narrative : ronde 7">
              <a:extLst>
                <a:ext uri="{FF2B5EF4-FFF2-40B4-BE49-F238E27FC236}">
                  <a16:creationId xmlns:a16="http://schemas.microsoft.com/office/drawing/2014/main" id="{AEE90FC9-B1EB-1EA2-F3A2-3AC2553F4526}"/>
                </a:ext>
              </a:extLst>
            </p:cNvPr>
            <p:cNvSpPr/>
            <p:nvPr/>
          </p:nvSpPr>
          <p:spPr>
            <a:xfrm>
              <a:off x="2779429" y="5846859"/>
              <a:ext cx="1611081" cy="751115"/>
            </a:xfrm>
            <a:custGeom>
              <a:avLst>
                <a:gd name="f0" fmla="val 31549"/>
                <a:gd name="f1" fmla="val 2837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val 21600"/>
                <a:gd name="f10" fmla="*/ 5419351 1 1725033"/>
                <a:gd name="f11" fmla="val 2147483647"/>
                <a:gd name="f12" fmla="min 0 21600"/>
                <a:gd name="f13" fmla="max 0 21600"/>
                <a:gd name="f14" fmla="val -2147483647"/>
                <a:gd name="f15" fmla="+- 0 0 0"/>
                <a:gd name="f16" fmla="+- 0 0 180"/>
                <a:gd name="f17" fmla="+- 0 0 -194"/>
                <a:gd name="f18" fmla="*/ f6 1 21600"/>
                <a:gd name="f19" fmla="*/ f7 1 21600"/>
                <a:gd name="f20" fmla="*/ f10 1 180"/>
                <a:gd name="f21" fmla="+- f13 0 f12"/>
                <a:gd name="f22" fmla="+- f9 0 f8"/>
                <a:gd name="f23" fmla="pin -2147483647 f0 2147483647"/>
                <a:gd name="f24" fmla="pin -2147483647 f1 2147483647"/>
                <a:gd name="f25" fmla="*/ f15 f3 1"/>
                <a:gd name="f26" fmla="*/ f16 f3 1"/>
                <a:gd name="f27" fmla="*/ f17 f3 1"/>
                <a:gd name="f28" fmla="val f23"/>
                <a:gd name="f29" fmla="val f24"/>
                <a:gd name="f30" fmla="*/ f21 1 2"/>
                <a:gd name="f31" fmla="*/ f22 1 21600"/>
                <a:gd name="f32" fmla="*/ f23 f18 1"/>
                <a:gd name="f33" fmla="*/ f24 f19 1"/>
                <a:gd name="f34" fmla="*/ f25 1 f5"/>
                <a:gd name="f35" fmla="*/ f26 1 f5"/>
                <a:gd name="f36" fmla="*/ f27 1 f5"/>
                <a:gd name="f37" fmla="+- f28 0 10800"/>
                <a:gd name="f38" fmla="+- f29 0 10800"/>
                <a:gd name="f39" fmla="+- f12 f30 0"/>
                <a:gd name="f40" fmla="*/ f30 f30 1"/>
                <a:gd name="f41" fmla="*/ 3200 f31 1"/>
                <a:gd name="f42" fmla="*/ 18400 f31 1"/>
                <a:gd name="f43" fmla="*/ 3160 f31 1"/>
                <a:gd name="f44" fmla="*/ 18440 f31 1"/>
                <a:gd name="f45" fmla="+- f34 0 f4"/>
                <a:gd name="f46" fmla="+- f35 0 f4"/>
                <a:gd name="f47" fmla="+- f36 0 f4"/>
                <a:gd name="f48" fmla="*/ f37 f37 1"/>
                <a:gd name="f49" fmla="*/ f38 f38 1"/>
                <a:gd name="f50" fmla="+- 0 0 f38"/>
                <a:gd name="f51" fmla="+- 0 0 f37"/>
                <a:gd name="f52" fmla="*/ f43 1 f31"/>
                <a:gd name="f53" fmla="*/ f44 1 f31"/>
                <a:gd name="f54" fmla="*/ f41 1 f31"/>
                <a:gd name="f55" fmla="*/ f42 1 f31"/>
                <a:gd name="f56" fmla="+- f48 f49 0"/>
                <a:gd name="f57" fmla="+- 0 0 f50"/>
                <a:gd name="f58" fmla="+- 0 0 f51"/>
                <a:gd name="f59" fmla="*/ f54 f18 1"/>
                <a:gd name="f60" fmla="*/ f55 f18 1"/>
                <a:gd name="f61" fmla="*/ f55 f19 1"/>
                <a:gd name="f62" fmla="*/ f54 f19 1"/>
                <a:gd name="f63" fmla="*/ f52 f18 1"/>
                <a:gd name="f64" fmla="*/ f52 f19 1"/>
                <a:gd name="f65" fmla="*/ f53 f19 1"/>
                <a:gd name="f66" fmla="*/ f53 f18 1"/>
                <a:gd name="f67" fmla="sqrt f56"/>
                <a:gd name="f68" fmla="+- 0 0 f57"/>
                <a:gd name="f69" fmla="+- 0 0 f58"/>
                <a:gd name="f70" fmla="at2 f68 f69"/>
                <a:gd name="f71" fmla="+- f67 0 10800"/>
                <a:gd name="f72" fmla="+- f70 f4 0"/>
                <a:gd name="f73" fmla="*/ f72 f10 1"/>
                <a:gd name="f74" fmla="*/ f73 1 f3"/>
                <a:gd name="f75" fmla="+- 0 0 f74"/>
                <a:gd name="f76" fmla="val f75"/>
                <a:gd name="f77" fmla="+- 0 0 f76"/>
                <a:gd name="f78" fmla="*/ f77 f3 1"/>
                <a:gd name="f79" fmla="*/ f78 1 f10"/>
                <a:gd name="f80" fmla="+- f79 0 f4"/>
                <a:gd name="f81" fmla="*/ f79 f10 1"/>
                <a:gd name="f82" fmla="*/ f81 1 f3"/>
                <a:gd name="f83" fmla="+- f80 f4 0"/>
                <a:gd name="f84" fmla="+- 0 0 f82"/>
                <a:gd name="f85" fmla="*/ f83 f10 1"/>
                <a:gd name="f86" fmla="*/ f84 1 f20"/>
                <a:gd name="f87" fmla="*/ f85 1 f3"/>
                <a:gd name="f88" fmla="+- f86 0 10"/>
                <a:gd name="f89" fmla="+- f86 10 0"/>
                <a:gd name="f90" fmla="+- 0 0 f87"/>
                <a:gd name="f91" fmla="*/ f88 f20 1"/>
                <a:gd name="f92" fmla="*/ f89 f20 1"/>
                <a:gd name="f93" fmla="+- 0 0 f90"/>
                <a:gd name="f94" fmla="+- 0 0 f91"/>
                <a:gd name="f95" fmla="+- 0 0 f92"/>
                <a:gd name="f96" fmla="*/ f93 f3 1"/>
                <a:gd name="f97" fmla="*/ f94 f3 1"/>
                <a:gd name="f98" fmla="*/ f95 f3 1"/>
                <a:gd name="f99" fmla="*/ f96 1 f10"/>
                <a:gd name="f100" fmla="*/ f97 1 f10"/>
                <a:gd name="f101" fmla="*/ f98 1 f10"/>
                <a:gd name="f102" fmla="+- f99 0 f4"/>
                <a:gd name="f103" fmla="sin 1 f102"/>
                <a:gd name="f104" fmla="cos 1 f102"/>
                <a:gd name="f105" fmla="+- f100 0 f4"/>
                <a:gd name="f106" fmla="+- f101 0 f4"/>
                <a:gd name="f107" fmla="+- 0 0 f103"/>
                <a:gd name="f108" fmla="+- 0 0 f104"/>
                <a:gd name="f109" fmla="+- f105 f4 0"/>
                <a:gd name="f110" fmla="+- f106 f4 0"/>
                <a:gd name="f111" fmla="+- 0 0 f107"/>
                <a:gd name="f112" fmla="+- 0 0 f108"/>
                <a:gd name="f113" fmla="*/ f109 f10 1"/>
                <a:gd name="f114" fmla="*/ f110 f10 1"/>
                <a:gd name="f115" fmla="val f111"/>
                <a:gd name="f116" fmla="val f112"/>
                <a:gd name="f117" fmla="*/ f113 1 f3"/>
                <a:gd name="f118" fmla="*/ f114 1 f3"/>
                <a:gd name="f119" fmla="+- 0 0 f115"/>
                <a:gd name="f120" fmla="+- 0 0 f116"/>
                <a:gd name="f121" fmla="+- 0 0 f117"/>
                <a:gd name="f122" fmla="+- 0 0 f118"/>
                <a:gd name="f123" fmla="*/ 10800 f119 1"/>
                <a:gd name="f124" fmla="*/ 10800 f120 1"/>
                <a:gd name="f125" fmla="+- 0 0 f121"/>
                <a:gd name="f126" fmla="+- 0 0 f122"/>
                <a:gd name="f127" fmla="+- f123 10800 0"/>
                <a:gd name="f128" fmla="+- f124 10800 0"/>
                <a:gd name="f129" fmla="*/ f125 f3 1"/>
                <a:gd name="f130" fmla="*/ f126 f3 1"/>
                <a:gd name="f131" fmla="?: f71 f28 f127"/>
                <a:gd name="f132" fmla="?: f71 f29 f128"/>
                <a:gd name="f133" fmla="*/ f129 1 f10"/>
                <a:gd name="f134" fmla="*/ f130 1 f10"/>
                <a:gd name="f135" fmla="+- f133 0 f4"/>
                <a:gd name="f136" fmla="+- f134 0 f4"/>
                <a:gd name="f137" fmla="*/ f131 f18 1"/>
                <a:gd name="f138" fmla="*/ f132 f19 1"/>
                <a:gd name="f139" fmla="sin 1 f135"/>
                <a:gd name="f140" fmla="cos 1 f135"/>
                <a:gd name="f141" fmla="sin 1 f136"/>
                <a:gd name="f142" fmla="cos 1 f136"/>
                <a:gd name="f143" fmla="+- 0 0 f139"/>
                <a:gd name="f144" fmla="+- 0 0 f140"/>
                <a:gd name="f145" fmla="+- 0 0 f141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val f147"/>
                <a:gd name="f152" fmla="val f148"/>
                <a:gd name="f153" fmla="val f149"/>
                <a:gd name="f154" fmla="val f150"/>
                <a:gd name="f155" fmla="+- 0 0 f151"/>
                <a:gd name="f156" fmla="+- 0 0 f152"/>
                <a:gd name="f157" fmla="+- 0 0 f153"/>
                <a:gd name="f158" fmla="+- 0 0 f154"/>
                <a:gd name="f159" fmla="*/ 10800 f155 1"/>
                <a:gd name="f160" fmla="*/ 10800 f156 1"/>
                <a:gd name="f161" fmla="*/ 10800 f157 1"/>
                <a:gd name="f162" fmla="*/ 10800 f158 1"/>
                <a:gd name="f163" fmla="+- f159 10800 0"/>
                <a:gd name="f164" fmla="+- f160 10800 0"/>
                <a:gd name="f165" fmla="+- f161 10800 0"/>
                <a:gd name="f166" fmla="+- f162 10800 0"/>
                <a:gd name="f167" fmla="+- f165 0 f39"/>
                <a:gd name="f168" fmla="+- f166 0 f39"/>
                <a:gd name="f169" fmla="+- f163 0 f39"/>
                <a:gd name="f170" fmla="+- f164 0 f39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at2 f175 f176"/>
                <a:gd name="f180" fmla="at2 f177 f178"/>
                <a:gd name="f181" fmla="+- f179 f4 0"/>
                <a:gd name="f182" fmla="+- f180 f4 0"/>
                <a:gd name="f183" fmla="*/ f181 f10 1"/>
                <a:gd name="f184" fmla="*/ f182 f10 1"/>
                <a:gd name="f185" fmla="*/ f183 1 f3"/>
                <a:gd name="f186" fmla="*/ f184 1 f3"/>
                <a:gd name="f187" fmla="+- 0 0 f185"/>
                <a:gd name="f188" fmla="+- 0 0 f186"/>
                <a:gd name="f189" fmla="val f187"/>
                <a:gd name="f190" fmla="val f188"/>
                <a:gd name="f191" fmla="+- 0 0 f189"/>
                <a:gd name="f192" fmla="+- 0 0 f190"/>
                <a:gd name="f193" fmla="*/ f191 f3 1"/>
                <a:gd name="f194" fmla="*/ f192 f3 1"/>
                <a:gd name="f195" fmla="*/ f193 1 f10"/>
                <a:gd name="f196" fmla="*/ f194 1 f10"/>
                <a:gd name="f197" fmla="+- f195 0 f4"/>
                <a:gd name="f198" fmla="+- f196 0 f4"/>
                <a:gd name="f199" fmla="+- f198 0 f197"/>
                <a:gd name="f200" fmla="+- f197 f4 0"/>
                <a:gd name="f201" fmla="+- f199 f2 0"/>
                <a:gd name="f202" fmla="*/ f200 f10 1"/>
                <a:gd name="f203" fmla="?: f199 f199 f201"/>
                <a:gd name="f204" fmla="*/ f202 1 f3"/>
                <a:gd name="f205" fmla="+- 0 0 f204"/>
                <a:gd name="f206" fmla="+- 0 0 f205"/>
                <a:gd name="f207" fmla="*/ f206 f3 1"/>
                <a:gd name="f208" fmla="*/ f207 1 f10"/>
                <a:gd name="f209" fmla="+- f208 0 f4"/>
                <a:gd name="f210" fmla="cos 1 f209"/>
                <a:gd name="f211" fmla="sin 1 f209"/>
                <a:gd name="f212" fmla="+- 0 0 f210"/>
                <a:gd name="f213" fmla="+- 0 0 f211"/>
                <a:gd name="f214" fmla="+- 0 0 f212"/>
                <a:gd name="f215" fmla="+- 0 0 f213"/>
                <a:gd name="f216" fmla="val f214"/>
                <a:gd name="f217" fmla="val f215"/>
                <a:gd name="f218" fmla="+- 0 0 f216"/>
                <a:gd name="f219" fmla="+- 0 0 f217"/>
                <a:gd name="f220" fmla="*/ f30 f218 1"/>
                <a:gd name="f221" fmla="*/ f30 f219 1"/>
                <a:gd name="f222" fmla="*/ f220 f220 1"/>
                <a:gd name="f223" fmla="*/ f221 f221 1"/>
                <a:gd name="f224" fmla="+- f222 f223 0"/>
                <a:gd name="f225" fmla="sqrt f224"/>
                <a:gd name="f226" fmla="*/ f40 1 f225"/>
                <a:gd name="f227" fmla="*/ f218 f226 1"/>
                <a:gd name="f228" fmla="*/ f219 f226 1"/>
                <a:gd name="f229" fmla="+- f39 0 f227"/>
                <a:gd name="f230" fmla="+- f39 0 f228"/>
              </a:gdLst>
              <a:ahLst>
                <a:ahXY gdRefX="f0" minX="f14" maxX="f11" gdRefY="f1" minY="f14" maxY="f11">
                  <a:pos x="f32" y="f3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63" y="f64"/>
                </a:cxn>
                <a:cxn ang="f46">
                  <a:pos x="f63" y="f65"/>
                </a:cxn>
                <a:cxn ang="f46">
                  <a:pos x="f66" y="f65"/>
                </a:cxn>
                <a:cxn ang="f45">
                  <a:pos x="f66" y="f64"/>
                </a:cxn>
                <a:cxn ang="f47">
                  <a:pos x="f137" y="f138"/>
                </a:cxn>
              </a:cxnLst>
              <a:rect l="f59" t="f62" r="f60" b="f61"/>
              <a:pathLst>
                <a:path w="21600" h="21600">
                  <a:moveTo>
                    <a:pt x="f229" y="f230"/>
                  </a:moveTo>
                  <a:arcTo wR="f30" hR="f30" stAng="f197" swAng="f203"/>
                  <a:lnTo>
                    <a:pt x="f131" y="f132"/>
                  </a:lnTo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70AD47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itchFamily="34"/>
                </a:rPr>
                <a:t>HELP!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4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279</Words>
  <Application>Microsoft Office PowerPoint</Application>
  <PresentationFormat>Grand écran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Gill Sans Ultra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Adrienn Millet</dc:creator>
  <cp:lastModifiedBy>Adrienn Millet</cp:lastModifiedBy>
  <cp:revision>7</cp:revision>
  <dcterms:created xsi:type="dcterms:W3CDTF">2022-09-28T18:26:10Z</dcterms:created>
  <dcterms:modified xsi:type="dcterms:W3CDTF">2022-10-03T14:47:42Z</dcterms:modified>
</cp:coreProperties>
</file>