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395" r:id="rId2"/>
    <p:sldId id="396" r:id="rId3"/>
    <p:sldId id="385" r:id="rId4"/>
    <p:sldId id="393" r:id="rId5"/>
    <p:sldId id="397" r:id="rId6"/>
    <p:sldId id="398" r:id="rId7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D183"/>
    <a:srgbClr val="FBA205"/>
    <a:srgbClr val="005E1F"/>
    <a:srgbClr val="262626"/>
    <a:srgbClr val="E315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472" autoAdjust="0"/>
    <p:restoredTop sz="94660"/>
  </p:normalViewPr>
  <p:slideViewPr>
    <p:cSldViewPr snapToGrid="0">
      <p:cViewPr varScale="1">
        <p:scale>
          <a:sx n="82" d="100"/>
          <a:sy n="82" d="100"/>
        </p:scale>
        <p:origin x="74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D1CEBC-568C-4891-A07C-200D249FBEEE}" type="datetimeFigureOut">
              <a:rPr lang="fr-FR" smtClean="0"/>
              <a:t>18/11/2025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8430BB-0487-45EE-9A28-885579F62D0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355394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261689-953A-604F-6BD6-B3C39A197D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72D3E6C-FEF8-0487-F7AC-227806E18F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8FEB74-F115-22C9-56F1-5302890F05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6ECB6-FDC8-4DFF-B4DF-B2932710445E}" type="datetimeFigureOut">
              <a:rPr lang="fr-FR" smtClean="0"/>
              <a:t>18/11/2025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32B1673-5759-7D89-61C4-E2DFF211CE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C62A758-F903-082E-EB36-2AD03EE47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69432-F5B1-416C-B5E8-4F71288FD3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646666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5557A0-4B1C-38A7-F64F-A17E357B7C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8812B1-3176-DADC-E4A3-EBAD46049A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DB5FBCD-B8B9-BBF0-70AF-9099E22E0A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6ECB6-FDC8-4DFF-B4DF-B2932710445E}" type="datetimeFigureOut">
              <a:rPr lang="fr-FR" smtClean="0"/>
              <a:t>18/11/2025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EC21A45-512C-F7AC-3394-1CB9B1918D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7CE3F08-51DD-5B06-C031-FDAEC96F7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69432-F5B1-416C-B5E8-4F71288FD3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08665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A416A686-9BC5-73D5-33D2-EB3867D5989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EC69EC3D-5907-D254-BD3B-3E4976F425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0307147-983E-049F-555C-F4A789467E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6ECB6-FDC8-4DFF-B4DF-B2932710445E}" type="datetimeFigureOut">
              <a:rPr lang="fr-FR" smtClean="0"/>
              <a:t>18/11/2025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D669468-7AEF-2F10-1CFC-6887B5D08F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574070D-4C0D-B45C-EFA0-4EEB42DA8D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69432-F5B1-416C-B5E8-4F71288FD3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382581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66DE45-F86B-F504-184C-8A097924A3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E9E1D7A-AEC7-1A9F-963E-A4D3DBA4F3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AAD41BD-8782-4960-55E0-F15EBDB446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6ECB6-FDC8-4DFF-B4DF-B2932710445E}" type="datetimeFigureOut">
              <a:rPr lang="fr-FR" smtClean="0"/>
              <a:t>18/11/2025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E571EB4-CBF9-C657-E623-4E73C18BBF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0BF5B89-628A-D18A-5DF2-C1ED641313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69432-F5B1-416C-B5E8-4F71288FD3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16779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BDB9E9A-A5C6-42D9-9478-A92C96E96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01072AF-25D1-53DB-3299-3C649E645C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3837A9D-E279-42BC-578A-F2E251EB33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6ECB6-FDC8-4DFF-B4DF-B2932710445E}" type="datetimeFigureOut">
              <a:rPr lang="fr-FR" smtClean="0"/>
              <a:t>18/11/2025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68EAFEB-A58C-D66D-1268-85809DCDFA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178DE7-A0D5-E4A1-655C-60B8FFF3A1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69432-F5B1-416C-B5E8-4F71288FD3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51802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CCB3AC8-D7F0-88AA-C343-5EFC0AD90D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3A741D1-34D7-97D7-49B1-83926E6427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97669E4-AFB6-CD62-7B11-4E02F9ACB2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C27C339-0140-6DCD-CAA6-CBF6975966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6ECB6-FDC8-4DFF-B4DF-B2932710445E}" type="datetimeFigureOut">
              <a:rPr lang="fr-FR" smtClean="0"/>
              <a:t>18/11/2025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52267E3-B3E4-EBCD-27AA-D87ACFE733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A73746-9E78-16BB-68D3-16CF2E78A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69432-F5B1-416C-B5E8-4F71288FD3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183545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307B8F-8E91-DA42-A8E9-A271BF63E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7303D5A-F41F-DE5B-BFA3-58A44EB012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B5E2CFE-FBB0-773A-6481-FDFAC3F209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1B808CE1-6279-3752-A428-6F3C5A2F738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F5F7F0E-8756-BC12-9526-E18843F4A0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51111763-E7CB-73C4-B30B-D905F2D806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6ECB6-FDC8-4DFF-B4DF-B2932710445E}" type="datetimeFigureOut">
              <a:rPr lang="fr-FR" smtClean="0"/>
              <a:t>18/11/2025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F27BFE61-4053-0BF6-980E-55613BAA0F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EA0C9506-D233-299D-40B1-1E63C5533B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69432-F5B1-416C-B5E8-4F71288FD3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24077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070D15-5C45-01D9-DFB9-1BE3ACC8C2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2FE9402B-2CFF-D5CC-580D-B4668F451D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6ECB6-FDC8-4DFF-B4DF-B2932710445E}" type="datetimeFigureOut">
              <a:rPr lang="fr-FR" smtClean="0"/>
              <a:t>18/11/2025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22FE62BB-DABF-DB14-D6DE-2AB31B3FC2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B507CBD-07D7-1F77-55D9-3052546344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69432-F5B1-416C-B5E8-4F71288FD3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637593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9E1611D5-9997-2745-D6AC-E10AAF07B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6ECB6-FDC8-4DFF-B4DF-B2932710445E}" type="datetimeFigureOut">
              <a:rPr lang="fr-FR" smtClean="0"/>
              <a:t>18/11/2025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B0E8168-E93B-6CA0-B336-4379F3AE9C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2A13AC-D47D-A56E-848D-F3D9074853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69432-F5B1-416C-B5E8-4F71288FD3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761913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5165A19-A21F-E506-A8C9-3B27D7BD37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640774F-AB06-191D-C397-CB179EC23C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A69F6DB-472E-20AD-C61F-AA7AD638AC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8C0A71D-C987-63FD-B845-884947D9E1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6ECB6-FDC8-4DFF-B4DF-B2932710445E}" type="datetimeFigureOut">
              <a:rPr lang="fr-FR" smtClean="0"/>
              <a:t>18/11/2025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7AAD372-9DC8-F583-829F-064034F5F2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502A8E2-29E6-812F-990F-D16AD301B3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69432-F5B1-416C-B5E8-4F71288FD3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608876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87AA7CC-4A1F-A6D5-1C9C-FFB349439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3D959DD7-BE85-084B-1F62-46BA659B064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36BFBB7-D52E-99E6-4DDE-49CE35FF3A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10237AC-BE7F-4056-5892-8852B5E32B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6ECB6-FDC8-4DFF-B4DF-B2932710445E}" type="datetimeFigureOut">
              <a:rPr lang="fr-FR" smtClean="0"/>
              <a:t>18/11/2025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001024E-8741-5639-7F8A-C14FA11638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94962AF-C6FB-251F-DAE2-526CCA696A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69432-F5B1-416C-B5E8-4F71288FD3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4594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FA3B98-F105-9B8B-C81F-1D01DCF9F8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7C9F069-B3B3-C7EE-CF5A-5D8E9AA5F7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EDAE4C7-D22A-754A-07D7-17A58E7937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36ECB6-FDC8-4DFF-B4DF-B2932710445E}" type="datetimeFigureOut">
              <a:rPr lang="fr-FR" smtClean="0"/>
              <a:t>18/11/2025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C549580-47FA-4BE6-DCE0-02081C4051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74FDE99-F32B-6D95-C703-F371FECFAE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A69432-F5B1-416C-B5E8-4F71288FD3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2010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26FAECB-E4D3-2A1E-7F23-2AE0DF6F44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3071F060-89CA-2C6B-8C7F-312B49199E3B}"/>
              </a:ext>
            </a:extLst>
          </p:cNvPr>
          <p:cNvSpPr/>
          <p:nvPr/>
        </p:nvSpPr>
        <p:spPr>
          <a:xfrm>
            <a:off x="0" y="0"/>
            <a:ext cx="11938215" cy="6858000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FFFFFF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r>
              <a:rPr lang="en-US" sz="3600" b="1" dirty="0">
                <a:solidFill>
                  <a:srgbClr val="000000"/>
                </a:solidFill>
                <a:effectLst/>
                <a:latin typeface="Berlin Sans FB" panose="020E0602020502020306" pitchFamily="34" charset="0"/>
                <a:ea typeface="Calibri" panose="020F0502020204030204" pitchFamily="34" charset="0"/>
                <a:cs typeface="Berlin Sans FB" panose="020E0602020502020306" pitchFamily="34" charset="0"/>
              </a:rPr>
              <a:t>Group A </a:t>
            </a:r>
            <a:endParaRPr lang="fr-FR" sz="3600" b="1" dirty="0">
              <a:solidFill>
                <a:srgbClr val="000000"/>
              </a:solidFill>
              <a:effectLst/>
              <a:latin typeface="Berlin Sans FB" panose="020E0602020502020306" pitchFamily="34" charset="0"/>
              <a:ea typeface="Calibri" panose="020F0502020204030204" pitchFamily="34" charset="0"/>
              <a:cs typeface="Berlin Sans FB" panose="020E0602020502020306" pitchFamily="34" charset="0"/>
            </a:endParaRPr>
          </a:p>
          <a:p>
            <a:endParaRPr lang="fr-FR" sz="3600" dirty="0">
              <a:solidFill>
                <a:srgbClr val="000000"/>
              </a:solidFill>
              <a:effectLst/>
              <a:latin typeface="Berlin Sans FB" panose="020E0602020502020306" pitchFamily="34" charset="0"/>
              <a:ea typeface="Calibri" panose="020F0502020204030204" pitchFamily="34" charset="0"/>
              <a:cs typeface="Berlin Sans FB" panose="020E0602020502020306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C068F6F-DA1B-65FA-EE94-5D92967CA7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256453"/>
            <a:ext cx="11154843" cy="2172547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E7A13C91-6D61-E574-F01B-71699A9C140B}"/>
              </a:ext>
            </a:extLst>
          </p:cNvPr>
          <p:cNvSpPr txBox="1"/>
          <p:nvPr/>
        </p:nvSpPr>
        <p:spPr>
          <a:xfrm>
            <a:off x="2971800" y="1722120"/>
            <a:ext cx="225010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 err="1"/>
              <a:t>was</a:t>
            </a:r>
            <a:r>
              <a:rPr lang="fr-FR" sz="2800" dirty="0"/>
              <a:t> </a:t>
            </a:r>
            <a:r>
              <a:rPr lang="fr-FR" sz="2800" dirty="0" err="1"/>
              <a:t>answered</a:t>
            </a:r>
            <a:endParaRPr lang="fr-FR" sz="2800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C03E289-B983-79A6-F971-3144DB050D0B}"/>
              </a:ext>
            </a:extLst>
          </p:cNvPr>
          <p:cNvSpPr txBox="1"/>
          <p:nvPr/>
        </p:nvSpPr>
        <p:spPr>
          <a:xfrm>
            <a:off x="2781300" y="2286826"/>
            <a:ext cx="23604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 err="1"/>
              <a:t>was</a:t>
            </a:r>
            <a:r>
              <a:rPr lang="fr-FR" sz="2800" dirty="0"/>
              <a:t> </a:t>
            </a:r>
            <a:r>
              <a:rPr lang="fr-FR" sz="2800" dirty="0" err="1"/>
              <a:t>decorated</a:t>
            </a:r>
            <a:endParaRPr lang="fr-FR" sz="2800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32DC660C-4FE8-139D-9038-3E7E118B644A}"/>
              </a:ext>
            </a:extLst>
          </p:cNvPr>
          <p:cNvSpPr txBox="1"/>
          <p:nvPr/>
        </p:nvSpPr>
        <p:spPr>
          <a:xfrm>
            <a:off x="3307228" y="2812193"/>
            <a:ext cx="23838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 err="1"/>
              <a:t>were</a:t>
            </a:r>
            <a:r>
              <a:rPr lang="fr-FR" sz="2800" dirty="0"/>
              <a:t> </a:t>
            </a:r>
            <a:r>
              <a:rPr lang="fr-FR" sz="2800" dirty="0" err="1"/>
              <a:t>prepared</a:t>
            </a:r>
            <a:endParaRPr lang="fr-FR" sz="2800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DA3A0207-134E-4442-45E8-FEDB5B881C07}"/>
              </a:ext>
            </a:extLst>
          </p:cNvPr>
          <p:cNvSpPr txBox="1"/>
          <p:nvPr/>
        </p:nvSpPr>
        <p:spPr>
          <a:xfrm>
            <a:off x="10835640" y="2788920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9F6DA8C9-8F55-D2FD-E9A8-4B50653A3E82}"/>
              </a:ext>
            </a:extLst>
          </p:cNvPr>
          <p:cNvSpPr txBox="1"/>
          <p:nvPr/>
        </p:nvSpPr>
        <p:spPr>
          <a:xfrm>
            <a:off x="3069022" y="1589421"/>
            <a:ext cx="476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0,5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9C2A181E-48FE-C367-CF71-2AF591787F53}"/>
              </a:ext>
            </a:extLst>
          </p:cNvPr>
          <p:cNvSpPr txBox="1"/>
          <p:nvPr/>
        </p:nvSpPr>
        <p:spPr>
          <a:xfrm>
            <a:off x="4096851" y="1575039"/>
            <a:ext cx="476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0,5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D9DCCABA-D2AD-EBF9-4DA3-A4A62C54EE87}"/>
              </a:ext>
            </a:extLst>
          </p:cNvPr>
          <p:cNvSpPr txBox="1"/>
          <p:nvPr/>
        </p:nvSpPr>
        <p:spPr>
          <a:xfrm>
            <a:off x="2934963" y="2138050"/>
            <a:ext cx="476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0,5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C4AD9EA6-D0CD-BCCD-BE86-3A529FCB5F45}"/>
              </a:ext>
            </a:extLst>
          </p:cNvPr>
          <p:cNvSpPr txBox="1"/>
          <p:nvPr/>
        </p:nvSpPr>
        <p:spPr>
          <a:xfrm>
            <a:off x="3962792" y="2123668"/>
            <a:ext cx="476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0,5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B8FF11E5-989D-32BA-61EB-465CB909D0C9}"/>
              </a:ext>
            </a:extLst>
          </p:cNvPr>
          <p:cNvSpPr txBox="1"/>
          <p:nvPr/>
        </p:nvSpPr>
        <p:spPr>
          <a:xfrm>
            <a:off x="3455892" y="2675435"/>
            <a:ext cx="476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0,5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29342603-687C-4F09-096F-14A248B69287}"/>
              </a:ext>
            </a:extLst>
          </p:cNvPr>
          <p:cNvSpPr txBox="1"/>
          <p:nvPr/>
        </p:nvSpPr>
        <p:spPr>
          <a:xfrm>
            <a:off x="4483721" y="2661053"/>
            <a:ext cx="476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0,5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31A3B9C-0BCB-C75E-6608-2A1A050330F1}"/>
              </a:ext>
            </a:extLst>
          </p:cNvPr>
          <p:cNvSpPr/>
          <p:nvPr/>
        </p:nvSpPr>
        <p:spPr>
          <a:xfrm>
            <a:off x="2923465" y="1661515"/>
            <a:ext cx="2250103" cy="5601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367B47E-D5A6-3D66-2AFE-B5FC33621A40}"/>
              </a:ext>
            </a:extLst>
          </p:cNvPr>
          <p:cNvSpPr/>
          <p:nvPr/>
        </p:nvSpPr>
        <p:spPr>
          <a:xfrm>
            <a:off x="2715377" y="2193239"/>
            <a:ext cx="2250103" cy="5601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0A3F3D5-7D8C-2B00-D034-9CF386544C25}"/>
              </a:ext>
            </a:extLst>
          </p:cNvPr>
          <p:cNvSpPr/>
          <p:nvPr/>
        </p:nvSpPr>
        <p:spPr>
          <a:xfrm>
            <a:off x="3283337" y="2737325"/>
            <a:ext cx="2250103" cy="5601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26885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0" grpId="0" animBg="1"/>
      <p:bldP spid="2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C9F8099-6444-AB60-B3F2-7EBCC62277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27C9274E-8838-B2AA-C642-516767EC9547}"/>
              </a:ext>
            </a:extLst>
          </p:cNvPr>
          <p:cNvSpPr/>
          <p:nvPr/>
        </p:nvSpPr>
        <p:spPr>
          <a:xfrm>
            <a:off x="0" y="0"/>
            <a:ext cx="11938215" cy="6858000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FFFFFF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r>
              <a:rPr lang="en-US" sz="3600" b="1" dirty="0">
                <a:solidFill>
                  <a:srgbClr val="000000"/>
                </a:solidFill>
                <a:effectLst/>
                <a:latin typeface="Berlin Sans FB" panose="020E0602020502020306" pitchFamily="34" charset="0"/>
                <a:ea typeface="Calibri" panose="020F0502020204030204" pitchFamily="34" charset="0"/>
                <a:cs typeface="Berlin Sans FB" panose="020E0602020502020306" pitchFamily="34" charset="0"/>
              </a:rPr>
              <a:t>Group B </a:t>
            </a:r>
            <a:endParaRPr lang="fr-FR" sz="3600" b="1" dirty="0">
              <a:solidFill>
                <a:srgbClr val="000000"/>
              </a:solidFill>
              <a:effectLst/>
              <a:latin typeface="Berlin Sans FB" panose="020E0602020502020306" pitchFamily="34" charset="0"/>
              <a:ea typeface="Calibri" panose="020F0502020204030204" pitchFamily="34" charset="0"/>
              <a:cs typeface="Berlin Sans FB" panose="020E0602020502020306" pitchFamily="34" charset="0"/>
            </a:endParaRPr>
          </a:p>
          <a:p>
            <a:endParaRPr lang="fr-FR" sz="3600" dirty="0">
              <a:solidFill>
                <a:srgbClr val="000000"/>
              </a:solidFill>
              <a:effectLst/>
              <a:latin typeface="Berlin Sans FB" panose="020E0602020502020306" pitchFamily="34" charset="0"/>
              <a:ea typeface="Calibri" panose="020F0502020204030204" pitchFamily="34" charset="0"/>
              <a:cs typeface="Berlin Sans FB" panose="020E0602020502020306" pitchFamily="34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CA643EED-A96B-B32C-3CE7-BDC14B76E8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3785" y="1197498"/>
            <a:ext cx="11150076" cy="2193901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AE6C7BC-DC22-952E-DADD-6228F81D27EE}"/>
              </a:ext>
            </a:extLst>
          </p:cNvPr>
          <p:cNvSpPr txBox="1"/>
          <p:nvPr/>
        </p:nvSpPr>
        <p:spPr>
          <a:xfrm>
            <a:off x="2971800" y="1722120"/>
            <a:ext cx="215488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 err="1"/>
              <a:t>were</a:t>
            </a:r>
            <a:r>
              <a:rPr lang="fr-FR" sz="2800" dirty="0"/>
              <a:t> </a:t>
            </a:r>
            <a:r>
              <a:rPr lang="fr-FR" sz="2800" dirty="0" err="1"/>
              <a:t>finished</a:t>
            </a:r>
            <a:endParaRPr lang="fr-FR" sz="2800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500A51F-76AD-190F-FE54-67FC26E0D389}"/>
              </a:ext>
            </a:extLst>
          </p:cNvPr>
          <p:cNvSpPr txBox="1"/>
          <p:nvPr/>
        </p:nvSpPr>
        <p:spPr>
          <a:xfrm>
            <a:off x="2781300" y="2286826"/>
            <a:ext cx="24093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 err="1"/>
              <a:t>were</a:t>
            </a:r>
            <a:r>
              <a:rPr lang="fr-FR" sz="2800" dirty="0"/>
              <a:t> </a:t>
            </a:r>
            <a:r>
              <a:rPr lang="fr-FR" sz="2800" dirty="0" err="1"/>
              <a:t>organized</a:t>
            </a:r>
            <a:endParaRPr lang="fr-FR" sz="2800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0C5579A-0CF3-B5A4-C37B-E1C306BBCBA7}"/>
              </a:ext>
            </a:extLst>
          </p:cNvPr>
          <p:cNvSpPr txBox="1"/>
          <p:nvPr/>
        </p:nvSpPr>
        <p:spPr>
          <a:xfrm>
            <a:off x="3307228" y="2812193"/>
            <a:ext cx="19711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 err="1"/>
              <a:t>was</a:t>
            </a:r>
            <a:r>
              <a:rPr lang="fr-FR" sz="2800" dirty="0"/>
              <a:t> </a:t>
            </a:r>
            <a:r>
              <a:rPr lang="fr-FR" sz="2800" dirty="0" err="1"/>
              <a:t>cleaned</a:t>
            </a:r>
            <a:endParaRPr lang="fr-FR" sz="2800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22E7E738-ACD8-FCAF-04B2-FD299924FA44}"/>
              </a:ext>
            </a:extLst>
          </p:cNvPr>
          <p:cNvSpPr txBox="1"/>
          <p:nvPr/>
        </p:nvSpPr>
        <p:spPr>
          <a:xfrm>
            <a:off x="10835640" y="2788920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6F5E5850-241A-F476-B748-7B647091DA5E}"/>
              </a:ext>
            </a:extLst>
          </p:cNvPr>
          <p:cNvSpPr txBox="1"/>
          <p:nvPr/>
        </p:nvSpPr>
        <p:spPr>
          <a:xfrm>
            <a:off x="3069022" y="1589421"/>
            <a:ext cx="476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0,5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D8E55E41-5787-6D82-DB1F-9BA1FA06F435}"/>
              </a:ext>
            </a:extLst>
          </p:cNvPr>
          <p:cNvSpPr txBox="1"/>
          <p:nvPr/>
        </p:nvSpPr>
        <p:spPr>
          <a:xfrm>
            <a:off x="4096851" y="1575039"/>
            <a:ext cx="476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0,5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B3249ABC-43E1-FF90-1569-5B8AD0EB54BC}"/>
              </a:ext>
            </a:extLst>
          </p:cNvPr>
          <p:cNvSpPr txBox="1"/>
          <p:nvPr/>
        </p:nvSpPr>
        <p:spPr>
          <a:xfrm>
            <a:off x="2934963" y="2138050"/>
            <a:ext cx="476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0,5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4EC7B86A-AFE4-52F7-2EF0-06CBF1870D5E}"/>
              </a:ext>
            </a:extLst>
          </p:cNvPr>
          <p:cNvSpPr txBox="1"/>
          <p:nvPr/>
        </p:nvSpPr>
        <p:spPr>
          <a:xfrm>
            <a:off x="3962792" y="2123668"/>
            <a:ext cx="476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0,5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62DFF29D-1590-6D68-2F30-6DA96FB05AA0}"/>
              </a:ext>
            </a:extLst>
          </p:cNvPr>
          <p:cNvSpPr txBox="1"/>
          <p:nvPr/>
        </p:nvSpPr>
        <p:spPr>
          <a:xfrm>
            <a:off x="3455892" y="2675435"/>
            <a:ext cx="476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0,5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26061E87-8ED0-52E9-F012-08A8689A8A6A}"/>
              </a:ext>
            </a:extLst>
          </p:cNvPr>
          <p:cNvSpPr txBox="1"/>
          <p:nvPr/>
        </p:nvSpPr>
        <p:spPr>
          <a:xfrm>
            <a:off x="4483721" y="2661053"/>
            <a:ext cx="476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0,5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374BC0D-F571-434B-2B42-030AD845B6A1}"/>
              </a:ext>
            </a:extLst>
          </p:cNvPr>
          <p:cNvSpPr/>
          <p:nvPr/>
        </p:nvSpPr>
        <p:spPr>
          <a:xfrm>
            <a:off x="3049671" y="1618950"/>
            <a:ext cx="2250103" cy="5601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7C46E5A-C304-1493-75FA-DC2653D75FBD}"/>
              </a:ext>
            </a:extLst>
          </p:cNvPr>
          <p:cNvSpPr/>
          <p:nvPr/>
        </p:nvSpPr>
        <p:spPr>
          <a:xfrm>
            <a:off x="2876582" y="2212916"/>
            <a:ext cx="2250103" cy="5601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9B55BFE-0DBB-03E0-5EB1-1A781E0514C9}"/>
              </a:ext>
            </a:extLst>
          </p:cNvPr>
          <p:cNvSpPr/>
          <p:nvPr/>
        </p:nvSpPr>
        <p:spPr>
          <a:xfrm>
            <a:off x="3207688" y="2750301"/>
            <a:ext cx="2250103" cy="5601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697438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0" grpId="0" animBg="1"/>
      <p:bldP spid="2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6BE45341-0632-A0CC-B38E-98034816A205}"/>
              </a:ext>
            </a:extLst>
          </p:cNvPr>
          <p:cNvSpPr/>
          <p:nvPr/>
        </p:nvSpPr>
        <p:spPr>
          <a:xfrm>
            <a:off x="0" y="0"/>
            <a:ext cx="11938215" cy="6858000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FFFFFF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r>
              <a:rPr lang="en-US" sz="3600" b="1" dirty="0">
                <a:solidFill>
                  <a:srgbClr val="000000"/>
                </a:solidFill>
                <a:effectLst/>
                <a:latin typeface="Berlin Sans FB" panose="020E0602020502020306" pitchFamily="34" charset="0"/>
                <a:ea typeface="Calibri" panose="020F0502020204030204" pitchFamily="34" charset="0"/>
                <a:cs typeface="Berlin Sans FB" panose="020E0602020502020306" pitchFamily="34" charset="0"/>
              </a:rPr>
              <a:t>Group A </a:t>
            </a:r>
            <a:endParaRPr lang="fr-FR" sz="3600" b="1" dirty="0">
              <a:solidFill>
                <a:srgbClr val="000000"/>
              </a:solidFill>
              <a:effectLst/>
              <a:latin typeface="Berlin Sans FB" panose="020E0602020502020306" pitchFamily="34" charset="0"/>
              <a:ea typeface="Calibri" panose="020F0502020204030204" pitchFamily="34" charset="0"/>
              <a:cs typeface="Berlin Sans FB" panose="020E0602020502020306" pitchFamily="34" charset="0"/>
            </a:endParaRPr>
          </a:p>
          <a:p>
            <a:r>
              <a:rPr lang="en-US" sz="3600" b="1" dirty="0">
                <a:solidFill>
                  <a:srgbClr val="000000"/>
                </a:solidFill>
                <a:effectLst/>
                <a:latin typeface="Berlin Sans FB" panose="020E0602020502020306" pitchFamily="34" charset="0"/>
                <a:ea typeface="Calibri" panose="020F0502020204030204" pitchFamily="34" charset="0"/>
                <a:cs typeface="Berlin Sans FB" panose="020E0602020502020306" pitchFamily="34" charset="0"/>
              </a:rPr>
              <a:t>Active=&gt;passive</a:t>
            </a:r>
            <a:endParaRPr lang="fr-FR" sz="3600" dirty="0">
              <a:solidFill>
                <a:srgbClr val="000000"/>
              </a:solidFill>
              <a:effectLst/>
              <a:latin typeface="Berlin Sans FB" panose="020E0602020502020306" pitchFamily="34" charset="0"/>
              <a:ea typeface="Calibri" panose="020F0502020204030204" pitchFamily="34" charset="0"/>
              <a:cs typeface="Berlin Sans FB" panose="020E0602020502020306" pitchFamily="34" charset="0"/>
            </a:endParaRPr>
          </a:p>
          <a:p>
            <a:r>
              <a:rPr lang="en-US" sz="3600" dirty="0">
                <a:solidFill>
                  <a:srgbClr val="000000"/>
                </a:solidFill>
                <a:effectLst/>
                <a:latin typeface="Berlin Sans FB" panose="020E0602020502020306" pitchFamily="34" charset="0"/>
                <a:ea typeface="Calibri" panose="020F0502020204030204" pitchFamily="34" charset="0"/>
                <a:cs typeface="Berlin Sans FB" panose="020E0602020502020306" pitchFamily="34" charset="0"/>
              </a:rPr>
              <a:t>The sailors threw the rebels in the ocean. </a:t>
            </a:r>
            <a:endParaRPr lang="fr-FR" sz="3600" dirty="0">
              <a:solidFill>
                <a:srgbClr val="000000"/>
              </a:solidFill>
              <a:effectLst/>
              <a:latin typeface="Berlin Sans FB" panose="020E0602020502020306" pitchFamily="34" charset="0"/>
              <a:ea typeface="Calibri" panose="020F0502020204030204" pitchFamily="34" charset="0"/>
              <a:cs typeface="Berlin Sans FB" panose="020E0602020502020306" pitchFamily="34" charset="0"/>
            </a:endParaRPr>
          </a:p>
          <a:p>
            <a:r>
              <a:rPr lang="en-US" sz="36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Berlin Sans FB" panose="020E0602020502020306" pitchFamily="34" charset="0"/>
                <a:ea typeface="Calibri" panose="020F0502020204030204" pitchFamily="34" charset="0"/>
                <a:cs typeface="Berlin Sans FB" panose="020E0602020502020306" pitchFamily="34" charset="0"/>
              </a:rPr>
              <a:t>The rebels were thrown in the ocean by the sailors.</a:t>
            </a:r>
            <a:endParaRPr lang="fr-FR" sz="3600" dirty="0">
              <a:solidFill>
                <a:srgbClr val="000000"/>
              </a:solidFill>
              <a:effectLst/>
              <a:highlight>
                <a:srgbClr val="FFFF00"/>
              </a:highlight>
              <a:latin typeface="Berlin Sans FB" panose="020E0602020502020306" pitchFamily="34" charset="0"/>
              <a:ea typeface="Calibri" panose="020F0502020204030204" pitchFamily="34" charset="0"/>
              <a:cs typeface="Berlin Sans FB" panose="020E0602020502020306" pitchFamily="34" charset="0"/>
            </a:endParaRPr>
          </a:p>
          <a:p>
            <a:r>
              <a:rPr lang="en-US" sz="3600" dirty="0">
                <a:solidFill>
                  <a:srgbClr val="000000"/>
                </a:solidFill>
                <a:effectLst/>
                <a:latin typeface="Berlin Sans FB" panose="020E0602020502020306" pitchFamily="34" charset="0"/>
                <a:ea typeface="Calibri" panose="020F0502020204030204" pitchFamily="34" charset="0"/>
                <a:cs typeface="Berlin Sans FB" panose="020E0602020502020306" pitchFamily="34" charset="0"/>
              </a:rPr>
              <a:t>The Europeans didn’t feed the captives on the ships.</a:t>
            </a:r>
            <a:endParaRPr lang="fr-FR" sz="3600" dirty="0">
              <a:solidFill>
                <a:srgbClr val="000000"/>
              </a:solidFill>
              <a:effectLst/>
              <a:latin typeface="Berlin Sans FB" panose="020E0602020502020306" pitchFamily="34" charset="0"/>
              <a:ea typeface="Calibri" panose="020F0502020204030204" pitchFamily="34" charset="0"/>
              <a:cs typeface="Berlin Sans FB" panose="020E0602020502020306" pitchFamily="34" charset="0"/>
            </a:endParaRPr>
          </a:p>
          <a:p>
            <a:r>
              <a:rPr lang="en-US" sz="36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Berlin Sans FB" panose="020E0602020502020306" pitchFamily="34" charset="0"/>
                <a:ea typeface="Calibri" panose="020F0502020204030204" pitchFamily="34" charset="0"/>
                <a:cs typeface="Berlin Sans FB" panose="020E0602020502020306" pitchFamily="34" charset="0"/>
              </a:rPr>
              <a:t>The captives weren’t fed by the </a:t>
            </a:r>
            <a:r>
              <a:rPr lang="en-US" sz="3600" dirty="0">
                <a:solidFill>
                  <a:srgbClr val="000000"/>
                </a:solidFill>
                <a:highlight>
                  <a:srgbClr val="FFFF00"/>
                </a:highlight>
                <a:latin typeface="Berlin Sans FB" panose="020E0602020502020306" pitchFamily="34" charset="0"/>
                <a:ea typeface="Calibri" panose="020F0502020204030204" pitchFamily="34" charset="0"/>
                <a:cs typeface="Berlin Sans FB" panose="020E0602020502020306" pitchFamily="34" charset="0"/>
              </a:rPr>
              <a:t>Europeans</a:t>
            </a:r>
            <a:r>
              <a:rPr lang="en-US" sz="36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Berlin Sans FB" panose="020E0602020502020306" pitchFamily="34" charset="0"/>
                <a:ea typeface="Calibri" panose="020F0502020204030204" pitchFamily="34" charset="0"/>
                <a:cs typeface="Berlin Sans FB" panose="020E0602020502020306" pitchFamily="34" charset="0"/>
              </a:rPr>
              <a:t> on the ships.</a:t>
            </a:r>
            <a:endParaRPr lang="fr-FR" sz="3600" dirty="0">
              <a:solidFill>
                <a:srgbClr val="000000"/>
              </a:solidFill>
              <a:effectLst/>
              <a:latin typeface="Berlin Sans FB" panose="020E0602020502020306" pitchFamily="34" charset="0"/>
              <a:ea typeface="Calibri" panose="020F0502020204030204" pitchFamily="34" charset="0"/>
              <a:cs typeface="Berlin Sans FB" panose="020E0602020502020306" pitchFamily="34" charset="0"/>
            </a:endParaRPr>
          </a:p>
          <a:p>
            <a:r>
              <a:rPr lang="en-US" sz="3600" dirty="0">
                <a:solidFill>
                  <a:srgbClr val="000000"/>
                </a:solidFill>
                <a:effectLst/>
                <a:latin typeface="Berlin Sans FB" panose="020E0602020502020306" pitchFamily="34" charset="0"/>
                <a:ea typeface="Calibri" panose="020F0502020204030204" pitchFamily="34" charset="0"/>
                <a:cs typeface="Berlin Sans FB" panose="020E0602020502020306" pitchFamily="34" charset="0"/>
              </a:rPr>
              <a:t>Did the Americans buy African people?</a:t>
            </a:r>
            <a:endParaRPr lang="fr-FR" sz="3600" dirty="0">
              <a:solidFill>
                <a:srgbClr val="000000"/>
              </a:solidFill>
              <a:effectLst/>
              <a:latin typeface="Berlin Sans FB" panose="020E0602020502020306" pitchFamily="34" charset="0"/>
              <a:ea typeface="Calibri" panose="020F0502020204030204" pitchFamily="34" charset="0"/>
              <a:cs typeface="Berlin Sans FB" panose="020E0602020502020306" pitchFamily="34" charset="0"/>
            </a:endParaRPr>
          </a:p>
          <a:p>
            <a:r>
              <a:rPr lang="en-US" sz="36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Berlin Sans FB" panose="020E0602020502020306" pitchFamily="34" charset="0"/>
                <a:ea typeface="Calibri" panose="020F0502020204030204" pitchFamily="34" charset="0"/>
                <a:cs typeface="Berlin Sans FB" panose="020E0602020502020306" pitchFamily="34" charset="0"/>
              </a:rPr>
              <a:t>Were the African people bought by the Americans.</a:t>
            </a:r>
            <a:endParaRPr lang="fr-FR" sz="3600" dirty="0">
              <a:solidFill>
                <a:srgbClr val="000000"/>
              </a:solidFill>
              <a:effectLst/>
              <a:latin typeface="Berlin Sans FB" panose="020E0602020502020306" pitchFamily="34" charset="0"/>
              <a:ea typeface="Calibri" panose="020F0502020204030204" pitchFamily="34" charset="0"/>
              <a:cs typeface="Berlin Sans FB" panose="020E0602020502020306" pitchFamily="34" charset="0"/>
            </a:endParaRPr>
          </a:p>
          <a:p>
            <a:r>
              <a:rPr lang="en-US" sz="3600" b="1" dirty="0">
                <a:solidFill>
                  <a:srgbClr val="000000"/>
                </a:solidFill>
                <a:effectLst/>
                <a:latin typeface="Berlin Sans FB" panose="020E0602020502020306" pitchFamily="34" charset="0"/>
                <a:ea typeface="Calibri" panose="020F0502020204030204" pitchFamily="34" charset="0"/>
                <a:cs typeface="Berlin Sans FB" panose="020E0602020502020306" pitchFamily="34" charset="0"/>
              </a:rPr>
              <a:t>Passive=&gt; active</a:t>
            </a:r>
            <a:endParaRPr lang="fr-FR" sz="3600" dirty="0">
              <a:solidFill>
                <a:srgbClr val="000000"/>
              </a:solidFill>
              <a:effectLst/>
              <a:latin typeface="Berlin Sans FB" panose="020E0602020502020306" pitchFamily="34" charset="0"/>
              <a:ea typeface="Calibri" panose="020F0502020204030204" pitchFamily="34" charset="0"/>
              <a:cs typeface="Berlin Sans FB" panose="020E0602020502020306" pitchFamily="34" charset="0"/>
            </a:endParaRPr>
          </a:p>
          <a:p>
            <a:r>
              <a:rPr lang="en-US" sz="3600" dirty="0">
                <a:solidFill>
                  <a:srgbClr val="000000"/>
                </a:solidFill>
                <a:effectLst/>
                <a:latin typeface="Berlin Sans FB" panose="020E0602020502020306" pitchFamily="34" charset="0"/>
                <a:ea typeface="Calibri" panose="020F0502020204030204" pitchFamily="34" charset="0"/>
                <a:cs typeface="Berlin Sans FB" panose="020E0602020502020306" pitchFamily="34" charset="0"/>
              </a:rPr>
              <a:t>The slaves were chosen by the owners.</a:t>
            </a:r>
            <a:endParaRPr lang="fr-FR" sz="3600" dirty="0">
              <a:solidFill>
                <a:srgbClr val="000000"/>
              </a:solidFill>
              <a:effectLst/>
              <a:latin typeface="Berlin Sans FB" panose="020E0602020502020306" pitchFamily="34" charset="0"/>
              <a:ea typeface="Calibri" panose="020F0502020204030204" pitchFamily="34" charset="0"/>
              <a:cs typeface="Berlin Sans FB" panose="020E0602020502020306" pitchFamily="34" charset="0"/>
            </a:endParaRPr>
          </a:p>
          <a:p>
            <a:r>
              <a:rPr lang="en-US" sz="36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Berlin Sans FB" panose="020E0602020502020306" pitchFamily="34" charset="0"/>
                <a:ea typeface="Calibri" panose="020F0502020204030204" pitchFamily="34" charset="0"/>
                <a:cs typeface="Berlin Sans FB" panose="020E0602020502020306" pitchFamily="34" charset="0"/>
              </a:rPr>
              <a:t>The owners chose the slaves.</a:t>
            </a:r>
            <a:endParaRPr lang="fr-FR" sz="3600" dirty="0">
              <a:solidFill>
                <a:srgbClr val="000000"/>
              </a:solidFill>
              <a:effectLst/>
              <a:latin typeface="Berlin Sans FB" panose="020E0602020502020306" pitchFamily="34" charset="0"/>
              <a:ea typeface="Calibri" panose="020F0502020204030204" pitchFamily="34" charset="0"/>
              <a:cs typeface="Berlin Sans FB" panose="020E0602020502020306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1E4A84-396A-D497-50B4-DE6EC7621091}"/>
              </a:ext>
            </a:extLst>
          </p:cNvPr>
          <p:cNvSpPr/>
          <p:nvPr/>
        </p:nvSpPr>
        <p:spPr>
          <a:xfrm>
            <a:off x="418875" y="4245429"/>
            <a:ext cx="9658186" cy="5601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E8EBDD7-D486-4F2A-B37B-CE6CE9C4691F}"/>
              </a:ext>
            </a:extLst>
          </p:cNvPr>
          <p:cNvSpPr/>
          <p:nvPr/>
        </p:nvSpPr>
        <p:spPr>
          <a:xfrm>
            <a:off x="383108" y="3685262"/>
            <a:ext cx="9586652" cy="5601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3ED28ADF-4339-9AE8-830F-1ECB49447A66}"/>
              </a:ext>
            </a:extLst>
          </p:cNvPr>
          <p:cNvSpPr txBox="1"/>
          <p:nvPr/>
        </p:nvSpPr>
        <p:spPr>
          <a:xfrm>
            <a:off x="1146917" y="3018223"/>
            <a:ext cx="476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0,5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4C70E7C-3856-E959-F88D-62D0F7975AD6}"/>
              </a:ext>
            </a:extLst>
          </p:cNvPr>
          <p:cNvSpPr txBox="1"/>
          <p:nvPr/>
        </p:nvSpPr>
        <p:spPr>
          <a:xfrm>
            <a:off x="3393033" y="2949069"/>
            <a:ext cx="476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0,5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52798A0-F811-7E7C-1E74-7C62F46B14B9}"/>
              </a:ext>
            </a:extLst>
          </p:cNvPr>
          <p:cNvSpPr txBox="1"/>
          <p:nvPr/>
        </p:nvSpPr>
        <p:spPr>
          <a:xfrm>
            <a:off x="6182337" y="2943819"/>
            <a:ext cx="476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0,5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81348E3-A748-3C61-5AB6-ADF97501ED9B}"/>
              </a:ext>
            </a:extLst>
          </p:cNvPr>
          <p:cNvSpPr txBox="1"/>
          <p:nvPr/>
        </p:nvSpPr>
        <p:spPr>
          <a:xfrm>
            <a:off x="8144876" y="1841553"/>
            <a:ext cx="476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0,5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EE402F4-0076-F14D-F7E1-4B0E6BBBB8AA}"/>
              </a:ext>
            </a:extLst>
          </p:cNvPr>
          <p:cNvSpPr txBox="1"/>
          <p:nvPr/>
        </p:nvSpPr>
        <p:spPr>
          <a:xfrm>
            <a:off x="4481605" y="2982532"/>
            <a:ext cx="476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0,5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65879EA-D480-4CEF-99B3-FD688AE19134}"/>
              </a:ext>
            </a:extLst>
          </p:cNvPr>
          <p:cNvSpPr/>
          <p:nvPr/>
        </p:nvSpPr>
        <p:spPr>
          <a:xfrm>
            <a:off x="383108" y="2026435"/>
            <a:ext cx="9658186" cy="5601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25DE38B-69F6-499E-A325-76580013CDB3}"/>
              </a:ext>
            </a:extLst>
          </p:cNvPr>
          <p:cNvSpPr/>
          <p:nvPr/>
        </p:nvSpPr>
        <p:spPr>
          <a:xfrm>
            <a:off x="418875" y="3112746"/>
            <a:ext cx="10972800" cy="5601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A5C93A2-F1FB-286E-B0D9-9F12FFAE33AA}"/>
              </a:ext>
            </a:extLst>
          </p:cNvPr>
          <p:cNvSpPr txBox="1"/>
          <p:nvPr/>
        </p:nvSpPr>
        <p:spPr>
          <a:xfrm>
            <a:off x="1106835" y="5798016"/>
            <a:ext cx="476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0,5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DD153788-A3C8-2539-9B4D-4358E0E7E4F3}"/>
              </a:ext>
            </a:extLst>
          </p:cNvPr>
          <p:cNvSpPr txBox="1"/>
          <p:nvPr/>
        </p:nvSpPr>
        <p:spPr>
          <a:xfrm>
            <a:off x="2916423" y="568708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75A14945-10E9-DD6B-B781-124A8FD4C310}"/>
              </a:ext>
            </a:extLst>
          </p:cNvPr>
          <p:cNvSpPr txBox="1"/>
          <p:nvPr/>
        </p:nvSpPr>
        <p:spPr>
          <a:xfrm>
            <a:off x="4771556" y="5735501"/>
            <a:ext cx="476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0,5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BE0031A-5821-4127-99EC-1B1294BD1DE8}"/>
              </a:ext>
            </a:extLst>
          </p:cNvPr>
          <p:cNvSpPr/>
          <p:nvPr/>
        </p:nvSpPr>
        <p:spPr>
          <a:xfrm>
            <a:off x="269687" y="5865730"/>
            <a:ext cx="10972800" cy="5601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5688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6BE45341-0632-A0CC-B38E-98034816A205}"/>
              </a:ext>
            </a:extLst>
          </p:cNvPr>
          <p:cNvSpPr/>
          <p:nvPr/>
        </p:nvSpPr>
        <p:spPr>
          <a:xfrm>
            <a:off x="0" y="0"/>
            <a:ext cx="11938215" cy="6858000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FFFFFF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r>
              <a:rPr lang="en-US" sz="3600" b="1" dirty="0">
                <a:solidFill>
                  <a:srgbClr val="000000"/>
                </a:solidFill>
                <a:effectLst/>
                <a:latin typeface="Berlin Sans FB" panose="020E0602020502020306" pitchFamily="34" charset="0"/>
                <a:ea typeface="Calibri" panose="020F0502020204030204" pitchFamily="34" charset="0"/>
                <a:cs typeface="Berlin Sans FB" panose="020E0602020502020306" pitchFamily="34" charset="0"/>
              </a:rPr>
              <a:t>Group B</a:t>
            </a:r>
            <a:endParaRPr lang="fr-FR" sz="3600" dirty="0">
              <a:solidFill>
                <a:srgbClr val="000000"/>
              </a:solidFill>
              <a:effectLst/>
              <a:latin typeface="Berlin Sans FB" panose="020E0602020502020306" pitchFamily="34" charset="0"/>
              <a:ea typeface="Calibri" panose="020F0502020204030204" pitchFamily="34" charset="0"/>
              <a:cs typeface="Berlin Sans FB" panose="020E0602020502020306" pitchFamily="34" charset="0"/>
            </a:endParaRPr>
          </a:p>
          <a:p>
            <a:r>
              <a:rPr lang="en-US" sz="3600" b="1" dirty="0">
                <a:solidFill>
                  <a:srgbClr val="000000"/>
                </a:solidFill>
                <a:effectLst/>
                <a:latin typeface="Berlin Sans FB" panose="020E0602020502020306" pitchFamily="34" charset="0"/>
                <a:ea typeface="Calibri" panose="020F0502020204030204" pitchFamily="34" charset="0"/>
                <a:cs typeface="Berlin Sans FB" panose="020E0602020502020306" pitchFamily="34" charset="0"/>
              </a:rPr>
              <a:t>Active=&gt;passive</a:t>
            </a:r>
            <a:endParaRPr lang="fr-FR" sz="3600" dirty="0">
              <a:solidFill>
                <a:srgbClr val="000000"/>
              </a:solidFill>
              <a:effectLst/>
              <a:latin typeface="Berlin Sans FB" panose="020E0602020502020306" pitchFamily="34" charset="0"/>
              <a:ea typeface="Calibri" panose="020F0502020204030204" pitchFamily="34" charset="0"/>
              <a:cs typeface="Berlin Sans FB" panose="020E0602020502020306" pitchFamily="34" charset="0"/>
            </a:endParaRPr>
          </a:p>
          <a:p>
            <a:r>
              <a:rPr lang="en-US" sz="3600" dirty="0">
                <a:solidFill>
                  <a:srgbClr val="000000"/>
                </a:solidFill>
                <a:effectLst/>
                <a:latin typeface="Berlin Sans FB" panose="020E0602020502020306" pitchFamily="34" charset="0"/>
                <a:ea typeface="Calibri" panose="020F0502020204030204" pitchFamily="34" charset="0"/>
                <a:cs typeface="Berlin Sans FB" panose="020E0602020502020306" pitchFamily="34" charset="0"/>
              </a:rPr>
              <a:t>The Europeans took the captives from Africa.   </a:t>
            </a:r>
            <a:endParaRPr lang="fr-FR" sz="3600" dirty="0">
              <a:solidFill>
                <a:srgbClr val="000000"/>
              </a:solidFill>
              <a:effectLst/>
              <a:latin typeface="Berlin Sans FB" panose="020E0602020502020306" pitchFamily="34" charset="0"/>
              <a:ea typeface="Calibri" panose="020F0502020204030204" pitchFamily="34" charset="0"/>
              <a:cs typeface="Berlin Sans FB" panose="020E0602020502020306" pitchFamily="34" charset="0"/>
            </a:endParaRPr>
          </a:p>
          <a:p>
            <a:r>
              <a:rPr lang="en-US" sz="36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Berlin Sans FB" panose="020E0602020502020306" pitchFamily="34" charset="0"/>
                <a:ea typeface="Calibri" panose="020F0502020204030204" pitchFamily="34" charset="0"/>
                <a:cs typeface="Berlin Sans FB" panose="020E0602020502020306" pitchFamily="34" charset="0"/>
              </a:rPr>
              <a:t>The captives were taken by the Europeans from Africa.</a:t>
            </a:r>
            <a:endParaRPr lang="fr-FR" sz="3600" dirty="0">
              <a:solidFill>
                <a:srgbClr val="000000"/>
              </a:solidFill>
              <a:effectLst/>
              <a:latin typeface="Berlin Sans FB" panose="020E0602020502020306" pitchFamily="34" charset="0"/>
              <a:ea typeface="Calibri" panose="020F0502020204030204" pitchFamily="34" charset="0"/>
              <a:cs typeface="Berlin Sans FB" panose="020E0602020502020306" pitchFamily="34" charset="0"/>
            </a:endParaRPr>
          </a:p>
          <a:p>
            <a:r>
              <a:rPr lang="en-US" sz="3600" dirty="0">
                <a:solidFill>
                  <a:srgbClr val="000000"/>
                </a:solidFill>
                <a:effectLst/>
                <a:latin typeface="Berlin Sans FB" panose="020E0602020502020306" pitchFamily="34" charset="0"/>
                <a:ea typeface="Calibri" panose="020F0502020204030204" pitchFamily="34" charset="0"/>
                <a:cs typeface="Berlin Sans FB" panose="020E0602020502020306" pitchFamily="34" charset="0"/>
              </a:rPr>
              <a:t>The sailors didn’t bring the African people to Europe. </a:t>
            </a:r>
            <a:endParaRPr lang="fr-FR" sz="3200" dirty="0">
              <a:solidFill>
                <a:srgbClr val="000000"/>
              </a:solidFill>
              <a:effectLst/>
              <a:latin typeface="Berlin Sans FB" panose="020E0602020502020306" pitchFamily="34" charset="0"/>
              <a:ea typeface="Calibri" panose="020F0502020204030204" pitchFamily="34" charset="0"/>
              <a:cs typeface="Berlin Sans FB" panose="020E0602020502020306" pitchFamily="34" charset="0"/>
            </a:endParaRPr>
          </a:p>
          <a:p>
            <a:r>
              <a:rPr lang="en-US" sz="32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Berlin Sans FB" panose="020E0602020502020306" pitchFamily="34" charset="0"/>
                <a:ea typeface="Calibri" panose="020F0502020204030204" pitchFamily="34" charset="0"/>
                <a:cs typeface="Berlin Sans FB" panose="020E0602020502020306" pitchFamily="34" charset="0"/>
              </a:rPr>
              <a:t>The African people weren’t brought to Europe by the sailors.</a:t>
            </a:r>
            <a:endParaRPr lang="fr-FR" sz="3200" dirty="0">
              <a:solidFill>
                <a:srgbClr val="000000"/>
              </a:solidFill>
              <a:effectLst/>
              <a:latin typeface="Berlin Sans FB" panose="020E0602020502020306" pitchFamily="34" charset="0"/>
              <a:ea typeface="Calibri" panose="020F0502020204030204" pitchFamily="34" charset="0"/>
              <a:cs typeface="Berlin Sans FB" panose="020E0602020502020306" pitchFamily="34" charset="0"/>
            </a:endParaRPr>
          </a:p>
          <a:p>
            <a:r>
              <a:rPr lang="en-US" sz="3600" dirty="0">
                <a:solidFill>
                  <a:srgbClr val="000000"/>
                </a:solidFill>
                <a:effectLst/>
                <a:latin typeface="Berlin Sans FB" panose="020E0602020502020306" pitchFamily="34" charset="0"/>
                <a:ea typeface="Calibri" panose="020F0502020204030204" pitchFamily="34" charset="0"/>
                <a:cs typeface="Berlin Sans FB" panose="020E0602020502020306" pitchFamily="34" charset="0"/>
              </a:rPr>
              <a:t>Did the sailors torture the captives?0  0.5  1  1.5   </a:t>
            </a:r>
            <a:endParaRPr lang="fr-FR" sz="3600" dirty="0">
              <a:solidFill>
                <a:srgbClr val="000000"/>
              </a:solidFill>
              <a:effectLst/>
              <a:latin typeface="Berlin Sans FB" panose="020E0602020502020306" pitchFamily="34" charset="0"/>
              <a:ea typeface="Calibri" panose="020F0502020204030204" pitchFamily="34" charset="0"/>
              <a:cs typeface="Berlin Sans FB" panose="020E0602020502020306" pitchFamily="34" charset="0"/>
            </a:endParaRPr>
          </a:p>
          <a:p>
            <a:r>
              <a:rPr lang="en-US" sz="36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Berlin Sans FB" panose="020E0602020502020306" pitchFamily="34" charset="0"/>
                <a:ea typeface="Calibri" panose="020F0502020204030204" pitchFamily="34" charset="0"/>
                <a:cs typeface="Berlin Sans FB" panose="020E0602020502020306" pitchFamily="34" charset="0"/>
              </a:rPr>
              <a:t>Were the captives tortured by the sailors?</a:t>
            </a:r>
            <a:endParaRPr lang="fr-FR" sz="3600" dirty="0">
              <a:solidFill>
                <a:srgbClr val="000000"/>
              </a:solidFill>
              <a:effectLst/>
              <a:latin typeface="Berlin Sans FB" panose="020E0602020502020306" pitchFamily="34" charset="0"/>
              <a:ea typeface="Calibri" panose="020F0502020204030204" pitchFamily="34" charset="0"/>
              <a:cs typeface="Berlin Sans FB" panose="020E0602020502020306" pitchFamily="34" charset="0"/>
            </a:endParaRPr>
          </a:p>
          <a:p>
            <a:r>
              <a:rPr lang="en-US" sz="3600" b="1" dirty="0">
                <a:solidFill>
                  <a:srgbClr val="000000"/>
                </a:solidFill>
                <a:effectLst/>
                <a:latin typeface="Berlin Sans FB" panose="020E0602020502020306" pitchFamily="34" charset="0"/>
                <a:ea typeface="Calibri" panose="020F0502020204030204" pitchFamily="34" charset="0"/>
                <a:cs typeface="Berlin Sans FB" panose="020E0602020502020306" pitchFamily="34" charset="0"/>
              </a:rPr>
              <a:t>Passive=&gt; active</a:t>
            </a:r>
            <a:endParaRPr lang="fr-FR" sz="3600" dirty="0">
              <a:solidFill>
                <a:srgbClr val="000000"/>
              </a:solidFill>
              <a:effectLst/>
              <a:latin typeface="Berlin Sans FB" panose="020E0602020502020306" pitchFamily="34" charset="0"/>
              <a:ea typeface="Calibri" panose="020F0502020204030204" pitchFamily="34" charset="0"/>
              <a:cs typeface="Berlin Sans FB" panose="020E0602020502020306" pitchFamily="34" charset="0"/>
            </a:endParaRPr>
          </a:p>
          <a:p>
            <a:r>
              <a:rPr lang="en-US" sz="3200" dirty="0">
                <a:solidFill>
                  <a:srgbClr val="000000"/>
                </a:solidFill>
                <a:effectLst/>
                <a:latin typeface="Berlin Sans FB" panose="020E0602020502020306" pitchFamily="34" charset="0"/>
                <a:ea typeface="Calibri" panose="020F0502020204030204" pitchFamily="34" charset="0"/>
                <a:cs typeface="Berlin Sans FB" panose="020E0602020502020306" pitchFamily="34" charset="0"/>
              </a:rPr>
              <a:t>The rebels were thrown in the ocean by the traders.   </a:t>
            </a:r>
            <a:endParaRPr lang="fr-FR" sz="3200" dirty="0">
              <a:solidFill>
                <a:srgbClr val="000000"/>
              </a:solidFill>
              <a:effectLst/>
              <a:latin typeface="Berlin Sans FB" panose="020E0602020502020306" pitchFamily="34" charset="0"/>
              <a:ea typeface="Calibri" panose="020F0502020204030204" pitchFamily="34" charset="0"/>
              <a:cs typeface="Berlin Sans FB" panose="020E0602020502020306" pitchFamily="34" charset="0"/>
            </a:endParaRPr>
          </a:p>
          <a:p>
            <a:r>
              <a:rPr lang="en-US" sz="36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Berlin Sans FB" panose="020E0602020502020306" pitchFamily="34" charset="0"/>
                <a:ea typeface="Calibri" panose="020F0502020204030204" pitchFamily="34" charset="0"/>
                <a:cs typeface="Berlin Sans FB" panose="020E0602020502020306" pitchFamily="34" charset="0"/>
              </a:rPr>
              <a:t>The traders threw the rebels in the ocean.</a:t>
            </a:r>
            <a:endParaRPr lang="fr-FR" sz="3600" dirty="0">
              <a:solidFill>
                <a:srgbClr val="000000"/>
              </a:solidFill>
              <a:effectLst/>
              <a:latin typeface="Berlin Sans FB" panose="020E0602020502020306" pitchFamily="34" charset="0"/>
              <a:ea typeface="Calibri" panose="020F0502020204030204" pitchFamily="34" charset="0"/>
              <a:cs typeface="Berlin Sans FB" panose="020E0602020502020306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1E4A84-396A-D497-50B4-DE6EC7621091}"/>
              </a:ext>
            </a:extLst>
          </p:cNvPr>
          <p:cNvSpPr/>
          <p:nvPr/>
        </p:nvSpPr>
        <p:spPr>
          <a:xfrm>
            <a:off x="418875" y="4198774"/>
            <a:ext cx="9658186" cy="5601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E0E5D8D-9B26-4D53-B4EE-E60DB39D06AB}"/>
              </a:ext>
            </a:extLst>
          </p:cNvPr>
          <p:cNvSpPr/>
          <p:nvPr/>
        </p:nvSpPr>
        <p:spPr>
          <a:xfrm>
            <a:off x="418875" y="3638607"/>
            <a:ext cx="9658186" cy="5601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1A53B63-3F47-41D4-B670-9E34C85ABC05}"/>
              </a:ext>
            </a:extLst>
          </p:cNvPr>
          <p:cNvSpPr/>
          <p:nvPr/>
        </p:nvSpPr>
        <p:spPr>
          <a:xfrm>
            <a:off x="418875" y="5758350"/>
            <a:ext cx="10972800" cy="5601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36DDB70A-22FD-8E63-B246-28678E118996}"/>
              </a:ext>
            </a:extLst>
          </p:cNvPr>
          <p:cNvSpPr txBox="1"/>
          <p:nvPr/>
        </p:nvSpPr>
        <p:spPr>
          <a:xfrm>
            <a:off x="1125496" y="1945912"/>
            <a:ext cx="476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0,5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15EF28FC-3F7B-5251-91D4-4E383499D8AA}"/>
              </a:ext>
            </a:extLst>
          </p:cNvPr>
          <p:cNvSpPr txBox="1"/>
          <p:nvPr/>
        </p:nvSpPr>
        <p:spPr>
          <a:xfrm>
            <a:off x="3153349" y="1914721"/>
            <a:ext cx="476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0,5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54C1A93-B79B-5C8C-47E1-19CBE1F943BC}"/>
              </a:ext>
            </a:extLst>
          </p:cNvPr>
          <p:cNvSpPr txBox="1"/>
          <p:nvPr/>
        </p:nvSpPr>
        <p:spPr>
          <a:xfrm>
            <a:off x="4326049" y="1825518"/>
            <a:ext cx="476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0,5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9E30A51-1B29-329B-6542-D3E691E0C607}"/>
              </a:ext>
            </a:extLst>
          </p:cNvPr>
          <p:cNvSpPr txBox="1"/>
          <p:nvPr/>
        </p:nvSpPr>
        <p:spPr>
          <a:xfrm>
            <a:off x="6251020" y="1853329"/>
            <a:ext cx="476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0,5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69B6D3F-03CB-43F9-B013-B64F20D900EC}"/>
              </a:ext>
            </a:extLst>
          </p:cNvPr>
          <p:cNvSpPr/>
          <p:nvPr/>
        </p:nvSpPr>
        <p:spPr>
          <a:xfrm>
            <a:off x="418875" y="2021216"/>
            <a:ext cx="10972800" cy="5601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38A0962-87E0-9274-849F-0CF98D3DD873}"/>
              </a:ext>
            </a:extLst>
          </p:cNvPr>
          <p:cNvSpPr txBox="1"/>
          <p:nvPr/>
        </p:nvSpPr>
        <p:spPr>
          <a:xfrm>
            <a:off x="1724763" y="2929119"/>
            <a:ext cx="476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0,5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AED96877-7D56-3699-4F04-439648865D3A}"/>
              </a:ext>
            </a:extLst>
          </p:cNvPr>
          <p:cNvSpPr txBox="1"/>
          <p:nvPr/>
        </p:nvSpPr>
        <p:spPr>
          <a:xfrm>
            <a:off x="4087843" y="2907742"/>
            <a:ext cx="476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0,5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B4F5CD07-332A-F867-0627-0B61B562140D}"/>
              </a:ext>
            </a:extLst>
          </p:cNvPr>
          <p:cNvSpPr txBox="1"/>
          <p:nvPr/>
        </p:nvSpPr>
        <p:spPr>
          <a:xfrm>
            <a:off x="5383796" y="2903843"/>
            <a:ext cx="476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0,5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C79C6752-F224-A130-AD24-D2EC07312AB0}"/>
              </a:ext>
            </a:extLst>
          </p:cNvPr>
          <p:cNvSpPr txBox="1"/>
          <p:nvPr/>
        </p:nvSpPr>
        <p:spPr>
          <a:xfrm>
            <a:off x="8982636" y="2903843"/>
            <a:ext cx="476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0,5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5CE2A51-993A-43A3-873F-07EFC9FB29B0}"/>
              </a:ext>
            </a:extLst>
          </p:cNvPr>
          <p:cNvSpPr/>
          <p:nvPr/>
        </p:nvSpPr>
        <p:spPr>
          <a:xfrm>
            <a:off x="373808" y="3092384"/>
            <a:ext cx="10972800" cy="5601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9A754B52-D655-7A57-E105-E3839BC4DD79}"/>
              </a:ext>
            </a:extLst>
          </p:cNvPr>
          <p:cNvSpPr txBox="1"/>
          <p:nvPr/>
        </p:nvSpPr>
        <p:spPr>
          <a:xfrm>
            <a:off x="1125496" y="5669102"/>
            <a:ext cx="476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0,5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3B3ED0E0-5EF4-BEA1-CD76-552C86D9E818}"/>
              </a:ext>
            </a:extLst>
          </p:cNvPr>
          <p:cNvSpPr txBox="1"/>
          <p:nvPr/>
        </p:nvSpPr>
        <p:spPr>
          <a:xfrm>
            <a:off x="2915143" y="562380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8D51052B-AE27-CF0F-4A56-D3BE33EE59BF}"/>
              </a:ext>
            </a:extLst>
          </p:cNvPr>
          <p:cNvSpPr txBox="1"/>
          <p:nvPr/>
        </p:nvSpPr>
        <p:spPr>
          <a:xfrm>
            <a:off x="4326049" y="5623804"/>
            <a:ext cx="476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0,5</a:t>
            </a:r>
          </a:p>
        </p:txBody>
      </p:sp>
    </p:spTree>
    <p:extLst>
      <p:ext uri="{BB962C8B-B14F-4D97-AF65-F5344CB8AC3E}">
        <p14:creationId xmlns:p14="http://schemas.microsoft.com/office/powerpoint/2010/main" val="31218782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2" grpId="0" animBg="1"/>
      <p:bldP spid="10" grpId="0" animBg="1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AD21555E-4736-C588-8F46-E4D37ABE643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51900"/>
          <a:stretch>
            <a:fillRect/>
          </a:stretch>
        </p:blipFill>
        <p:spPr>
          <a:xfrm>
            <a:off x="0" y="615821"/>
            <a:ext cx="12198043" cy="5430416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389C932E-9EC6-7659-6365-825DA0B040E1}"/>
              </a:ext>
            </a:extLst>
          </p:cNvPr>
          <p:cNvSpPr txBox="1"/>
          <p:nvPr/>
        </p:nvSpPr>
        <p:spPr>
          <a:xfrm>
            <a:off x="485192" y="1859340"/>
            <a:ext cx="8789394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800" dirty="0" err="1"/>
              <a:t>What</a:t>
            </a:r>
            <a:r>
              <a:rPr lang="fr-FR" sz="4800" dirty="0"/>
              <a:t> </a:t>
            </a:r>
            <a:r>
              <a:rPr lang="fr-FR" sz="4800" dirty="0" err="1"/>
              <a:t>was</a:t>
            </a:r>
            <a:r>
              <a:rPr lang="fr-FR" sz="4800" dirty="0"/>
              <a:t> </a:t>
            </a:r>
            <a:r>
              <a:rPr lang="fr-FR" sz="4800" dirty="0" err="1"/>
              <a:t>invented</a:t>
            </a:r>
            <a:r>
              <a:rPr lang="fr-FR" sz="4800" dirty="0"/>
              <a:t> by Rubik </a:t>
            </a:r>
            <a:r>
              <a:rPr lang="fr-FR" sz="4800" dirty="0" err="1"/>
              <a:t>Erno</a:t>
            </a:r>
            <a:r>
              <a:rPr lang="fr-FR" sz="4800" dirty="0"/>
              <a:t>?</a:t>
            </a:r>
          </a:p>
          <a:p>
            <a:r>
              <a:rPr lang="fr-FR" sz="4800" dirty="0" err="1"/>
              <a:t>What</a:t>
            </a:r>
            <a:r>
              <a:rPr lang="fr-FR" sz="4800" dirty="0"/>
              <a:t> </a:t>
            </a:r>
            <a:r>
              <a:rPr lang="fr-FR" sz="4800" dirty="0" err="1"/>
              <a:t>was</a:t>
            </a:r>
            <a:r>
              <a:rPr lang="fr-FR" sz="4800" dirty="0"/>
              <a:t> </a:t>
            </a:r>
            <a:r>
              <a:rPr lang="fr-FR" sz="4800" dirty="0" err="1"/>
              <a:t>invented</a:t>
            </a:r>
            <a:r>
              <a:rPr lang="fr-FR" sz="4800" dirty="0"/>
              <a:t> by Laszlo </a:t>
            </a:r>
            <a:r>
              <a:rPr lang="fr-FR" sz="4800" dirty="0" err="1"/>
              <a:t>Biro</a:t>
            </a:r>
            <a:r>
              <a:rPr lang="fr-FR" sz="4800" dirty="0"/>
              <a:t>?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13FE2D7-05D4-FA7C-9701-52772E9F684A}"/>
              </a:ext>
            </a:extLst>
          </p:cNvPr>
          <p:cNvSpPr txBox="1"/>
          <p:nvPr/>
        </p:nvSpPr>
        <p:spPr>
          <a:xfrm>
            <a:off x="1246992" y="1596130"/>
            <a:ext cx="476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0,5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8333BE8-4F45-22DE-37AD-759FAA168705}"/>
              </a:ext>
            </a:extLst>
          </p:cNvPr>
          <p:cNvSpPr txBox="1"/>
          <p:nvPr/>
        </p:nvSpPr>
        <p:spPr>
          <a:xfrm>
            <a:off x="2873628" y="1433048"/>
            <a:ext cx="476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0,5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50384AE-7F5A-B6E2-32F8-F852F34D11B7}"/>
              </a:ext>
            </a:extLst>
          </p:cNvPr>
          <p:cNvSpPr txBox="1"/>
          <p:nvPr/>
        </p:nvSpPr>
        <p:spPr>
          <a:xfrm>
            <a:off x="562947" y="4786439"/>
            <a:ext cx="1026024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800" dirty="0" err="1"/>
              <a:t>Who</a:t>
            </a:r>
            <a:r>
              <a:rPr lang="fr-FR" sz="4800" dirty="0"/>
              <a:t> </a:t>
            </a:r>
            <a:r>
              <a:rPr lang="fr-FR" sz="4800" dirty="0" err="1"/>
              <a:t>was</a:t>
            </a:r>
            <a:r>
              <a:rPr lang="fr-FR" sz="4800" dirty="0"/>
              <a:t> Rubik’s cube </a:t>
            </a:r>
            <a:r>
              <a:rPr lang="fr-FR" sz="4800" dirty="0" err="1"/>
              <a:t>invented</a:t>
            </a:r>
            <a:r>
              <a:rPr lang="fr-FR" sz="4800" dirty="0"/>
              <a:t> by?</a:t>
            </a:r>
          </a:p>
          <a:p>
            <a:r>
              <a:rPr lang="fr-FR" sz="4800" dirty="0" err="1"/>
              <a:t>Who</a:t>
            </a:r>
            <a:r>
              <a:rPr lang="fr-FR" sz="4800" dirty="0"/>
              <a:t> </a:t>
            </a:r>
            <a:r>
              <a:rPr lang="fr-FR" sz="4800" dirty="0" err="1"/>
              <a:t>was</a:t>
            </a:r>
            <a:r>
              <a:rPr lang="fr-FR" sz="4800" dirty="0"/>
              <a:t> the </a:t>
            </a:r>
            <a:r>
              <a:rPr lang="fr-FR" sz="4800" dirty="0" err="1"/>
              <a:t>ballpoint</a:t>
            </a:r>
            <a:r>
              <a:rPr lang="fr-FR" sz="4800" dirty="0"/>
              <a:t> </a:t>
            </a:r>
            <a:r>
              <a:rPr lang="fr-FR" sz="4800" dirty="0" err="1"/>
              <a:t>pen</a:t>
            </a:r>
            <a:r>
              <a:rPr lang="fr-FR" sz="4800" dirty="0"/>
              <a:t> </a:t>
            </a:r>
            <a:r>
              <a:rPr lang="fr-FR" sz="4800" dirty="0" err="1"/>
              <a:t>invented</a:t>
            </a:r>
            <a:r>
              <a:rPr lang="fr-FR" sz="4800" dirty="0"/>
              <a:t> by?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D27FA5E-E2DD-3F2D-FA62-E604A6DEE4AC}"/>
              </a:ext>
            </a:extLst>
          </p:cNvPr>
          <p:cNvSpPr txBox="1"/>
          <p:nvPr/>
        </p:nvSpPr>
        <p:spPr>
          <a:xfrm>
            <a:off x="914200" y="4368286"/>
            <a:ext cx="4780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0,5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DB5E917-23F2-C9C3-FABC-FA4237BA2E74}"/>
              </a:ext>
            </a:extLst>
          </p:cNvPr>
          <p:cNvSpPr txBox="1"/>
          <p:nvPr/>
        </p:nvSpPr>
        <p:spPr>
          <a:xfrm>
            <a:off x="2708788" y="4303187"/>
            <a:ext cx="4780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0,5</a:t>
            </a:r>
          </a:p>
        </p:txBody>
      </p: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F4C9A9FC-1CDE-1B15-4BCF-6CBFB3A11BA2}"/>
              </a:ext>
            </a:extLst>
          </p:cNvPr>
          <p:cNvCxnSpPr>
            <a:cxnSpLocks/>
            <a:stCxn id="8" idx="2"/>
          </p:cNvCxnSpPr>
          <p:nvPr/>
        </p:nvCxnSpPr>
        <p:spPr>
          <a:xfrm flipH="1">
            <a:off x="2708788" y="1802380"/>
            <a:ext cx="403046" cy="32316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10561ED4-8534-7695-36D2-442093124836}"/>
              </a:ext>
            </a:extLst>
          </p:cNvPr>
          <p:cNvCxnSpPr>
            <a:cxnSpLocks/>
            <a:stCxn id="8" idx="2"/>
          </p:cNvCxnSpPr>
          <p:nvPr/>
        </p:nvCxnSpPr>
        <p:spPr>
          <a:xfrm>
            <a:off x="3111834" y="1802380"/>
            <a:ext cx="918990" cy="26321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1E403425-0BEF-3816-2B7E-8BF566016B78}"/>
              </a:ext>
            </a:extLst>
          </p:cNvPr>
          <p:cNvCxnSpPr>
            <a:cxnSpLocks/>
          </p:cNvCxnSpPr>
          <p:nvPr/>
        </p:nvCxnSpPr>
        <p:spPr>
          <a:xfrm flipH="1">
            <a:off x="2543948" y="4672519"/>
            <a:ext cx="403046" cy="23595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98FEA65A-FDAA-3BA1-4956-D8BA9BAD862B}"/>
              </a:ext>
            </a:extLst>
          </p:cNvPr>
          <p:cNvCxnSpPr>
            <a:cxnSpLocks/>
            <a:stCxn id="11" idx="2"/>
          </p:cNvCxnSpPr>
          <p:nvPr/>
        </p:nvCxnSpPr>
        <p:spPr>
          <a:xfrm>
            <a:off x="2947796" y="4672519"/>
            <a:ext cx="4096816" cy="328689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25">
            <a:extLst>
              <a:ext uri="{FF2B5EF4-FFF2-40B4-BE49-F238E27FC236}">
                <a16:creationId xmlns:a16="http://schemas.microsoft.com/office/drawing/2014/main" id="{8DD89CF4-9132-2F81-443B-E8B404E801A0}"/>
              </a:ext>
            </a:extLst>
          </p:cNvPr>
          <p:cNvCxnSpPr>
            <a:cxnSpLocks/>
            <a:stCxn id="11" idx="2"/>
          </p:cNvCxnSpPr>
          <p:nvPr/>
        </p:nvCxnSpPr>
        <p:spPr>
          <a:xfrm>
            <a:off x="2947796" y="4672519"/>
            <a:ext cx="5925616" cy="23595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39884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FD78D8-641E-E716-0C7B-05C2E5BBC7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EE7B08D9-3E93-71CF-E135-C013842978F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8435"/>
          <a:stretch>
            <a:fillRect/>
          </a:stretch>
        </p:blipFill>
        <p:spPr>
          <a:xfrm>
            <a:off x="133397" y="186612"/>
            <a:ext cx="12018049" cy="5728996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08A0D1F-B361-CBAE-1650-B3AD3F172B3C}"/>
              </a:ext>
            </a:extLst>
          </p:cNvPr>
          <p:cNvSpPr txBox="1"/>
          <p:nvPr/>
        </p:nvSpPr>
        <p:spPr>
          <a:xfrm>
            <a:off x="550506" y="1654067"/>
            <a:ext cx="1001466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800" dirty="0" err="1"/>
              <a:t>Where</a:t>
            </a:r>
            <a:r>
              <a:rPr lang="fr-FR" sz="4800" dirty="0"/>
              <a:t> </a:t>
            </a:r>
            <a:r>
              <a:rPr lang="fr-FR" sz="4800" dirty="0" err="1"/>
              <a:t>was</a:t>
            </a:r>
            <a:r>
              <a:rPr lang="fr-FR" sz="4800" dirty="0"/>
              <a:t> Rubik’s cube </a:t>
            </a:r>
            <a:r>
              <a:rPr lang="fr-FR" sz="4800" dirty="0" err="1"/>
              <a:t>invented</a:t>
            </a:r>
            <a:r>
              <a:rPr lang="fr-FR" sz="4800" dirty="0"/>
              <a:t>?</a:t>
            </a:r>
          </a:p>
          <a:p>
            <a:r>
              <a:rPr lang="fr-FR" sz="4800" dirty="0" err="1"/>
              <a:t>Where</a:t>
            </a:r>
            <a:r>
              <a:rPr lang="fr-FR" sz="4800" dirty="0"/>
              <a:t> </a:t>
            </a:r>
            <a:r>
              <a:rPr lang="fr-FR" sz="4800" dirty="0" err="1"/>
              <a:t>was</a:t>
            </a:r>
            <a:r>
              <a:rPr lang="fr-FR" sz="4800" dirty="0"/>
              <a:t> the </a:t>
            </a:r>
            <a:r>
              <a:rPr lang="fr-FR" sz="4800" dirty="0" err="1"/>
              <a:t>ballpoint</a:t>
            </a:r>
            <a:r>
              <a:rPr lang="fr-FR" sz="4800" dirty="0"/>
              <a:t> </a:t>
            </a:r>
            <a:r>
              <a:rPr lang="fr-FR" sz="4800" dirty="0" err="1"/>
              <a:t>pen</a:t>
            </a:r>
            <a:r>
              <a:rPr lang="fr-FR" sz="4800" dirty="0"/>
              <a:t> </a:t>
            </a:r>
            <a:r>
              <a:rPr lang="fr-FR" sz="4800" dirty="0" err="1"/>
              <a:t>invented</a:t>
            </a:r>
            <a:r>
              <a:rPr lang="fr-FR" sz="4800" dirty="0"/>
              <a:t>?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CC82855-D4C0-FF64-42B9-566C1C6E4431}"/>
              </a:ext>
            </a:extLst>
          </p:cNvPr>
          <p:cNvSpPr txBox="1"/>
          <p:nvPr/>
        </p:nvSpPr>
        <p:spPr>
          <a:xfrm>
            <a:off x="1312306" y="1390857"/>
            <a:ext cx="4780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0,5</a:t>
            </a:r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887EC4D0-811C-5FFA-8DFE-93CBFDD7AEB5}"/>
              </a:ext>
            </a:extLst>
          </p:cNvPr>
          <p:cNvCxnSpPr>
            <a:cxnSpLocks/>
          </p:cNvCxnSpPr>
          <p:nvPr/>
        </p:nvCxnSpPr>
        <p:spPr>
          <a:xfrm flipH="1">
            <a:off x="2774102" y="1597107"/>
            <a:ext cx="403046" cy="32316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871DA3EC-187A-9160-7862-6ED67B6C4991}"/>
              </a:ext>
            </a:extLst>
          </p:cNvPr>
          <p:cNvCxnSpPr>
            <a:cxnSpLocks/>
          </p:cNvCxnSpPr>
          <p:nvPr/>
        </p:nvCxnSpPr>
        <p:spPr>
          <a:xfrm>
            <a:off x="3177148" y="1597107"/>
            <a:ext cx="2394977" cy="24121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ZoneTexte 12">
            <a:extLst>
              <a:ext uri="{FF2B5EF4-FFF2-40B4-BE49-F238E27FC236}">
                <a16:creationId xmlns:a16="http://schemas.microsoft.com/office/drawing/2014/main" id="{E453DA08-B102-0581-903F-E16FD077E7D8}"/>
              </a:ext>
            </a:extLst>
          </p:cNvPr>
          <p:cNvSpPr txBox="1"/>
          <p:nvPr/>
        </p:nvSpPr>
        <p:spPr>
          <a:xfrm>
            <a:off x="2938941" y="1167820"/>
            <a:ext cx="6553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0,5</a:t>
            </a:r>
          </a:p>
        </p:txBody>
      </p: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F6F29A15-E05E-470D-5817-1AA1D6B88E03}"/>
              </a:ext>
            </a:extLst>
          </p:cNvPr>
          <p:cNvCxnSpPr>
            <a:cxnSpLocks/>
          </p:cNvCxnSpPr>
          <p:nvPr/>
        </p:nvCxnSpPr>
        <p:spPr>
          <a:xfrm>
            <a:off x="3276600" y="1597107"/>
            <a:ext cx="4476750" cy="24121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ZoneTexte 17">
            <a:extLst>
              <a:ext uri="{FF2B5EF4-FFF2-40B4-BE49-F238E27FC236}">
                <a16:creationId xmlns:a16="http://schemas.microsoft.com/office/drawing/2014/main" id="{EE7CD98E-54C0-E46A-78AF-722F996F55CD}"/>
              </a:ext>
            </a:extLst>
          </p:cNvPr>
          <p:cNvSpPr txBox="1"/>
          <p:nvPr/>
        </p:nvSpPr>
        <p:spPr>
          <a:xfrm>
            <a:off x="564792" y="4905350"/>
            <a:ext cx="1001466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800" dirty="0" err="1"/>
              <a:t>When</a:t>
            </a:r>
            <a:r>
              <a:rPr lang="fr-FR" sz="4800" dirty="0"/>
              <a:t> </a:t>
            </a:r>
            <a:r>
              <a:rPr lang="fr-FR" sz="4800" dirty="0" err="1"/>
              <a:t>was</a:t>
            </a:r>
            <a:r>
              <a:rPr lang="fr-FR" sz="4800" dirty="0"/>
              <a:t> Rubik’s cube </a:t>
            </a:r>
            <a:r>
              <a:rPr lang="fr-FR" sz="4800" dirty="0" err="1"/>
              <a:t>invented</a:t>
            </a:r>
            <a:r>
              <a:rPr lang="fr-FR" sz="4800" dirty="0"/>
              <a:t>?</a:t>
            </a:r>
          </a:p>
          <a:p>
            <a:r>
              <a:rPr lang="fr-FR" sz="4800" dirty="0" err="1"/>
              <a:t>When</a:t>
            </a:r>
            <a:r>
              <a:rPr lang="fr-FR" sz="4800" dirty="0"/>
              <a:t> </a:t>
            </a:r>
            <a:r>
              <a:rPr lang="fr-FR" sz="4800" dirty="0" err="1"/>
              <a:t>was</a:t>
            </a:r>
            <a:r>
              <a:rPr lang="fr-FR" sz="4800" dirty="0"/>
              <a:t> the </a:t>
            </a:r>
            <a:r>
              <a:rPr lang="fr-FR" sz="4800" dirty="0" err="1"/>
              <a:t>ballpoint</a:t>
            </a:r>
            <a:r>
              <a:rPr lang="fr-FR" sz="4800" dirty="0"/>
              <a:t> </a:t>
            </a:r>
            <a:r>
              <a:rPr lang="fr-FR" sz="4800" dirty="0" err="1"/>
              <a:t>pen</a:t>
            </a:r>
            <a:r>
              <a:rPr lang="fr-FR" sz="4800" dirty="0"/>
              <a:t> </a:t>
            </a:r>
            <a:r>
              <a:rPr lang="fr-FR" sz="4800" dirty="0" err="1"/>
              <a:t>invented</a:t>
            </a:r>
            <a:r>
              <a:rPr lang="fr-FR" sz="4800" dirty="0"/>
              <a:t>?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97B0EE99-15DC-1CD6-ADE0-F8335A412F47}"/>
              </a:ext>
            </a:extLst>
          </p:cNvPr>
          <p:cNvSpPr txBox="1"/>
          <p:nvPr/>
        </p:nvSpPr>
        <p:spPr>
          <a:xfrm>
            <a:off x="1326592" y="4642140"/>
            <a:ext cx="4780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0,5</a:t>
            </a:r>
          </a:p>
        </p:txBody>
      </p: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50065F53-C7C3-754E-4512-0DFF6551C102}"/>
              </a:ext>
            </a:extLst>
          </p:cNvPr>
          <p:cNvCxnSpPr>
            <a:cxnSpLocks/>
          </p:cNvCxnSpPr>
          <p:nvPr/>
        </p:nvCxnSpPr>
        <p:spPr>
          <a:xfrm flipH="1">
            <a:off x="2788388" y="4848390"/>
            <a:ext cx="403046" cy="32316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233A12F5-2ADF-6089-1814-CF92CBBD4D92}"/>
              </a:ext>
            </a:extLst>
          </p:cNvPr>
          <p:cNvCxnSpPr>
            <a:cxnSpLocks/>
          </p:cNvCxnSpPr>
          <p:nvPr/>
        </p:nvCxnSpPr>
        <p:spPr>
          <a:xfrm>
            <a:off x="3191434" y="4848390"/>
            <a:ext cx="2394977" cy="24121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ZoneTexte 21">
            <a:extLst>
              <a:ext uri="{FF2B5EF4-FFF2-40B4-BE49-F238E27FC236}">
                <a16:creationId xmlns:a16="http://schemas.microsoft.com/office/drawing/2014/main" id="{094A5DA0-FE10-C23C-886E-9C371E00E22C}"/>
              </a:ext>
            </a:extLst>
          </p:cNvPr>
          <p:cNvSpPr txBox="1"/>
          <p:nvPr/>
        </p:nvSpPr>
        <p:spPr>
          <a:xfrm>
            <a:off x="2953227" y="4419103"/>
            <a:ext cx="6553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0,5</a:t>
            </a:r>
          </a:p>
        </p:txBody>
      </p: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B3BB92E3-6B4B-8C8A-5431-08FBAEDE9F26}"/>
              </a:ext>
            </a:extLst>
          </p:cNvPr>
          <p:cNvCxnSpPr>
            <a:cxnSpLocks/>
          </p:cNvCxnSpPr>
          <p:nvPr/>
        </p:nvCxnSpPr>
        <p:spPr>
          <a:xfrm>
            <a:off x="3290886" y="4848390"/>
            <a:ext cx="4476750" cy="24121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630284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1641</TotalTime>
  <Words>275</Words>
  <Application>Microsoft Office PowerPoint</Application>
  <PresentationFormat>Grand écran</PresentationFormat>
  <Paragraphs>77</Paragraphs>
  <Slides>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11" baseType="lpstr">
      <vt:lpstr>Arial</vt:lpstr>
      <vt:lpstr>Berlin Sans FB</vt:lpstr>
      <vt:lpstr>Calibri</vt:lpstr>
      <vt:lpstr>Calibri Light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Adrienn Millet</dc:creator>
  <cp:lastModifiedBy>Adrienn Millet</cp:lastModifiedBy>
  <cp:revision>44</cp:revision>
  <dcterms:created xsi:type="dcterms:W3CDTF">2023-09-19T06:46:09Z</dcterms:created>
  <dcterms:modified xsi:type="dcterms:W3CDTF">2025-11-18T19:54:23Z</dcterms:modified>
</cp:coreProperties>
</file>