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4" r:id="rId2"/>
    <p:sldId id="296" r:id="rId3"/>
    <p:sldId id="297" r:id="rId4"/>
    <p:sldId id="301" r:id="rId5"/>
    <p:sldId id="302" r:id="rId6"/>
    <p:sldId id="311" r:id="rId7"/>
    <p:sldId id="303" r:id="rId8"/>
    <p:sldId id="298" r:id="rId9"/>
    <p:sldId id="299" r:id="rId10"/>
    <p:sldId id="300" r:id="rId11"/>
    <p:sldId id="304" r:id="rId12"/>
    <p:sldId id="305" r:id="rId13"/>
    <p:sldId id="309" r:id="rId14"/>
    <p:sldId id="310" r:id="rId15"/>
    <p:sldId id="306" r:id="rId16"/>
    <p:sldId id="308" r:id="rId1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5" d="100"/>
          <a:sy n="65" d="100"/>
        </p:scale>
        <p:origin x="66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5CC0C245-0046-DBD7-0C79-2C178D01A548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524003" y="1122361"/>
            <a:ext cx="91440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xmlns="" id="{75907B6B-2847-22CF-7EDB-0917CE580D50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524003" y="3602041"/>
            <a:ext cx="9144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7B85BB13-034D-CDE6-D582-5291797C007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30E17E3-3987-4085-B1EB-BD5BC79F5A17}" type="datetime1">
              <a:rPr lang="fr-FR"/>
              <a:pPr lvl="0"/>
              <a:t>19/10/2022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08F68CBB-BFD1-E111-C0D6-845935CA8465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A439BD19-6768-A8A9-6F75-D38E513B77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BB0B6C1-5904-4CD7-AD0E-77D5AB715AEE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4322070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D4353E0C-42E0-50D8-B7A3-1B7A75DEF11C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xmlns="" id="{0ACF1308-EC61-D269-8AC1-DA4DA1EB4D24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93C2A3A3-B7A1-9030-5B2E-A1703F28554F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762E4C7-E1A2-4B7A-8FB3-106367F333E9}" type="datetime1">
              <a:rPr lang="fr-FR"/>
              <a:pPr lvl="0"/>
              <a:t>19/10/2022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8748485A-A078-EC2E-0BC0-9A35556B886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95C4235D-543F-8032-9A8A-42A018052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8D73867-6609-49DF-B813-F13449D25523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9520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xmlns="" id="{F768E66A-47E7-2718-E1C7-DCC630AEBFA3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8724903" y="365129"/>
            <a:ext cx="2628899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xmlns="" id="{02C20E73-A1F2-75C9-AAC5-A1A4A03BAA71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838203" y="365129"/>
            <a:ext cx="7734296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D8123D78-9F2C-8D21-045B-19689BCE4B2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01A33AD-4308-4F7F-B46A-31AB0D2B6B8E}" type="datetime1">
              <a:rPr lang="fr-FR"/>
              <a:pPr lvl="0"/>
              <a:t>19/10/2022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D812082D-2CE0-E40C-50F0-D268A51455C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24775EB8-A5A8-1A8D-AE4F-CCF4B67464D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489BCCA-CD7E-456F-B8FB-98A70BEC7911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7005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BB87180D-26B2-A292-B4A1-F138BB5271C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0CF545E9-A309-A903-B2BD-9B2F4FB3CAA9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1EC8913F-94B8-49B7-C1DF-83DEFC90D0FA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F45B376-224F-4A92-A69D-93CA439BC30B}" type="datetime1">
              <a:rPr lang="fr-FR"/>
              <a:pPr lvl="0"/>
              <a:t>19/10/2022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69CEB6A8-2598-D0B8-7A67-463D9B7F15D1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5B11EDD9-07B3-A1DE-6207-E8E8D68255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303C4F5-C456-4462-9005-43641A1FECB6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9356260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40261C76-835E-86D5-E556-B768F5E1D25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1847" y="1709735"/>
            <a:ext cx="105156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6C73B0CD-6BF7-7F95-CC89-4186E549B09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1847" y="4589465"/>
            <a:ext cx="10515600" cy="1500182"/>
          </a:xfrm>
        </p:spPr>
        <p:txBody>
          <a:bodyPr/>
          <a:lstStyle>
            <a:lvl1pPr marL="0" indent="0">
              <a:buNone/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B32CFB32-254A-3E33-9156-53AD7D01D67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15488CD-C2DB-4D7D-A304-7A692CBE575A}" type="datetime1">
              <a:rPr lang="fr-FR"/>
              <a:pPr lvl="0"/>
              <a:t>19/10/2022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37A6B461-2672-70CC-84DC-32757CC35D4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3A09786E-9522-F7D2-30E7-6C23888872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66BAD3D-3D91-45C7-ABFC-40E49625638A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5479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BE18048B-3E4E-6ECD-C69A-EF3355B8E40B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5C24BF62-FC18-70B5-5A86-569272372995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3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xmlns="" id="{8C3ED9E7-1432-C202-C287-6150EE7C7309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172200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xmlns="" id="{2AC942EF-171A-265B-166A-2BEE5212BD6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8B8CABC-8334-4DB5-B15B-DD448A5A8438}" type="datetime1">
              <a:rPr lang="fr-FR"/>
              <a:pPr lvl="0"/>
              <a:t>19/10/2022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39DAB19D-9802-6B64-4457-E13DEC3FDBB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32286DE8-CC46-78E6-FA50-B8F8EFDB755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273BA4B-F51D-442C-95F8-BBFA8A2AC1A5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0526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7C170BAD-A0A3-D1EC-4F80-CA626F072DB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365129"/>
            <a:ext cx="105156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081140DB-D3E2-57C8-75F6-C564D9770E8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9784" y="1681160"/>
            <a:ext cx="5157782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xmlns="" id="{D6F27247-0F63-779E-07A4-159B8340C776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839784" y="2505071"/>
            <a:ext cx="5157782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xmlns="" id="{170D410E-1CB3-2650-F8C3-AD479B7B24E5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172200" y="1681160"/>
            <a:ext cx="5183184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xmlns="" id="{61916D77-EB64-1CC8-87D9-A570AF25AD33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172200" y="2505071"/>
            <a:ext cx="5183184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xmlns="" id="{D7652847-E923-BDDE-B763-FF2A6DF0751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3A20D97-8FF1-466A-A51A-3BEEEEECA2A0}" type="datetime1">
              <a:rPr lang="fr-FR"/>
              <a:pPr lvl="0"/>
              <a:t>19/10/2022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xmlns="" id="{1B7BC4EB-7E3E-88D5-130D-A5B896C88F01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xmlns="" id="{BF32F7B3-ABD0-BFC4-8222-F47AEE5C01C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FDECB45-B5CC-4D25-A745-BE7AA959C056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9458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D8C3BC6C-CA26-0416-6597-33C80853154F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xmlns="" id="{CBDCBA16-0B8E-53B8-01DB-350E82E4A8C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85F7320-45C5-40BE-9F8E-45D0EEFB16EB}" type="datetime1">
              <a:rPr lang="fr-FR"/>
              <a:pPr lvl="0"/>
              <a:t>19/10/2022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xmlns="" id="{8B12F4D3-0944-E716-B02D-288E0237194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xmlns="" id="{5A89525A-D0B7-B75D-9C68-D84C9138F7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BF901CE-BD1D-4D58-86BB-FE97234CF1C7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266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xmlns="" id="{C9D2214B-38D7-999A-42B8-111E2EED960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143D9F4-3482-45AB-A4D2-9C39DB2F1BBB}" type="datetime1">
              <a:rPr lang="fr-FR"/>
              <a:pPr lvl="0"/>
              <a:t>19/10/2022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xmlns="" id="{7EE57BD5-544F-E993-DD71-0CF3728E409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xmlns="" id="{BA1B1932-5AC6-E9B4-347A-E4D3E900BA0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8D5E44B-A9E8-48AE-8066-8D108A6BB2A1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104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9FB3BE07-CC61-B3BE-069B-8861FC43FC6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7C073F53-F55F-DF66-B0D2-8DF3C7FF3805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xmlns="" id="{1256014A-6206-6936-F11A-71893BD02ECD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xmlns="" id="{7F37BF7B-F575-930B-D3A9-6296A04998EF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1ADDE98-DEE3-48F0-8441-6F019ECB8F9A}" type="datetime1">
              <a:rPr lang="fr-FR"/>
              <a:pPr lvl="0"/>
              <a:t>19/10/2022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8810C43A-E794-2968-0CEA-888240BB361A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D42430AE-EDBE-F832-9C99-7A1D29604AC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4899A8C-08C8-4931-8065-31DC164E7CA9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6343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57D24893-F11D-1001-4301-58E66A164EB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xmlns="" id="{FC9FC9E8-0096-4B67-8F27-9B84CAFBA285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pPr lvl="0"/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xmlns="" id="{3C9E3ED9-5A9F-3B0F-948E-62BD31A4884A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xmlns="" id="{770E79A7-2908-B623-2B56-92B995716E1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08BB230-7FF3-4D19-9B45-E8D85A0FBDC3}" type="datetime1">
              <a:rPr lang="fr-FR"/>
              <a:pPr lvl="0"/>
              <a:t>19/10/2022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8C4EA161-B285-0AB5-4FAD-3EDBF7D8C585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A1EFAAFC-462D-9093-426B-AF60494A5C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0F76AA8-165C-478A-A48F-1D44B3495467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1545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xmlns="" id="{EE029230-8B93-EB9E-F1CA-C006DBC2BAB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C323CB55-16CC-1935-05DC-16983B219BA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A04D819A-DE42-17D4-0DE2-1DB241770714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fr-FR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22410E34-F02C-4BA0-8DB0-D183221E60E2}" type="datetime1">
              <a:rPr lang="fr-FR"/>
              <a:pPr lvl="0"/>
              <a:t>19/10/2022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559FCF4B-4D31-5799-82D1-BC6E37B86753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fr-FR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374383CF-A879-5E72-E817-B55681496E29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fr-FR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AF91E038-5D43-42BD-926E-A589E56A75FB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6777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fr-FR" sz="4400" b="0" i="0" u="none" strike="noStrike" kern="1200" cap="none" spc="0" baseline="0">
          <a:solidFill>
            <a:srgbClr val="000000"/>
          </a:solidFill>
          <a:uFillTx/>
          <a:latin typeface="Calibri Light"/>
        </a:defRPr>
      </a:lvl1pPr>
    </p:titleStyle>
    <p:bodyStyle>
      <a:lvl1pPr marL="228600" marR="0" lvl="0" indent="-22860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fr-FR" sz="28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fr-FR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fr-FR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fr-FR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fr-FR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 : coins arrondis 4">
            <a:extLst>
              <a:ext uri="{FF2B5EF4-FFF2-40B4-BE49-F238E27FC236}">
                <a16:creationId xmlns:a16="http://schemas.microsoft.com/office/drawing/2014/main" xmlns="" id="{137478AB-3327-C30E-94AD-90275D31501E}"/>
              </a:ext>
            </a:extLst>
          </p:cNvPr>
          <p:cNvSpPr/>
          <p:nvPr/>
        </p:nvSpPr>
        <p:spPr>
          <a:xfrm>
            <a:off x="142875" y="95251"/>
            <a:ext cx="11915775" cy="6600516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FFFFFF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fr-FR" sz="4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Ultra Bold" panose="020B0A02020104020203" pitchFamily="34" charset="0"/>
                <a:ea typeface="+mn-ea"/>
                <a:cs typeface="+mn-cs"/>
              </a:rPr>
              <a:t>Evaluation: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fr-FR" sz="4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Ultra Bold" panose="020B0A02020104020203" pitchFamily="34" charset="0"/>
                <a:ea typeface="+mn-ea"/>
                <a:cs typeface="+mn-cs"/>
              </a:rPr>
              <a:t>This </a:t>
            </a:r>
            <a:r>
              <a:rPr kumimoji="0" lang="fr-FR" sz="4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Ultra Bold" panose="020B0A02020104020203" pitchFamily="34" charset="0"/>
                <a:ea typeface="+mn-ea"/>
                <a:cs typeface="+mn-cs"/>
              </a:rPr>
              <a:t>is</a:t>
            </a:r>
            <a:r>
              <a:rPr kumimoji="0" lang="fr-FR" sz="4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Ultra Bold" panose="020B0A02020104020203" pitchFamily="34" charset="0"/>
                <a:ea typeface="+mn-ea"/>
                <a:cs typeface="+mn-cs"/>
              </a:rPr>
              <a:t> me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4800" dirty="0">
                <a:solidFill>
                  <a:srgbClr val="000000"/>
                </a:solidFill>
                <a:latin typeface="Gill Sans Ultra Bold" panose="020B0A02020104020203" pitchFamily="34" charset="0"/>
              </a:rPr>
              <a:t>Corrigée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fr-FR" sz="4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 Ultra Bold" panose="020B0A02020104020203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4800" dirty="0">
                <a:solidFill>
                  <a:srgbClr val="000000"/>
                </a:solidFill>
                <a:latin typeface="Gill Sans Ultra Bold" panose="020B0A02020104020203" pitchFamily="34" charset="0"/>
              </a:rPr>
              <a:t>Utilise un stylo vert.</a:t>
            </a:r>
            <a:r>
              <a:rPr kumimoji="0" lang="fr-FR" sz="4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Ultra Bold" panose="020B0A02020104020203" pitchFamily="34" charset="0"/>
                <a:ea typeface="+mn-ea"/>
                <a:cs typeface="+mn-cs"/>
              </a:rPr>
              <a:t> </a:t>
            </a: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 Ultra Bold" panose="020B0A02020104020203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 : coins arrondis 4">
            <a:extLst>
              <a:ext uri="{FF2B5EF4-FFF2-40B4-BE49-F238E27FC236}">
                <a16:creationId xmlns:a16="http://schemas.microsoft.com/office/drawing/2014/main" xmlns="" id="{137478AB-3327-C30E-94AD-90275D31501E}"/>
              </a:ext>
            </a:extLst>
          </p:cNvPr>
          <p:cNvSpPr/>
          <p:nvPr/>
        </p:nvSpPr>
        <p:spPr>
          <a:xfrm>
            <a:off x="138112" y="95251"/>
            <a:ext cx="11915775" cy="6600516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FFFFFF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 Ultra Bold" panose="020B0A02020104020203" pitchFamily="34" charset="0"/>
              <a:ea typeface="+mn-ea"/>
              <a:cs typeface="+mn-cs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xmlns="" id="{21185A02-9B0D-6C13-B307-C0C56B73A7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049" y="1550578"/>
            <a:ext cx="11567456" cy="2526122"/>
          </a:xfrm>
          <a:prstGeom prst="rect">
            <a:avLst/>
          </a:prstGeom>
        </p:spPr>
      </p:pic>
      <p:sp>
        <p:nvSpPr>
          <p:cNvPr id="5" name="ZoneTexte 6">
            <a:extLst>
              <a:ext uri="{FF2B5EF4-FFF2-40B4-BE49-F238E27FC236}">
                <a16:creationId xmlns:a16="http://schemas.microsoft.com/office/drawing/2014/main" xmlns="" id="{9ACEFCCE-6BE2-D71D-27B3-77BD8E82877F}"/>
              </a:ext>
            </a:extLst>
          </p:cNvPr>
          <p:cNvSpPr txBox="1"/>
          <p:nvPr/>
        </p:nvSpPr>
        <p:spPr>
          <a:xfrm>
            <a:off x="5304791" y="2026766"/>
            <a:ext cx="3305713" cy="492443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600" b="1" i="0" u="none" strike="noStrike" kern="1200" cap="none" spc="0" baseline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has </a:t>
            </a:r>
            <a:r>
              <a:rPr lang="fr-FR" sz="2600" b="1" i="0" u="none" strike="noStrike" kern="1200" cap="none" spc="0" baseline="0" dirty="0" err="1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loads</a:t>
            </a:r>
            <a:r>
              <a:rPr lang="fr-FR" sz="2600" b="1" i="0" u="none" strike="noStrike" kern="1200" cap="none" spc="0" baseline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 of </a:t>
            </a:r>
            <a:r>
              <a:rPr lang="fr-FR" sz="2600" b="1" i="0" u="none" strike="noStrike" kern="1200" cap="none" spc="0" baseline="0" dirty="0" err="1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friends</a:t>
            </a:r>
            <a:r>
              <a:rPr lang="fr-FR" sz="2600" b="1" i="0" u="none" strike="noStrike" kern="1200" cap="none" spc="0" baseline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.</a:t>
            </a:r>
          </a:p>
        </p:txBody>
      </p:sp>
      <p:sp>
        <p:nvSpPr>
          <p:cNvPr id="6" name="ZoneTexte 6">
            <a:extLst>
              <a:ext uri="{FF2B5EF4-FFF2-40B4-BE49-F238E27FC236}">
                <a16:creationId xmlns:a16="http://schemas.microsoft.com/office/drawing/2014/main" xmlns="" id="{2BB0FCF3-B1C7-81E0-B97E-AD559E5DD6AD}"/>
              </a:ext>
            </a:extLst>
          </p:cNvPr>
          <p:cNvSpPr txBox="1"/>
          <p:nvPr/>
        </p:nvSpPr>
        <p:spPr>
          <a:xfrm>
            <a:off x="5144646" y="2502954"/>
            <a:ext cx="3410677" cy="492443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600" b="1" i="0" u="none" strike="noStrike" kern="1200" cap="none" spc="0" baseline="0" dirty="0" err="1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doesn’t</a:t>
            </a:r>
            <a:r>
              <a:rPr lang="fr-FR" sz="2600" b="1" i="0" u="none" strike="noStrike" kern="1200" cap="none" spc="0" baseline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 like cooking.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xmlns="" id="{ED448222-E52C-C8B1-515B-83310EB30DC4}"/>
              </a:ext>
            </a:extLst>
          </p:cNvPr>
          <p:cNvSpPr txBox="1"/>
          <p:nvPr/>
        </p:nvSpPr>
        <p:spPr>
          <a:xfrm>
            <a:off x="5304791" y="2936557"/>
            <a:ext cx="2284280" cy="492443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600" b="1" i="0" u="none" strike="noStrike" kern="1200" cap="none" spc="0" baseline="0" dirty="0" err="1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is</a:t>
            </a:r>
            <a:r>
              <a:rPr lang="fr-FR" sz="2600" b="1" i="0" u="none" strike="noStrike" kern="1200" cap="none" spc="0" baseline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 </a:t>
            </a:r>
            <a:r>
              <a:rPr lang="fr-FR" sz="2600" b="1" i="0" u="none" strike="noStrike" kern="1200" cap="none" spc="0" baseline="0" dirty="0" err="1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responsible</a:t>
            </a:r>
            <a:endParaRPr lang="fr-FR" sz="2600" b="1" i="0" u="none" strike="noStrike" kern="1200" cap="none" spc="0" baseline="0" dirty="0">
              <a:solidFill>
                <a:srgbClr val="FF0000"/>
              </a:solidFill>
              <a:uFillTx/>
              <a:latin typeface="Gill Sans MT" panose="020B0502020104020203" pitchFamily="34" charset="0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xmlns="" id="{AA9C42E8-0A71-F9AD-1D90-BFF2BD4A4560}"/>
              </a:ext>
            </a:extLst>
          </p:cNvPr>
          <p:cNvSpPr txBox="1"/>
          <p:nvPr/>
        </p:nvSpPr>
        <p:spPr>
          <a:xfrm>
            <a:off x="5914391" y="3395509"/>
            <a:ext cx="2845138" cy="492443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600" b="1" i="0" u="none" strike="noStrike" kern="1200" cap="none" spc="0" baseline="0" dirty="0" err="1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plays</a:t>
            </a:r>
            <a:r>
              <a:rPr lang="fr-FR" sz="2600" b="1" i="0" u="none" strike="noStrike" kern="1200" cap="none" spc="0" baseline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 badminton.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E54CB406-FAF8-8793-FFB3-B64BCE06EF3F}"/>
              </a:ext>
            </a:extLst>
          </p:cNvPr>
          <p:cNvSpPr/>
          <p:nvPr/>
        </p:nvSpPr>
        <p:spPr>
          <a:xfrm>
            <a:off x="7423460" y="945463"/>
            <a:ext cx="362291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0,5/ligne si tout est correct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618887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 : coins arrondis 4">
            <a:extLst>
              <a:ext uri="{FF2B5EF4-FFF2-40B4-BE49-F238E27FC236}">
                <a16:creationId xmlns:a16="http://schemas.microsoft.com/office/drawing/2014/main" xmlns="" id="{137478AB-3327-C30E-94AD-90275D31501E}"/>
              </a:ext>
            </a:extLst>
          </p:cNvPr>
          <p:cNvSpPr/>
          <p:nvPr/>
        </p:nvSpPr>
        <p:spPr>
          <a:xfrm>
            <a:off x="142875" y="95251"/>
            <a:ext cx="11915775" cy="6600516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FFFFFF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 Ultra Bold" panose="020B0A02020104020203" pitchFamily="34" charset="0"/>
              <a:ea typeface="+mn-ea"/>
              <a:cs typeface="+mn-cs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xmlns="" id="{A578AE9A-03E9-04D0-841E-1648361149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806" y="1868749"/>
            <a:ext cx="11465651" cy="1493575"/>
          </a:xfrm>
          <a:prstGeom prst="rect">
            <a:avLst/>
          </a:prstGeom>
        </p:spPr>
      </p:pic>
      <p:sp>
        <p:nvSpPr>
          <p:cNvPr id="5" name="ZoneTexte 6">
            <a:extLst>
              <a:ext uri="{FF2B5EF4-FFF2-40B4-BE49-F238E27FC236}">
                <a16:creationId xmlns:a16="http://schemas.microsoft.com/office/drawing/2014/main" xmlns="" id="{E7736C35-D3CE-91AA-5F20-1AB9F5F6C1E7}"/>
              </a:ext>
            </a:extLst>
          </p:cNvPr>
          <p:cNvSpPr txBox="1"/>
          <p:nvPr/>
        </p:nvSpPr>
        <p:spPr>
          <a:xfrm>
            <a:off x="5104766" y="2245841"/>
            <a:ext cx="6956584" cy="492443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600" b="1" i="0" u="none" strike="noStrike" kern="1200" cap="none" spc="0" baseline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Tom and Jasmine/</a:t>
            </a:r>
            <a:r>
              <a:rPr lang="fr-FR" sz="2600" b="1" i="0" u="none" strike="noStrike" kern="1200" cap="none" spc="0" baseline="0" dirty="0" err="1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they</a:t>
            </a:r>
            <a:r>
              <a:rPr lang="fr-FR" sz="2600" b="1" i="0" u="none" strike="noStrike" kern="1200" cap="none" spc="0" baseline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 </a:t>
            </a:r>
            <a:r>
              <a:rPr lang="fr-FR" sz="2600" b="1" i="0" u="none" strike="noStrike" kern="1200" cap="none" spc="0" baseline="0" dirty="0" err="1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both</a:t>
            </a:r>
            <a:r>
              <a:rPr lang="fr-FR" sz="2600" b="1" i="0" u="none" strike="noStrike" kern="1200" cap="none" spc="0" baseline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 live in London. </a:t>
            </a:r>
          </a:p>
        </p:txBody>
      </p:sp>
      <p:sp>
        <p:nvSpPr>
          <p:cNvPr id="6" name="ZoneTexte 6">
            <a:extLst>
              <a:ext uri="{FF2B5EF4-FFF2-40B4-BE49-F238E27FC236}">
                <a16:creationId xmlns:a16="http://schemas.microsoft.com/office/drawing/2014/main" xmlns="" id="{BEFE18C8-6A0F-FD84-1A49-875D5492A7CF}"/>
              </a:ext>
            </a:extLst>
          </p:cNvPr>
          <p:cNvSpPr txBox="1"/>
          <p:nvPr/>
        </p:nvSpPr>
        <p:spPr>
          <a:xfrm>
            <a:off x="5180966" y="2644812"/>
            <a:ext cx="3593741" cy="492443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600" b="1" i="0" u="none" strike="noStrike" kern="1200" cap="none" spc="0" baseline="0" dirty="0" err="1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They</a:t>
            </a:r>
            <a:r>
              <a:rPr lang="fr-FR" sz="2600" b="1" i="0" u="none" strike="noStrike" kern="1200" cap="none" spc="0" baseline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 are </a:t>
            </a:r>
            <a:r>
              <a:rPr lang="fr-FR" sz="2600" b="1" i="0" u="none" strike="noStrike" kern="1200" cap="none" spc="0" baseline="0" dirty="0" err="1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both</a:t>
            </a:r>
            <a:r>
              <a:rPr lang="fr-FR" sz="2600" b="1" i="0" u="none" strike="noStrike" kern="1200" cap="none" spc="0" baseline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 British.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BEEC622-2876-D51E-CEF1-0FE46ED4CFD3}"/>
              </a:ext>
            </a:extLst>
          </p:cNvPr>
          <p:cNvSpPr/>
          <p:nvPr/>
        </p:nvSpPr>
        <p:spPr>
          <a:xfrm>
            <a:off x="7423461" y="945463"/>
            <a:ext cx="362291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0,5</a:t>
            </a:r>
            <a:r>
              <a:rPr lang="fr-FR" sz="2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/ligne </a:t>
            </a:r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si tout est correct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222185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 : coins arrondis 4">
            <a:extLst>
              <a:ext uri="{FF2B5EF4-FFF2-40B4-BE49-F238E27FC236}">
                <a16:creationId xmlns:a16="http://schemas.microsoft.com/office/drawing/2014/main" xmlns="" id="{137478AB-3327-C30E-94AD-90275D31501E}"/>
              </a:ext>
            </a:extLst>
          </p:cNvPr>
          <p:cNvSpPr/>
          <p:nvPr/>
        </p:nvSpPr>
        <p:spPr>
          <a:xfrm>
            <a:off x="142875" y="95251"/>
            <a:ext cx="11915775" cy="6600516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FFFFFF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 Ultra Bold" panose="020B0A02020104020203" pitchFamily="34" charset="0"/>
              <a:ea typeface="+mn-ea"/>
              <a:cs typeface="+mn-cs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xmlns="" id="{12CA32C6-CFCE-FFDE-0376-FF0B85EC0B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875" y="95251"/>
            <a:ext cx="12030272" cy="4038599"/>
          </a:xfrm>
          <a:prstGeom prst="rect">
            <a:avLst/>
          </a:prstGeom>
        </p:spPr>
      </p:pic>
      <p:sp>
        <p:nvSpPr>
          <p:cNvPr id="5" name="ZoneTexte 6">
            <a:extLst>
              <a:ext uri="{FF2B5EF4-FFF2-40B4-BE49-F238E27FC236}">
                <a16:creationId xmlns:a16="http://schemas.microsoft.com/office/drawing/2014/main" xmlns="" id="{9B157DAE-5263-124D-8B74-F9F789CF7345}"/>
              </a:ext>
            </a:extLst>
          </p:cNvPr>
          <p:cNvSpPr txBox="1"/>
          <p:nvPr/>
        </p:nvSpPr>
        <p:spPr>
          <a:xfrm>
            <a:off x="2942591" y="4168313"/>
            <a:ext cx="8779968" cy="2492990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514350" marR="0" lvl="0" indent="-5143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600" b="1" i="0" u="none" strike="noStrike" kern="1200" cap="none" spc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Like Jeremy, Leila is a bit touchy. </a:t>
            </a:r>
          </a:p>
          <a:p>
            <a:pPr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600" b="1" dirty="0">
                <a:solidFill>
                  <a:srgbClr val="FF0000"/>
                </a:solidFill>
                <a:latin typeface="Gill Sans MT" panose="020B0502020104020203" pitchFamily="34" charset="0"/>
              </a:rPr>
              <a:t>      Like Jeremy, Leila likes listening to music.</a:t>
            </a:r>
          </a:p>
          <a:p>
            <a:pPr marL="514350" marR="0" lvl="0" indent="-5143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600" b="1" i="0" u="none" strike="noStrike" kern="1200" cap="none" spc="0" dirty="0">
              <a:solidFill>
                <a:srgbClr val="FF0000"/>
              </a:solidFill>
              <a:uFillTx/>
              <a:latin typeface="Gill Sans MT" panose="020B0502020104020203" pitchFamily="34" charset="0"/>
            </a:endParaRPr>
          </a:p>
          <a:p>
            <a:pPr marR="0" lvl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600" b="1" i="0" u="none" strike="noStrike" kern="1200" cap="none" spc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      </a:t>
            </a:r>
            <a:r>
              <a:rPr lang="en-US" sz="2600" b="1" dirty="0">
                <a:solidFill>
                  <a:srgbClr val="FF0000"/>
                </a:solidFill>
                <a:latin typeface="Gill Sans MT" panose="020B0502020104020203" pitchFamily="34" charset="0"/>
              </a:rPr>
              <a:t>2. Leila and Jeremy/they are both a bit touchy.</a:t>
            </a:r>
          </a:p>
          <a:p>
            <a:pPr lvl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600" b="1" dirty="0">
                <a:solidFill>
                  <a:srgbClr val="FF0000"/>
                </a:solidFill>
                <a:latin typeface="Gill Sans MT" panose="020B0502020104020203" pitchFamily="34" charset="0"/>
              </a:rPr>
              <a:t>       Leila and Jeremy/ they both like listening to music. </a:t>
            </a:r>
            <a:endParaRPr lang="en-US" sz="2600" b="1" i="0" u="none" strike="noStrike" kern="1200" cap="none" spc="0" dirty="0">
              <a:solidFill>
                <a:srgbClr val="FF0000"/>
              </a:solidFill>
              <a:uFillTx/>
              <a:latin typeface="Gill Sans MT" panose="020B0502020104020203" pitchFamily="34" charset="0"/>
            </a:endParaRPr>
          </a:p>
          <a:p>
            <a:pPr marL="514350" marR="0" lvl="0" indent="-5143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600" b="1" i="0" u="none" strike="noStrike" kern="1200" cap="none" spc="0" baseline="0" dirty="0">
              <a:solidFill>
                <a:srgbClr val="FF0000"/>
              </a:solidFill>
              <a:uFillTx/>
              <a:latin typeface="Gill Sans MT" panose="020B0502020104020203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ED6AD98-844E-F719-0356-34B98C55E7C6}"/>
              </a:ext>
            </a:extLst>
          </p:cNvPr>
          <p:cNvSpPr/>
          <p:nvPr/>
        </p:nvSpPr>
        <p:spPr>
          <a:xfrm>
            <a:off x="6840368" y="0"/>
            <a:ext cx="4753866" cy="830997"/>
          </a:xfrm>
          <a:prstGeom prst="rect">
            <a:avLst/>
          </a:prstGeom>
          <a:solidFill>
            <a:schemeClr val="bg1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1 p / ligne si correct</a:t>
            </a:r>
          </a:p>
          <a:p>
            <a:pPr algn="ctr"/>
            <a:r>
              <a:rPr lang="fr-FR" sz="2400" b="1" cap="none" spc="0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Pas correct =&gt; je vais regarder après</a:t>
            </a:r>
          </a:p>
        </p:txBody>
      </p:sp>
    </p:spTree>
    <p:extLst>
      <p:ext uri="{BB962C8B-B14F-4D97-AF65-F5344CB8AC3E}">
        <p14:creationId xmlns:p14="http://schemas.microsoft.com/office/powerpoint/2010/main" val="661911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 : coins arrondis 4">
            <a:extLst>
              <a:ext uri="{FF2B5EF4-FFF2-40B4-BE49-F238E27FC236}">
                <a16:creationId xmlns:a16="http://schemas.microsoft.com/office/drawing/2014/main" xmlns="" id="{137478AB-3327-C30E-94AD-90275D31501E}"/>
              </a:ext>
            </a:extLst>
          </p:cNvPr>
          <p:cNvSpPr/>
          <p:nvPr/>
        </p:nvSpPr>
        <p:spPr>
          <a:xfrm>
            <a:off x="142875" y="95251"/>
            <a:ext cx="11915775" cy="6600516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FFFFFF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 Ultra Bold" panose="020B0A02020104020203" pitchFamily="34" charset="0"/>
              <a:ea typeface="+mn-ea"/>
              <a:cs typeface="+mn-cs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xmlns="" id="{12CA32C6-CFCE-FFDE-0376-FF0B85EC0B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875" y="95251"/>
            <a:ext cx="12030272" cy="4038599"/>
          </a:xfrm>
          <a:prstGeom prst="rect">
            <a:avLst/>
          </a:prstGeom>
        </p:spPr>
      </p:pic>
      <p:sp>
        <p:nvSpPr>
          <p:cNvPr id="5" name="ZoneTexte 6">
            <a:extLst>
              <a:ext uri="{FF2B5EF4-FFF2-40B4-BE49-F238E27FC236}">
                <a16:creationId xmlns:a16="http://schemas.microsoft.com/office/drawing/2014/main" xmlns="" id="{9B157DAE-5263-124D-8B74-F9F789CF7345}"/>
              </a:ext>
            </a:extLst>
          </p:cNvPr>
          <p:cNvSpPr txBox="1"/>
          <p:nvPr/>
        </p:nvSpPr>
        <p:spPr>
          <a:xfrm>
            <a:off x="671340" y="4118487"/>
            <a:ext cx="10785325" cy="1692771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R="0" lvl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600" b="1" i="0" u="none" strike="noStrike" kern="1200" cap="none" spc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3.   Unlike Jeremy, Leila is a dove.</a:t>
            </a:r>
          </a:p>
          <a:p>
            <a:pPr marR="0" lvl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600" b="1" dirty="0">
                <a:solidFill>
                  <a:srgbClr val="FF0000"/>
                </a:solidFill>
                <a:latin typeface="Gill Sans MT" panose="020B0502020104020203" pitchFamily="34" charset="0"/>
              </a:rPr>
              <a:t>      Unlike Jeremy, Leila can’t live without her books and magazines.</a:t>
            </a:r>
          </a:p>
          <a:p>
            <a:pPr marR="0" lvl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600" b="1" i="0" u="none" strike="noStrike" kern="1200" cap="none" spc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      Unlike Jeremy, Leila has loads of secrets and dreams.</a:t>
            </a:r>
          </a:p>
          <a:p>
            <a:pPr marR="0" lvl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600" b="1" dirty="0">
                <a:solidFill>
                  <a:srgbClr val="FF0000"/>
                </a:solidFill>
                <a:latin typeface="Gill Sans MT" panose="020B0502020104020203" pitchFamily="34" charset="0"/>
              </a:rPr>
              <a:t>      Unlike Jeremy, Leila likes learning new things.</a:t>
            </a:r>
            <a:endParaRPr lang="en-US" sz="2600" b="1" i="0" u="none" strike="noStrike" kern="1200" cap="none" spc="0" baseline="0" dirty="0">
              <a:solidFill>
                <a:srgbClr val="FF0000"/>
              </a:solidFill>
              <a:uFillTx/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388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 : coins arrondis 4">
            <a:extLst>
              <a:ext uri="{FF2B5EF4-FFF2-40B4-BE49-F238E27FC236}">
                <a16:creationId xmlns:a16="http://schemas.microsoft.com/office/drawing/2014/main" xmlns="" id="{137478AB-3327-C30E-94AD-90275D31501E}"/>
              </a:ext>
            </a:extLst>
          </p:cNvPr>
          <p:cNvSpPr/>
          <p:nvPr/>
        </p:nvSpPr>
        <p:spPr>
          <a:xfrm>
            <a:off x="142875" y="95251"/>
            <a:ext cx="11915775" cy="6600516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FFFFFF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 Ultra Bold" panose="020B0A02020104020203" pitchFamily="34" charset="0"/>
              <a:ea typeface="+mn-ea"/>
              <a:cs typeface="+mn-cs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xmlns="" id="{12CA32C6-CFCE-FFDE-0376-FF0B85EC0B5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5095"/>
          <a:stretch/>
        </p:blipFill>
        <p:spPr>
          <a:xfrm>
            <a:off x="161728" y="-33491"/>
            <a:ext cx="12030272" cy="3429000"/>
          </a:xfrm>
          <a:prstGeom prst="rect">
            <a:avLst/>
          </a:prstGeom>
        </p:spPr>
      </p:pic>
      <p:sp>
        <p:nvSpPr>
          <p:cNvPr id="5" name="ZoneTexte 6">
            <a:extLst>
              <a:ext uri="{FF2B5EF4-FFF2-40B4-BE49-F238E27FC236}">
                <a16:creationId xmlns:a16="http://schemas.microsoft.com/office/drawing/2014/main" xmlns="" id="{9B157DAE-5263-124D-8B74-F9F789CF7345}"/>
              </a:ext>
            </a:extLst>
          </p:cNvPr>
          <p:cNvSpPr txBox="1"/>
          <p:nvPr/>
        </p:nvSpPr>
        <p:spPr>
          <a:xfrm>
            <a:off x="451421" y="3352866"/>
            <a:ext cx="11917045" cy="3693319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R="0" lvl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600" b="1" i="0" u="none" strike="noStrike" kern="1200" cap="none" spc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4.   Jeremy is honest and caring, whereas Leila is quite patient.</a:t>
            </a:r>
          </a:p>
          <a:p>
            <a:pPr marR="0" lvl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600" b="1" dirty="0">
                <a:solidFill>
                  <a:srgbClr val="FF0000"/>
                </a:solidFill>
                <a:latin typeface="Gill Sans MT" panose="020B0502020104020203" pitchFamily="34" charset="0"/>
              </a:rPr>
              <a:t>     </a:t>
            </a:r>
            <a:r>
              <a:rPr lang="en-US" sz="2600" b="1" i="0" u="none" strike="noStrike" kern="1200" cap="none" spc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 Jeremy is a dog, whereas Leila is a dove. </a:t>
            </a:r>
          </a:p>
          <a:p>
            <a:pPr marR="0" lvl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600" b="1" dirty="0">
                <a:solidFill>
                  <a:srgbClr val="FF0000"/>
                </a:solidFill>
                <a:latin typeface="Gill Sans MT" panose="020B0502020104020203" pitchFamily="34" charset="0"/>
              </a:rPr>
              <a:t>      Jeremy can’t live without (his) music and CDs, whereas Leila can’t live </a:t>
            </a:r>
          </a:p>
          <a:p>
            <a:pPr marR="0" lvl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600" b="1" dirty="0">
                <a:solidFill>
                  <a:srgbClr val="FF0000"/>
                </a:solidFill>
                <a:latin typeface="Gill Sans MT" panose="020B0502020104020203" pitchFamily="34" charset="0"/>
              </a:rPr>
              <a:t>      without her books and magazines.</a:t>
            </a:r>
            <a:endParaRPr lang="en-US" sz="2600" b="1" i="0" u="none" strike="noStrike" kern="1200" cap="none" spc="0" dirty="0">
              <a:solidFill>
                <a:srgbClr val="FF0000"/>
              </a:solidFill>
              <a:uFillTx/>
              <a:latin typeface="Gill Sans MT" panose="020B0502020104020203" pitchFamily="34" charset="0"/>
            </a:endParaRPr>
          </a:p>
          <a:p>
            <a:pPr marR="0" lvl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600" b="1" dirty="0">
                <a:solidFill>
                  <a:srgbClr val="FF0000"/>
                </a:solidFill>
                <a:latin typeface="Gill Sans MT" panose="020B0502020104020203" pitchFamily="34" charset="0"/>
              </a:rPr>
              <a:t>      Jeremy has loads of friends and fun, whereas </a:t>
            </a:r>
          </a:p>
          <a:p>
            <a:pPr marR="0" lvl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600" b="1" dirty="0">
                <a:solidFill>
                  <a:srgbClr val="FF0000"/>
                </a:solidFill>
                <a:latin typeface="Gill Sans MT" panose="020B0502020104020203" pitchFamily="34" charset="0"/>
              </a:rPr>
              <a:t>      Leila has loads of secrets and dreams.</a:t>
            </a:r>
          </a:p>
          <a:p>
            <a:pPr marR="0" lvl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600" b="1" dirty="0">
                <a:solidFill>
                  <a:srgbClr val="FF0000"/>
                </a:solidFill>
                <a:latin typeface="Gill Sans MT" panose="020B0502020104020203" pitchFamily="34" charset="0"/>
              </a:rPr>
              <a:t>      Jeremy likes helping around the house, whereas Leila likes </a:t>
            </a:r>
          </a:p>
          <a:p>
            <a:pPr marR="0" lvl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600" b="1" dirty="0">
                <a:solidFill>
                  <a:srgbClr val="FF0000"/>
                </a:solidFill>
                <a:latin typeface="Gill Sans MT" panose="020B0502020104020203" pitchFamily="34" charset="0"/>
              </a:rPr>
              <a:t>      learning about new things</a:t>
            </a:r>
          </a:p>
          <a:p>
            <a:pPr marR="0" lvl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600" b="1" i="0" u="none" strike="noStrike" kern="1200" cap="none" spc="0" baseline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      </a:t>
            </a:r>
          </a:p>
        </p:txBody>
      </p:sp>
    </p:spTree>
    <p:extLst>
      <p:ext uri="{BB962C8B-B14F-4D97-AF65-F5344CB8AC3E}">
        <p14:creationId xmlns:p14="http://schemas.microsoft.com/office/powerpoint/2010/main" val="2148748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 : coins arrondis 4">
            <a:extLst>
              <a:ext uri="{FF2B5EF4-FFF2-40B4-BE49-F238E27FC236}">
                <a16:creationId xmlns:a16="http://schemas.microsoft.com/office/drawing/2014/main" xmlns="" id="{137478AB-3327-C30E-94AD-90275D31501E}"/>
              </a:ext>
            </a:extLst>
          </p:cNvPr>
          <p:cNvSpPr/>
          <p:nvPr/>
        </p:nvSpPr>
        <p:spPr>
          <a:xfrm>
            <a:off x="142875" y="95251"/>
            <a:ext cx="11915775" cy="6600516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FFFFFF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 Ultra Bold" panose="020B0A02020104020203" pitchFamily="34" charset="0"/>
              <a:ea typeface="+mn-ea"/>
              <a:cs typeface="+mn-cs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xmlns="" id="{03FD7A63-6C07-FAA9-7A03-C6907FDF62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875" y="95251"/>
            <a:ext cx="4816257" cy="510584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xmlns="" id="{581BBC7D-6218-DCF2-4928-32AE0395FA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37176" y="2116481"/>
            <a:ext cx="3345141" cy="2928302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xmlns="" id="{C35B2A78-08F0-B9C7-A369-B72A3F828B02}"/>
              </a:ext>
            </a:extLst>
          </p:cNvPr>
          <p:cNvSpPr txBox="1"/>
          <p:nvPr/>
        </p:nvSpPr>
        <p:spPr>
          <a:xfrm>
            <a:off x="709683" y="2874978"/>
            <a:ext cx="7751353" cy="2893100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R="0" lvl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600" b="1" i="0" u="none" strike="noStrike" kern="1200" cap="none" spc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He is/He’s a bit touchy, honest and caring.</a:t>
            </a:r>
          </a:p>
          <a:p>
            <a:pPr marR="0" lvl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600" b="1" baseline="0" dirty="0">
                <a:solidFill>
                  <a:srgbClr val="FF0000"/>
                </a:solidFill>
                <a:latin typeface="Gill Sans MT" panose="020B0502020104020203" pitchFamily="34" charset="0"/>
              </a:rPr>
              <a:t>He is/ He’s a dog. (He likes dogs</a:t>
            </a:r>
            <a:r>
              <a:rPr lang="en-US" sz="2600" b="1" dirty="0">
                <a:solidFill>
                  <a:srgbClr val="FF0000"/>
                </a:solidFill>
                <a:latin typeface="Gill Sans MT" panose="020B0502020104020203" pitchFamily="34" charset="0"/>
              </a:rPr>
              <a:t>/ He has a dog.)</a:t>
            </a:r>
          </a:p>
          <a:p>
            <a:pPr marR="0" lvl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600" b="1" i="0" u="none" strike="noStrike" kern="1200" cap="none" spc="0" baseline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He</a:t>
            </a:r>
            <a:r>
              <a:rPr lang="en-US" sz="2600" b="1" i="0" u="none" strike="noStrike" kern="1200" cap="none" spc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 can’t live without (his) music and CDs. </a:t>
            </a:r>
          </a:p>
          <a:p>
            <a:pPr marR="0" lvl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600" b="1" dirty="0">
                <a:solidFill>
                  <a:srgbClr val="FF0000"/>
                </a:solidFill>
                <a:latin typeface="Gill Sans MT" panose="020B0502020104020203" pitchFamily="34" charset="0"/>
              </a:rPr>
              <a:t>(H</a:t>
            </a:r>
            <a:r>
              <a:rPr lang="en-US" sz="2600" b="1" i="0" u="none" strike="noStrike" kern="1200" cap="none" spc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e likes </a:t>
            </a:r>
            <a:r>
              <a:rPr lang="en-US" sz="2600" b="1" kern="0" dirty="0">
                <a:solidFill>
                  <a:srgbClr val="FF0000"/>
                </a:solidFill>
                <a:latin typeface="Gill Sans MT" panose="020B0502020104020203" pitchFamily="34" charset="0"/>
              </a:rPr>
              <a:t>(his) </a:t>
            </a:r>
            <a:r>
              <a:rPr lang="en-US" sz="2600" b="1" i="0" u="none" strike="noStrike" kern="1200" cap="none" spc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music and CDs)</a:t>
            </a:r>
          </a:p>
          <a:p>
            <a:pPr marR="0" lvl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600" b="1" i="0" u="none" strike="noStrike" kern="1200" cap="none" spc="0" baseline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He has loads of friends and (loads</a:t>
            </a:r>
            <a:r>
              <a:rPr lang="en-US" sz="2600" b="1" i="0" u="none" strike="noStrike" kern="1200" cap="none" spc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 of) fun.</a:t>
            </a:r>
          </a:p>
          <a:p>
            <a:pPr marR="0" lvl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600" b="1" baseline="0" dirty="0">
                <a:solidFill>
                  <a:srgbClr val="FF0000"/>
                </a:solidFill>
                <a:latin typeface="Gill Sans MT" panose="020B0502020104020203" pitchFamily="34" charset="0"/>
              </a:rPr>
              <a:t>He</a:t>
            </a:r>
            <a:r>
              <a:rPr lang="en-US" sz="2600" b="1" dirty="0">
                <a:solidFill>
                  <a:srgbClr val="FF0000"/>
                </a:solidFill>
                <a:latin typeface="Gill Sans MT" panose="020B0502020104020203" pitchFamily="34" charset="0"/>
              </a:rPr>
              <a:t> likes/loves helping around the house.</a:t>
            </a:r>
          </a:p>
          <a:p>
            <a:pPr marR="0" lvl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600" b="1" i="0" u="none" strike="noStrike" kern="1200" cap="none" spc="0" baseline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(On</a:t>
            </a:r>
            <a:r>
              <a:rPr lang="en-US" sz="2600" b="1" i="0" u="none" strike="noStrike" kern="1200" cap="none" spc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 a Saturday,) he likes/loves listening to music.</a:t>
            </a:r>
            <a:endParaRPr lang="en-US" sz="2600" b="1" i="0" u="none" strike="noStrike" kern="1200" cap="none" spc="0" baseline="0" dirty="0">
              <a:solidFill>
                <a:srgbClr val="FF0000"/>
              </a:solidFill>
              <a:uFillTx/>
              <a:latin typeface="Gill Sans MT" panose="020B0502020104020203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5C3EB365-1A75-1B75-775E-9B1D5722B328}"/>
              </a:ext>
            </a:extLst>
          </p:cNvPr>
          <p:cNvSpPr/>
          <p:nvPr/>
        </p:nvSpPr>
        <p:spPr>
          <a:xfrm>
            <a:off x="590309" y="718025"/>
            <a:ext cx="11273742" cy="1200329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1 p / ligne si correct</a:t>
            </a:r>
          </a:p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Si le « s » de la 3</a:t>
            </a:r>
            <a:r>
              <a:rPr lang="fr-FR" sz="2400" b="1" baseline="30000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e</a:t>
            </a:r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 personne du singulier manque: -0,5 (chaque ligne ou il y a la faute)</a:t>
            </a:r>
          </a:p>
          <a:p>
            <a:pPr algn="ctr"/>
            <a:r>
              <a:rPr lang="fr-FR" sz="2400" b="1" cap="none" spc="0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OU je vais regarder après</a:t>
            </a:r>
          </a:p>
        </p:txBody>
      </p:sp>
    </p:spTree>
    <p:extLst>
      <p:ext uri="{BB962C8B-B14F-4D97-AF65-F5344CB8AC3E}">
        <p14:creationId xmlns:p14="http://schemas.microsoft.com/office/powerpoint/2010/main" val="530432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 : coins arrondis 4">
            <a:extLst>
              <a:ext uri="{FF2B5EF4-FFF2-40B4-BE49-F238E27FC236}">
                <a16:creationId xmlns:a16="http://schemas.microsoft.com/office/drawing/2014/main" xmlns="" id="{137478AB-3327-C30E-94AD-90275D31501E}"/>
              </a:ext>
            </a:extLst>
          </p:cNvPr>
          <p:cNvSpPr/>
          <p:nvPr/>
        </p:nvSpPr>
        <p:spPr>
          <a:xfrm>
            <a:off x="142875" y="95251"/>
            <a:ext cx="11915775" cy="6600516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FFFFFF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 Ultra Bold" panose="020B0A02020104020203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62119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 : coins arrondis 4">
            <a:extLst>
              <a:ext uri="{FF2B5EF4-FFF2-40B4-BE49-F238E27FC236}">
                <a16:creationId xmlns:a16="http://schemas.microsoft.com/office/drawing/2014/main" xmlns="" id="{137478AB-3327-C30E-94AD-90275D31501E}"/>
              </a:ext>
            </a:extLst>
          </p:cNvPr>
          <p:cNvSpPr/>
          <p:nvPr/>
        </p:nvSpPr>
        <p:spPr>
          <a:xfrm>
            <a:off x="142875" y="95251"/>
            <a:ext cx="11915775" cy="6600516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FFFFFF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fr-FR" sz="5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Ultra Bold" panose="020B0A02020104020203" pitchFamily="34" charset="0"/>
                <a:ea typeface="+mn-ea"/>
                <a:cs typeface="+mn-cs"/>
              </a:rPr>
              <a:t>Compréhension orale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fr-FR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Ultra Bold" panose="020B0A02020104020203" pitchFamily="34" charset="0"/>
                <a:ea typeface="+mn-ea"/>
                <a:cs typeface="+mn-cs"/>
              </a:rPr>
              <a:t>Écoute Jess réponds au quiz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fr-FR" sz="5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 Ultra Bold" panose="020B0A02020104020203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9045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 : coins arrondis 4">
            <a:extLst>
              <a:ext uri="{FF2B5EF4-FFF2-40B4-BE49-F238E27FC236}">
                <a16:creationId xmlns:a16="http://schemas.microsoft.com/office/drawing/2014/main" xmlns="" id="{137478AB-3327-C30E-94AD-90275D31501E}"/>
              </a:ext>
            </a:extLst>
          </p:cNvPr>
          <p:cNvSpPr/>
          <p:nvPr/>
        </p:nvSpPr>
        <p:spPr>
          <a:xfrm>
            <a:off x="142875" y="95251"/>
            <a:ext cx="11915775" cy="6600516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FFFFFF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fr-FR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Ultra Bold" panose="020B0A02020104020203" pitchFamily="34" charset="0"/>
                <a:ea typeface="+mn-ea"/>
                <a:cs typeface="+mn-cs"/>
              </a:rPr>
              <a:t>Explique en français ce que tu as compris sur elle.</a:t>
            </a:r>
          </a:p>
        </p:txBody>
      </p:sp>
    </p:spTree>
    <p:extLst>
      <p:ext uri="{BB962C8B-B14F-4D97-AF65-F5344CB8AC3E}">
        <p14:creationId xmlns:p14="http://schemas.microsoft.com/office/powerpoint/2010/main" val="1253035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 : coins arrondis 4">
            <a:extLst>
              <a:ext uri="{FF2B5EF4-FFF2-40B4-BE49-F238E27FC236}">
                <a16:creationId xmlns:a16="http://schemas.microsoft.com/office/drawing/2014/main" xmlns="" id="{137478AB-3327-C30E-94AD-90275D31501E}"/>
              </a:ext>
            </a:extLst>
          </p:cNvPr>
          <p:cNvSpPr/>
          <p:nvPr/>
        </p:nvSpPr>
        <p:spPr>
          <a:xfrm>
            <a:off x="142875" y="95251"/>
            <a:ext cx="11915775" cy="6600516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FFFFFF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 pitchFamily="34" charset="0"/>
              </a:rPr>
              <a:t>Elle est extrêmement attentionnée.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dirty="0">
              <a:solidFill>
                <a:srgbClr val="000000"/>
              </a:solidFill>
              <a:latin typeface="Gill Sans MT" panose="020B0502020104020203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 pitchFamily="34" charset="0"/>
              </a:rPr>
              <a:t>Elle n’est pas (trop) patiente.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 MT" panose="020B0502020104020203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400" dirty="0">
                <a:solidFill>
                  <a:srgbClr val="000000"/>
                </a:solidFill>
                <a:latin typeface="Gill Sans MT" panose="020B0502020104020203" pitchFamily="34" charset="0"/>
              </a:rPr>
              <a:t>Elle est un peu travailleuse;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dirty="0">
              <a:solidFill>
                <a:srgbClr val="000000"/>
              </a:solidFill>
              <a:latin typeface="Gill Sans MT" panose="020B0502020104020203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 pitchFamily="34" charset="0"/>
              </a:rPr>
              <a:t>Elle ne pense pas qu’elle soit malhonnête/ Elle n’est pas malhonnête;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 MT" panose="020B0502020104020203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400" dirty="0">
                <a:solidFill>
                  <a:srgbClr val="000000"/>
                </a:solidFill>
                <a:latin typeface="Gill Sans MT" panose="020B0502020104020203" pitchFamily="34" charset="0"/>
              </a:rPr>
              <a:t>Elle est toujours polie;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000" dirty="0">
              <a:solidFill>
                <a:srgbClr val="000000"/>
              </a:solidFill>
              <a:latin typeface="Gill Sans MT" panose="020B0502020104020203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400" dirty="0">
                <a:solidFill>
                  <a:srgbClr val="000000"/>
                </a:solidFill>
                <a:latin typeface="Gill Sans MT" panose="020B0502020104020203" pitchFamily="34" charset="0"/>
              </a:rPr>
              <a:t>Elle a beaucoup /pleine d’amis et pas beaucoup de secrets.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dirty="0">
              <a:solidFill>
                <a:srgbClr val="000000"/>
              </a:solidFill>
              <a:latin typeface="Gill Sans MT" panose="020B0502020104020203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400" dirty="0">
                <a:solidFill>
                  <a:srgbClr val="000000"/>
                </a:solidFill>
                <a:latin typeface="Gill Sans MT" panose="020B0502020104020203" pitchFamily="34" charset="0"/>
              </a:rPr>
              <a:t>Elle a beaucoup/ pleine de rêves.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dirty="0">
              <a:solidFill>
                <a:srgbClr val="000000"/>
              </a:solidFill>
              <a:latin typeface="Gill Sans MT" panose="020B0502020104020203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dirty="0">
              <a:solidFill>
                <a:srgbClr val="000000"/>
              </a:solidFill>
              <a:latin typeface="Gill Sans Ultra Bold" panose="020B0A02020104020203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11946249-9498-4849-4C63-F8C6ABE3FB21}"/>
              </a:ext>
            </a:extLst>
          </p:cNvPr>
          <p:cNvSpPr/>
          <p:nvPr/>
        </p:nvSpPr>
        <p:spPr>
          <a:xfrm>
            <a:off x="5520201" y="467033"/>
            <a:ext cx="57579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0,5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4A3C01D7-B054-3656-24EB-E3FBC67BD980}"/>
              </a:ext>
            </a:extLst>
          </p:cNvPr>
          <p:cNvSpPr/>
          <p:nvPr/>
        </p:nvSpPr>
        <p:spPr>
          <a:xfrm>
            <a:off x="7225176" y="467032"/>
            <a:ext cx="57579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0,5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C5340A30-8639-1E75-D1A3-3B6BCE238274}"/>
              </a:ext>
            </a:extLst>
          </p:cNvPr>
          <p:cNvSpPr/>
          <p:nvPr/>
        </p:nvSpPr>
        <p:spPr>
          <a:xfrm>
            <a:off x="5520201" y="1143307"/>
            <a:ext cx="57579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0,5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718BF46B-2EBE-2046-88E8-FC339590387D}"/>
              </a:ext>
            </a:extLst>
          </p:cNvPr>
          <p:cNvSpPr/>
          <p:nvPr/>
        </p:nvSpPr>
        <p:spPr>
          <a:xfrm>
            <a:off x="6787026" y="1143306"/>
            <a:ext cx="57579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0,5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92927228-7143-3D2F-8C68-D11DDE801730}"/>
              </a:ext>
            </a:extLst>
          </p:cNvPr>
          <p:cNvSpPr/>
          <p:nvPr/>
        </p:nvSpPr>
        <p:spPr>
          <a:xfrm>
            <a:off x="5396376" y="1895782"/>
            <a:ext cx="57579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0,5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301EEA92-EF11-5128-2998-39F290C0D620}"/>
              </a:ext>
            </a:extLst>
          </p:cNvPr>
          <p:cNvSpPr/>
          <p:nvPr/>
        </p:nvSpPr>
        <p:spPr>
          <a:xfrm>
            <a:off x="6639852" y="1886868"/>
            <a:ext cx="57579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0,5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24E0FD8F-11D6-B2CD-8B9D-630E7978C43C}"/>
              </a:ext>
            </a:extLst>
          </p:cNvPr>
          <p:cNvSpPr/>
          <p:nvPr/>
        </p:nvSpPr>
        <p:spPr>
          <a:xfrm>
            <a:off x="5684275" y="2592634"/>
            <a:ext cx="57579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0,5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6FF1F06E-C852-8D87-0774-879779E4E99C}"/>
              </a:ext>
            </a:extLst>
          </p:cNvPr>
          <p:cNvSpPr/>
          <p:nvPr/>
        </p:nvSpPr>
        <p:spPr>
          <a:xfrm>
            <a:off x="3272301" y="2582192"/>
            <a:ext cx="57579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0,5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2B30B87D-140F-CF09-5F82-8D92DE019566}"/>
              </a:ext>
            </a:extLst>
          </p:cNvPr>
          <p:cNvSpPr/>
          <p:nvPr/>
        </p:nvSpPr>
        <p:spPr>
          <a:xfrm>
            <a:off x="5808100" y="3351245"/>
            <a:ext cx="57579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0,5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954DF7E4-2834-8020-4504-ED3DF9F855FE}"/>
              </a:ext>
            </a:extLst>
          </p:cNvPr>
          <p:cNvSpPr/>
          <p:nvPr/>
        </p:nvSpPr>
        <p:spPr>
          <a:xfrm>
            <a:off x="6751075" y="3389344"/>
            <a:ext cx="57579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0,5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CEF42F45-8436-8D76-0C1F-AABE86D1BE08}"/>
              </a:ext>
            </a:extLst>
          </p:cNvPr>
          <p:cNvSpPr/>
          <p:nvPr/>
        </p:nvSpPr>
        <p:spPr>
          <a:xfrm>
            <a:off x="5396376" y="4021383"/>
            <a:ext cx="57579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1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8A41CB8F-33E7-5373-B0F9-D3C8CF014B44}"/>
              </a:ext>
            </a:extLst>
          </p:cNvPr>
          <p:cNvSpPr/>
          <p:nvPr/>
        </p:nvSpPr>
        <p:spPr>
          <a:xfrm>
            <a:off x="8587251" y="4021382"/>
            <a:ext cx="57579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1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253BA706-D526-F697-8C69-284FA946DF3D}"/>
              </a:ext>
            </a:extLst>
          </p:cNvPr>
          <p:cNvSpPr/>
          <p:nvPr/>
        </p:nvSpPr>
        <p:spPr>
          <a:xfrm>
            <a:off x="6666277" y="4660987"/>
            <a:ext cx="57579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1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001150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 : coins arrondis 4">
            <a:extLst>
              <a:ext uri="{FF2B5EF4-FFF2-40B4-BE49-F238E27FC236}">
                <a16:creationId xmlns:a16="http://schemas.microsoft.com/office/drawing/2014/main" xmlns="" id="{137478AB-3327-C30E-94AD-90275D31501E}"/>
              </a:ext>
            </a:extLst>
          </p:cNvPr>
          <p:cNvSpPr/>
          <p:nvPr/>
        </p:nvSpPr>
        <p:spPr>
          <a:xfrm>
            <a:off x="142875" y="95251"/>
            <a:ext cx="11915775" cy="6600516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FFFFFF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400" dirty="0">
                <a:solidFill>
                  <a:srgbClr val="000000"/>
                </a:solidFill>
                <a:latin typeface="Gill Sans MT" panose="020B0502020104020203" pitchFamily="34" charset="0"/>
              </a:rPr>
              <a:t>Elle ne peut pas vivre sans ses CD et sa musique.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dirty="0">
              <a:solidFill>
                <a:srgbClr val="000000"/>
              </a:solidFill>
              <a:latin typeface="Gill Sans MT" panose="020B0502020104020203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400" dirty="0">
                <a:solidFill>
                  <a:srgbClr val="000000"/>
                </a:solidFill>
                <a:latin typeface="Gill Sans MT" panose="020B0502020104020203" pitchFamily="34" charset="0"/>
              </a:rPr>
              <a:t>Elle n’aime pas trop les appareils électroniques.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dirty="0">
              <a:solidFill>
                <a:srgbClr val="000000"/>
              </a:solidFill>
              <a:latin typeface="Gill Sans MT" panose="020B0502020104020203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400" dirty="0">
                <a:solidFill>
                  <a:srgbClr val="000000"/>
                </a:solidFill>
                <a:latin typeface="Gill Sans MT" panose="020B0502020104020203" pitchFamily="34" charset="0"/>
              </a:rPr>
              <a:t>Elle adore/aime améliorer ses compétences artistiques et aider à la maison: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dirty="0">
              <a:solidFill>
                <a:srgbClr val="000000"/>
              </a:solidFill>
              <a:latin typeface="Gill Sans MT" panose="020B0502020104020203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400" dirty="0">
                <a:solidFill>
                  <a:srgbClr val="000000"/>
                </a:solidFill>
                <a:latin typeface="Gill Sans MT" panose="020B0502020104020203" pitchFamily="34" charset="0"/>
              </a:rPr>
              <a:t> faire du jardinage, de la cuisine, de la décoration.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dirty="0">
              <a:solidFill>
                <a:srgbClr val="000000"/>
              </a:solidFill>
              <a:latin typeface="Gill Sans MT" panose="020B0502020104020203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400" dirty="0">
                <a:solidFill>
                  <a:srgbClr val="000000"/>
                </a:solidFill>
                <a:latin typeface="Gill Sans MT" panose="020B0502020104020203" pitchFamily="34" charset="0"/>
              </a:rPr>
              <a:t> Le samedi, elle aime (avant tout) traîner avec ses amis en ville.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15E4486F-8F59-27FF-634A-6CAB5B2566F0}"/>
              </a:ext>
            </a:extLst>
          </p:cNvPr>
          <p:cNvSpPr/>
          <p:nvPr/>
        </p:nvSpPr>
        <p:spPr>
          <a:xfrm>
            <a:off x="6810060" y="1417253"/>
            <a:ext cx="57579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1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F6BB8D52-10DB-DB24-2BF7-20350B333990}"/>
              </a:ext>
            </a:extLst>
          </p:cNvPr>
          <p:cNvSpPr/>
          <p:nvPr/>
        </p:nvSpPr>
        <p:spPr>
          <a:xfrm>
            <a:off x="8130976" y="1404465"/>
            <a:ext cx="57579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1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2FFCB722-7DBE-D391-73D4-0B57E97B489E}"/>
              </a:ext>
            </a:extLst>
          </p:cNvPr>
          <p:cNvSpPr/>
          <p:nvPr/>
        </p:nvSpPr>
        <p:spPr>
          <a:xfrm>
            <a:off x="6810059" y="2099790"/>
            <a:ext cx="57579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0,5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FD7749DF-D3C4-CADC-1A45-329301BE8CBF}"/>
              </a:ext>
            </a:extLst>
          </p:cNvPr>
          <p:cNvSpPr/>
          <p:nvPr/>
        </p:nvSpPr>
        <p:spPr>
          <a:xfrm>
            <a:off x="6399577" y="2933844"/>
            <a:ext cx="57579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1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948AD859-048E-B55D-7EAE-7FA3E824C925}"/>
              </a:ext>
            </a:extLst>
          </p:cNvPr>
          <p:cNvSpPr/>
          <p:nvPr/>
        </p:nvSpPr>
        <p:spPr>
          <a:xfrm>
            <a:off x="8796189" y="2857644"/>
            <a:ext cx="57579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1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C321A838-E18D-A659-4CDE-C19845629D97}"/>
              </a:ext>
            </a:extLst>
          </p:cNvPr>
          <p:cNvSpPr/>
          <p:nvPr/>
        </p:nvSpPr>
        <p:spPr>
          <a:xfrm>
            <a:off x="4500414" y="3533919"/>
            <a:ext cx="57579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1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57F2368B-DC78-32CF-33B8-73ECCD9BCFFC}"/>
              </a:ext>
            </a:extLst>
          </p:cNvPr>
          <p:cNvSpPr/>
          <p:nvPr/>
        </p:nvSpPr>
        <p:spPr>
          <a:xfrm>
            <a:off x="6085863" y="3533918"/>
            <a:ext cx="57579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1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2A2940B3-3203-5A3D-372D-018804B67475}"/>
              </a:ext>
            </a:extLst>
          </p:cNvPr>
          <p:cNvSpPr/>
          <p:nvPr/>
        </p:nvSpPr>
        <p:spPr>
          <a:xfrm>
            <a:off x="7521079" y="3533918"/>
            <a:ext cx="57579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1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A190F8F0-0CEC-7FE8-1B95-E12678F373F1}"/>
              </a:ext>
            </a:extLst>
          </p:cNvPr>
          <p:cNvSpPr/>
          <p:nvPr/>
        </p:nvSpPr>
        <p:spPr>
          <a:xfrm>
            <a:off x="7233179" y="4335161"/>
            <a:ext cx="57579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1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812F3738-86DB-5444-BE5B-D86AD0023D00}"/>
              </a:ext>
            </a:extLst>
          </p:cNvPr>
          <p:cNvSpPr/>
          <p:nvPr/>
        </p:nvSpPr>
        <p:spPr>
          <a:xfrm>
            <a:off x="4647274" y="1404466"/>
            <a:ext cx="57579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1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340EAE53-5F82-10E4-18E0-195FFBE247F0}"/>
              </a:ext>
            </a:extLst>
          </p:cNvPr>
          <p:cNvSpPr/>
          <p:nvPr/>
        </p:nvSpPr>
        <p:spPr>
          <a:xfrm>
            <a:off x="4788313" y="2099791"/>
            <a:ext cx="57579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0,5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E953DDF8-1B2A-F408-F6EF-D5003555B281}"/>
              </a:ext>
            </a:extLst>
          </p:cNvPr>
          <p:cNvSpPr/>
          <p:nvPr/>
        </p:nvSpPr>
        <p:spPr>
          <a:xfrm>
            <a:off x="2962887" y="2933844"/>
            <a:ext cx="57579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1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02581644-09DA-7327-CDA3-F48DC5B601B4}"/>
              </a:ext>
            </a:extLst>
          </p:cNvPr>
          <p:cNvSpPr/>
          <p:nvPr/>
        </p:nvSpPr>
        <p:spPr>
          <a:xfrm>
            <a:off x="3250786" y="4353140"/>
            <a:ext cx="57579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1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015508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 : coins arrondis 4">
            <a:extLst>
              <a:ext uri="{FF2B5EF4-FFF2-40B4-BE49-F238E27FC236}">
                <a16:creationId xmlns:a16="http://schemas.microsoft.com/office/drawing/2014/main" xmlns="" id="{137478AB-3327-C30E-94AD-90275D31501E}"/>
              </a:ext>
            </a:extLst>
          </p:cNvPr>
          <p:cNvSpPr/>
          <p:nvPr/>
        </p:nvSpPr>
        <p:spPr>
          <a:xfrm>
            <a:off x="142875" y="95251"/>
            <a:ext cx="11915775" cy="6600516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FFFFFF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fr-FR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Ultra Bold" panose="020B0A02020104020203" pitchFamily="34" charset="0"/>
                <a:ea typeface="+mn-ea"/>
                <a:cs typeface="+mn-cs"/>
              </a:rPr>
              <a:t>Compte les points, et écris: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fr-FR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Ultra Bold" panose="020B0A02020104020203" pitchFamily="34" charset="0"/>
                <a:ea typeface="+mn-ea"/>
                <a:cs typeface="+mn-cs"/>
              </a:rPr>
              <a:t>les points comptés / 20</a:t>
            </a:r>
          </a:p>
        </p:txBody>
      </p:sp>
    </p:spTree>
    <p:extLst>
      <p:ext uri="{BB962C8B-B14F-4D97-AF65-F5344CB8AC3E}">
        <p14:creationId xmlns:p14="http://schemas.microsoft.com/office/powerpoint/2010/main" val="3555978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 : coins arrondis 4">
            <a:extLst>
              <a:ext uri="{FF2B5EF4-FFF2-40B4-BE49-F238E27FC236}">
                <a16:creationId xmlns:a16="http://schemas.microsoft.com/office/drawing/2014/main" xmlns="" id="{137478AB-3327-C30E-94AD-90275D31501E}"/>
              </a:ext>
            </a:extLst>
          </p:cNvPr>
          <p:cNvSpPr/>
          <p:nvPr/>
        </p:nvSpPr>
        <p:spPr>
          <a:xfrm>
            <a:off x="142875" y="95251"/>
            <a:ext cx="11915775" cy="6600516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FFFFFF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fr-FR" sz="5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Ultra Bold" panose="020B0A02020104020203" pitchFamily="34" charset="0"/>
                <a:ea typeface="+mn-ea"/>
                <a:cs typeface="+mn-cs"/>
              </a:rPr>
              <a:t>Partie linguistique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5400" dirty="0">
                <a:solidFill>
                  <a:srgbClr val="000000"/>
                </a:solidFill>
                <a:latin typeface="Gill Sans Ultra Bold" panose="020B0A02020104020203" pitchFamily="34" charset="0"/>
              </a:rPr>
              <a:t>Toujours </a:t>
            </a:r>
            <a:r>
              <a:rPr lang="fr-FR" sz="5400" dirty="0" smtClean="0">
                <a:solidFill>
                  <a:srgbClr val="000000"/>
                </a:solidFill>
                <a:latin typeface="Gill Sans Ultra Bold" panose="020B0A02020104020203" pitchFamily="34" charset="0"/>
              </a:rPr>
              <a:t>mettre </a:t>
            </a:r>
            <a:r>
              <a:rPr lang="fr-FR" sz="5400" dirty="0">
                <a:solidFill>
                  <a:srgbClr val="000000"/>
                </a:solidFill>
                <a:latin typeface="Gill Sans Ultra Bold" panose="020B0A02020104020203" pitchFamily="34" charset="0"/>
              </a:rPr>
              <a:t>le nombre des points</a:t>
            </a:r>
            <a:endParaRPr kumimoji="0" lang="fr-FR" sz="5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 Ultra Bold" panose="020B0A02020104020203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64257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 : coins arrondis 4">
            <a:extLst>
              <a:ext uri="{FF2B5EF4-FFF2-40B4-BE49-F238E27FC236}">
                <a16:creationId xmlns:a16="http://schemas.microsoft.com/office/drawing/2014/main" xmlns="" id="{137478AB-3327-C30E-94AD-90275D31501E}"/>
              </a:ext>
            </a:extLst>
          </p:cNvPr>
          <p:cNvSpPr/>
          <p:nvPr/>
        </p:nvSpPr>
        <p:spPr>
          <a:xfrm>
            <a:off x="142875" y="95251"/>
            <a:ext cx="11915775" cy="6600516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FFFFFF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 Ultra Bold" panose="020B0A02020104020203" pitchFamily="34" charset="0"/>
              <a:ea typeface="+mn-ea"/>
              <a:cs typeface="+mn-cs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xmlns="" id="{7BC6D0A8-09B9-C6A3-FA2C-D86D046B2B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656" y="2343057"/>
            <a:ext cx="11761469" cy="2686143"/>
          </a:xfrm>
          <a:prstGeom prst="rect">
            <a:avLst/>
          </a:prstGeom>
        </p:spPr>
      </p:pic>
      <p:sp>
        <p:nvSpPr>
          <p:cNvPr id="6" name="ZoneTexte 6">
            <a:extLst>
              <a:ext uri="{FF2B5EF4-FFF2-40B4-BE49-F238E27FC236}">
                <a16:creationId xmlns:a16="http://schemas.microsoft.com/office/drawing/2014/main" xmlns="" id="{D8FEDFA9-5B5A-E246-0D7D-2BBD77744D7F}"/>
              </a:ext>
            </a:extLst>
          </p:cNvPr>
          <p:cNvSpPr txBox="1"/>
          <p:nvPr/>
        </p:nvSpPr>
        <p:spPr>
          <a:xfrm>
            <a:off x="2656841" y="2903066"/>
            <a:ext cx="2253630" cy="492443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600" b="1" i="0" u="none" strike="noStrike" kern="1200" cap="none" spc="0" baseline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hard-</a:t>
            </a:r>
            <a:r>
              <a:rPr lang="fr-FR" sz="2600" b="1" i="0" u="none" strike="noStrike" kern="1200" cap="none" spc="0" baseline="0" dirty="0" err="1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working</a:t>
            </a:r>
            <a:endParaRPr lang="fr-FR" sz="2600" b="1" i="0" u="none" strike="noStrike" kern="1200" cap="none" spc="0" baseline="0" dirty="0">
              <a:solidFill>
                <a:srgbClr val="FF0000"/>
              </a:solidFill>
              <a:uFillTx/>
              <a:latin typeface="Gill Sans MT" panose="020B0502020104020203" pitchFamily="34" charset="0"/>
            </a:endParaRPr>
          </a:p>
        </p:txBody>
      </p:sp>
      <p:sp>
        <p:nvSpPr>
          <p:cNvPr id="7" name="ZoneTexte 7">
            <a:extLst>
              <a:ext uri="{FF2B5EF4-FFF2-40B4-BE49-F238E27FC236}">
                <a16:creationId xmlns:a16="http://schemas.microsoft.com/office/drawing/2014/main" xmlns="" id="{FBC60E23-D008-119E-B73E-8D1C93120C76}"/>
              </a:ext>
            </a:extLst>
          </p:cNvPr>
          <p:cNvSpPr txBox="1"/>
          <p:nvPr/>
        </p:nvSpPr>
        <p:spPr>
          <a:xfrm>
            <a:off x="3006872" y="3313322"/>
            <a:ext cx="1553567" cy="492443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600" b="1" i="0" u="none" strike="noStrike" kern="1200" cap="none" spc="0" baseline="0" dirty="0" err="1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outgoing</a:t>
            </a:r>
            <a:endParaRPr lang="fr-FR" sz="2600" b="1" i="0" u="none" strike="noStrike" kern="1200" cap="none" spc="0" baseline="0" dirty="0">
              <a:solidFill>
                <a:srgbClr val="FF0000"/>
              </a:solidFill>
              <a:uFillTx/>
              <a:latin typeface="Gill Sans MT" panose="020B0502020104020203" pitchFamily="34" charset="0"/>
            </a:endParaRPr>
          </a:p>
        </p:txBody>
      </p:sp>
      <p:sp>
        <p:nvSpPr>
          <p:cNvPr id="8" name="ZoneTexte 8">
            <a:extLst>
              <a:ext uri="{FF2B5EF4-FFF2-40B4-BE49-F238E27FC236}">
                <a16:creationId xmlns:a16="http://schemas.microsoft.com/office/drawing/2014/main" xmlns="" id="{4493C96A-F68E-7F51-A637-43C8ABE4BC0D}"/>
              </a:ext>
            </a:extLst>
          </p:cNvPr>
          <p:cNvSpPr txBox="1"/>
          <p:nvPr/>
        </p:nvSpPr>
        <p:spPr>
          <a:xfrm>
            <a:off x="3123566" y="3805765"/>
            <a:ext cx="1141659" cy="492443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600" b="1" i="0" u="none" strike="noStrike" kern="1200" cap="none" spc="0" baseline="0" dirty="0" err="1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caring</a:t>
            </a:r>
            <a:endParaRPr lang="fr-FR" sz="2600" b="1" i="0" u="none" strike="noStrike" kern="1200" cap="none" spc="0" baseline="0" dirty="0">
              <a:solidFill>
                <a:srgbClr val="FF0000"/>
              </a:solidFill>
              <a:uFillTx/>
              <a:latin typeface="Gill Sans MT" panose="020B0502020104020203" pitchFamily="34" charset="0"/>
            </a:endParaRPr>
          </a:p>
        </p:txBody>
      </p:sp>
      <p:sp>
        <p:nvSpPr>
          <p:cNvPr id="9" name="ZoneTexte 10">
            <a:extLst>
              <a:ext uri="{FF2B5EF4-FFF2-40B4-BE49-F238E27FC236}">
                <a16:creationId xmlns:a16="http://schemas.microsoft.com/office/drawing/2014/main" xmlns="" id="{97CF47DA-A878-37C4-84BF-E5E54D50F502}"/>
              </a:ext>
            </a:extLst>
          </p:cNvPr>
          <p:cNvSpPr txBox="1"/>
          <p:nvPr/>
        </p:nvSpPr>
        <p:spPr>
          <a:xfrm>
            <a:off x="1932941" y="4298208"/>
            <a:ext cx="3902350" cy="492443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600" b="1" i="0" u="none" strike="noStrike" kern="1200" cap="none" spc="0" baseline="0" dirty="0" err="1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bold</a:t>
            </a:r>
            <a:r>
              <a:rPr lang="fr-FR" sz="2600" b="1" i="0" u="none" strike="noStrike" kern="1200" cap="none" spc="0" baseline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 /brave/ </a:t>
            </a:r>
            <a:r>
              <a:rPr lang="en-US" sz="2600" b="1" i="0" u="none" strike="noStrike" kern="1200" cap="none" spc="0" baseline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courageous</a:t>
            </a:r>
          </a:p>
        </p:txBody>
      </p:sp>
      <p:sp>
        <p:nvSpPr>
          <p:cNvPr id="10" name="ZoneTexte 15">
            <a:extLst>
              <a:ext uri="{FF2B5EF4-FFF2-40B4-BE49-F238E27FC236}">
                <a16:creationId xmlns:a16="http://schemas.microsoft.com/office/drawing/2014/main" xmlns="" id="{4A840248-A577-89E5-1C28-D22ECBF2BFB2}"/>
              </a:ext>
            </a:extLst>
          </p:cNvPr>
          <p:cNvSpPr txBox="1"/>
          <p:nvPr/>
        </p:nvSpPr>
        <p:spPr>
          <a:xfrm>
            <a:off x="9004081" y="2936557"/>
            <a:ext cx="793807" cy="492443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600" b="1" i="0" u="none" strike="noStrike" kern="1200" cap="none" spc="0" baseline="0" dirty="0" err="1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lazy</a:t>
            </a:r>
            <a:endParaRPr lang="fr-FR" sz="2600" b="1" i="0" u="none" strike="noStrike" kern="1200" cap="none" spc="0" baseline="0" dirty="0">
              <a:solidFill>
                <a:srgbClr val="FF0000"/>
              </a:solidFill>
              <a:uFillTx/>
              <a:latin typeface="Gill Sans MT" panose="020B0502020104020203" pitchFamily="34" charset="0"/>
            </a:endParaRPr>
          </a:p>
        </p:txBody>
      </p:sp>
      <p:sp>
        <p:nvSpPr>
          <p:cNvPr id="11" name="ZoneTexte 14">
            <a:extLst>
              <a:ext uri="{FF2B5EF4-FFF2-40B4-BE49-F238E27FC236}">
                <a16:creationId xmlns:a16="http://schemas.microsoft.com/office/drawing/2014/main" xmlns="" id="{39979EC0-C900-E262-18CD-CBC90F23C13C}"/>
              </a:ext>
            </a:extLst>
          </p:cNvPr>
          <p:cNvSpPr txBox="1"/>
          <p:nvPr/>
        </p:nvSpPr>
        <p:spPr>
          <a:xfrm>
            <a:off x="9061243" y="3429000"/>
            <a:ext cx="679481" cy="492443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600" b="1" i="0" u="none" strike="noStrike" kern="1200" cap="none" spc="0" baseline="0" dirty="0" err="1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shy</a:t>
            </a:r>
            <a:endParaRPr lang="fr-FR" sz="2600" b="1" i="0" u="none" strike="noStrike" kern="1200" cap="none" spc="0" baseline="0" dirty="0">
              <a:solidFill>
                <a:srgbClr val="FF0000"/>
              </a:solidFill>
              <a:uFillTx/>
              <a:latin typeface="Gill Sans MT" panose="020B0502020104020203" pitchFamily="34" charset="0"/>
            </a:endParaRPr>
          </a:p>
        </p:txBody>
      </p:sp>
      <p:sp>
        <p:nvSpPr>
          <p:cNvPr id="12" name="ZoneTexte 13">
            <a:extLst>
              <a:ext uri="{FF2B5EF4-FFF2-40B4-BE49-F238E27FC236}">
                <a16:creationId xmlns:a16="http://schemas.microsoft.com/office/drawing/2014/main" xmlns="" id="{3FDC0487-EA52-078A-B793-9C9ED782209A}"/>
              </a:ext>
            </a:extLst>
          </p:cNvPr>
          <p:cNvSpPr txBox="1"/>
          <p:nvPr/>
        </p:nvSpPr>
        <p:spPr>
          <a:xfrm>
            <a:off x="7995436" y="3862261"/>
            <a:ext cx="3232165" cy="46166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400" b="1" i="0" u="none" strike="noStrike" kern="1200" cap="none" spc="0" baseline="0" dirty="0" err="1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selfish</a:t>
            </a:r>
            <a:r>
              <a:rPr lang="fr-FR" sz="2400" b="1" i="0" u="none" strike="noStrike" kern="1200" cap="none" spc="0" baseline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/ self-</a:t>
            </a:r>
            <a:r>
              <a:rPr lang="fr-FR" sz="2400" b="1" i="0" u="none" strike="noStrike" kern="1200" cap="none" spc="0" baseline="0" dirty="0" err="1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centered</a:t>
            </a:r>
            <a:endParaRPr lang="fr-FR" sz="2400" b="1" i="0" u="none" strike="noStrike" kern="1200" cap="none" spc="0" baseline="0" dirty="0">
              <a:solidFill>
                <a:srgbClr val="FF0000"/>
              </a:solidFill>
              <a:uFillTx/>
              <a:latin typeface="Gill Sans MT" panose="020B0502020104020203" pitchFamily="34" charset="0"/>
            </a:endParaRPr>
          </a:p>
        </p:txBody>
      </p:sp>
      <p:sp>
        <p:nvSpPr>
          <p:cNvPr id="13" name="ZoneTexte 19">
            <a:extLst>
              <a:ext uri="{FF2B5EF4-FFF2-40B4-BE49-F238E27FC236}">
                <a16:creationId xmlns:a16="http://schemas.microsoft.com/office/drawing/2014/main" xmlns="" id="{72010484-5317-C4C2-8657-E4E7863E2B15}"/>
              </a:ext>
            </a:extLst>
          </p:cNvPr>
          <p:cNvSpPr txBox="1"/>
          <p:nvPr/>
        </p:nvSpPr>
        <p:spPr>
          <a:xfrm>
            <a:off x="8060642" y="4298208"/>
            <a:ext cx="3311740" cy="492443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600" b="1" i="0" u="none" strike="noStrike" kern="1200" cap="none" spc="0" baseline="0" dirty="0" err="1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easily</a:t>
            </a:r>
            <a:r>
              <a:rPr lang="fr-FR" sz="2600" b="1" i="0" u="none" strike="noStrike" kern="1200" cap="none" spc="0" baseline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 </a:t>
            </a:r>
            <a:r>
              <a:rPr lang="fr-FR" sz="2600" b="1" i="0" u="none" strike="noStrike" kern="1200" cap="none" spc="0" baseline="0" dirty="0" err="1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scared</a:t>
            </a:r>
            <a:r>
              <a:rPr lang="fr-FR" sz="2600" b="1" i="0" u="none" strike="noStrike" kern="1200" cap="none" spc="0" baseline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/ </a:t>
            </a:r>
            <a:r>
              <a:rPr lang="fr-FR" sz="2600" b="1" i="0" u="none" strike="noStrike" kern="1200" cap="none" spc="0" baseline="0" dirty="0" err="1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fearful</a:t>
            </a:r>
            <a:endParaRPr lang="fr-FR" sz="2600" b="1" i="0" u="none" strike="noStrike" kern="1200" cap="none" spc="0" baseline="0" dirty="0">
              <a:solidFill>
                <a:srgbClr val="FF0000"/>
              </a:solidFill>
              <a:uFillTx/>
              <a:latin typeface="Gill Sans MT" panose="020B0502020104020203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81DB825-51FA-FA64-4DA0-3E5C5ACA96E1}"/>
              </a:ext>
            </a:extLst>
          </p:cNvPr>
          <p:cNvSpPr/>
          <p:nvPr/>
        </p:nvSpPr>
        <p:spPr>
          <a:xfrm>
            <a:off x="4543740" y="1333056"/>
            <a:ext cx="6281591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0,5/ mot correct</a:t>
            </a:r>
          </a:p>
          <a:p>
            <a:pPr algn="ctr"/>
            <a:r>
              <a:rPr lang="fr-FR" sz="2400" b="1" cap="none" spc="0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Une lettre de différence ou pas de tiret etc. : OK</a:t>
            </a:r>
          </a:p>
        </p:txBody>
      </p:sp>
    </p:spTree>
    <p:extLst>
      <p:ext uri="{BB962C8B-B14F-4D97-AF65-F5344CB8AC3E}">
        <p14:creationId xmlns:p14="http://schemas.microsoft.com/office/powerpoint/2010/main" val="1505900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 : coins arrondis 4">
            <a:extLst>
              <a:ext uri="{FF2B5EF4-FFF2-40B4-BE49-F238E27FC236}">
                <a16:creationId xmlns:a16="http://schemas.microsoft.com/office/drawing/2014/main" xmlns="" id="{137478AB-3327-C30E-94AD-90275D31501E}"/>
              </a:ext>
            </a:extLst>
          </p:cNvPr>
          <p:cNvSpPr/>
          <p:nvPr/>
        </p:nvSpPr>
        <p:spPr>
          <a:xfrm>
            <a:off x="142875" y="95251"/>
            <a:ext cx="11915775" cy="6600516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FFFFFF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 Ultra Bold" panose="020B0A02020104020203" pitchFamily="34" charset="0"/>
              <a:ea typeface="+mn-ea"/>
              <a:cs typeface="+mn-cs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xmlns="" id="{2BEA6C4A-9B7C-FEA0-D185-CEC80C55EE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180" y="1925868"/>
            <a:ext cx="10909584" cy="2855682"/>
          </a:xfrm>
          <a:prstGeom prst="rect">
            <a:avLst/>
          </a:prstGeom>
        </p:spPr>
      </p:pic>
      <p:sp>
        <p:nvSpPr>
          <p:cNvPr id="5" name="ZoneTexte 6">
            <a:extLst>
              <a:ext uri="{FF2B5EF4-FFF2-40B4-BE49-F238E27FC236}">
                <a16:creationId xmlns:a16="http://schemas.microsoft.com/office/drawing/2014/main" xmlns="" id="{A7C8804A-9204-197D-8422-DF95E04A59B6}"/>
              </a:ext>
            </a:extLst>
          </p:cNvPr>
          <p:cNvSpPr txBox="1"/>
          <p:nvPr/>
        </p:nvSpPr>
        <p:spPr>
          <a:xfrm>
            <a:off x="3990341" y="2560166"/>
            <a:ext cx="1814920" cy="492443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600" b="1" i="0" u="none" strike="noStrike" kern="1200" cap="none" spc="0" baseline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impatient </a:t>
            </a:r>
          </a:p>
        </p:txBody>
      </p:sp>
      <p:sp>
        <p:nvSpPr>
          <p:cNvPr id="6" name="ZoneTexte 6">
            <a:extLst>
              <a:ext uri="{FF2B5EF4-FFF2-40B4-BE49-F238E27FC236}">
                <a16:creationId xmlns:a16="http://schemas.microsoft.com/office/drawing/2014/main" xmlns="" id="{DFD9B5D3-F44C-32A1-6696-8EDC44DBC967}"/>
              </a:ext>
            </a:extLst>
          </p:cNvPr>
          <p:cNvSpPr txBox="1"/>
          <p:nvPr/>
        </p:nvSpPr>
        <p:spPr>
          <a:xfrm>
            <a:off x="6386741" y="2960216"/>
            <a:ext cx="1141659" cy="492443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600" b="1" i="0" u="none" strike="noStrike" kern="1200" cap="none" spc="0" baseline="0" dirty="0" err="1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caring</a:t>
            </a:r>
            <a:endParaRPr lang="fr-FR" sz="2600" b="1" i="0" u="none" strike="noStrike" kern="1200" cap="none" spc="0" baseline="0" dirty="0">
              <a:solidFill>
                <a:srgbClr val="FF0000"/>
              </a:solidFill>
              <a:uFillTx/>
              <a:latin typeface="Gill Sans MT" panose="020B0502020104020203" pitchFamily="34" charset="0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xmlns="" id="{14A92F6E-890E-0EE3-7DDA-A34674F01899}"/>
              </a:ext>
            </a:extLst>
          </p:cNvPr>
          <p:cNvSpPr txBox="1"/>
          <p:nvPr/>
        </p:nvSpPr>
        <p:spPr>
          <a:xfrm>
            <a:off x="6481991" y="3452659"/>
            <a:ext cx="1230914" cy="492443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600" b="1" i="0" u="none" strike="noStrike" kern="1200" cap="none" spc="0" baseline="0" dirty="0" err="1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touchy</a:t>
            </a:r>
            <a:endParaRPr lang="fr-FR" sz="2600" b="1" i="0" u="none" strike="noStrike" kern="1200" cap="none" spc="0" baseline="0" dirty="0">
              <a:solidFill>
                <a:srgbClr val="FF0000"/>
              </a:solidFill>
              <a:uFillTx/>
              <a:latin typeface="Gill Sans MT" panose="020B0502020104020203" pitchFamily="34" charset="0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xmlns="" id="{55693C93-71FB-069E-A690-5A88BFFC675E}"/>
              </a:ext>
            </a:extLst>
          </p:cNvPr>
          <p:cNvSpPr txBox="1"/>
          <p:nvPr/>
        </p:nvSpPr>
        <p:spPr>
          <a:xfrm>
            <a:off x="8625116" y="3985506"/>
            <a:ext cx="2173608" cy="492443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600" b="1" i="0" u="none" strike="noStrike" kern="1200" cap="none" spc="0" baseline="0" dirty="0" err="1" smtClean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irresponsible</a:t>
            </a:r>
            <a:endParaRPr lang="fr-FR" sz="2600" b="1" i="0" u="none" strike="noStrike" kern="1200" cap="none" spc="0" baseline="0" dirty="0">
              <a:solidFill>
                <a:srgbClr val="FF0000"/>
              </a:solidFill>
              <a:uFillTx/>
              <a:latin typeface="Gill Sans MT" panose="020B0502020104020203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C1897667-37D2-7925-CEE8-7A2766133BB0}"/>
              </a:ext>
            </a:extLst>
          </p:cNvPr>
          <p:cNvSpPr/>
          <p:nvPr/>
        </p:nvSpPr>
        <p:spPr>
          <a:xfrm>
            <a:off x="7097448" y="848649"/>
            <a:ext cx="3760581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0,5/ mot correct</a:t>
            </a:r>
          </a:p>
          <a:p>
            <a:pPr algn="ctr"/>
            <a:r>
              <a:rPr lang="fr-FR" sz="2400" b="1" cap="none" spc="0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Une lettre de différence: OK</a:t>
            </a:r>
          </a:p>
        </p:txBody>
      </p:sp>
    </p:spTree>
    <p:extLst>
      <p:ext uri="{BB962C8B-B14F-4D97-AF65-F5344CB8AC3E}">
        <p14:creationId xmlns:p14="http://schemas.microsoft.com/office/powerpoint/2010/main" val="2390275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539</TotalTime>
  <Words>551</Words>
  <Application>Microsoft Office PowerPoint</Application>
  <PresentationFormat>Grand écran</PresentationFormat>
  <Paragraphs>114</Paragraphs>
  <Slides>16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Gill Sans MT</vt:lpstr>
      <vt:lpstr>Gill Sans Ultra Bold</vt:lpstr>
      <vt:lpstr>1_Thème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Adrienn Millet</dc:creator>
  <cp:lastModifiedBy>Eleve</cp:lastModifiedBy>
  <cp:revision>8</cp:revision>
  <dcterms:created xsi:type="dcterms:W3CDTF">2022-10-18T11:38:56Z</dcterms:created>
  <dcterms:modified xsi:type="dcterms:W3CDTF">2022-10-19T09:20:37Z</dcterms:modified>
</cp:coreProperties>
</file>