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0BF3"/>
    <a:srgbClr val="ED11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ollège Antoine de Saint Exupéry | Niort - Home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26" y="0"/>
            <a:ext cx="6782874" cy="4378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79"/>
          <a:stretch/>
        </p:blipFill>
        <p:spPr>
          <a:xfrm>
            <a:off x="5323840" y="4378817"/>
            <a:ext cx="6868160" cy="2515094"/>
          </a:xfrm>
          <a:prstGeom prst="rect">
            <a:avLst/>
          </a:prstGeom>
        </p:spPr>
      </p:pic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7DEA8443-F293-76E7-DFB5-D1C1F658FA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045871"/>
              </p:ext>
            </p:extLst>
          </p:nvPr>
        </p:nvGraphicFramePr>
        <p:xfrm>
          <a:off x="0" y="0"/>
          <a:ext cx="5409126" cy="693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4" imgW="0" imgH="360" progId="FoxitReader.Document">
                  <p:embed/>
                </p:oleObj>
              </mc:Choice>
              <mc:Fallback>
                <p:oleObj name="PDF" r:id="rId4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5409126" cy="6939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8907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286851" y="678481"/>
            <a:ext cx="10422625" cy="5159970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- Choisis ta plus belle photo d’un </a:t>
            </a:r>
            <a:r>
              <a:rPr lang="fr-FR" sz="3600" b="1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paysage </a:t>
            </a:r>
            <a:r>
              <a:rPr lang="fr-FR" sz="36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européen ou du monde.</a:t>
            </a:r>
            <a:br>
              <a:rPr lang="fr-FR" sz="36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</a:br>
            <a:r>
              <a:rPr lang="fr-FR" sz="36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-</a:t>
            </a:r>
            <a:r>
              <a:rPr lang="fr-FR" sz="2800" dirty="0">
                <a:solidFill>
                  <a:schemeClr val="tx1"/>
                </a:solidFill>
              </a:rPr>
              <a:t>Inscris ton NOM, PRENOM, CLASSE, LIEU DE LA PHOTO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- </a:t>
            </a:r>
            <a:r>
              <a:rPr lang="fr-FR" sz="2400" dirty="0">
                <a:solidFill>
                  <a:schemeClr val="tx1"/>
                </a:solidFill>
                <a:latin typeface="Adobe Arabic"/>
              </a:rPr>
              <a:t>Dépose-la dans la </a:t>
            </a:r>
            <a:r>
              <a:rPr lang="fr-FR" sz="2400" b="1" dirty="0">
                <a:solidFill>
                  <a:schemeClr val="tx1"/>
                </a:solidFill>
                <a:latin typeface="Adobe Arabic"/>
              </a:rPr>
              <a:t>boite aux lettres « concours photo »</a:t>
            </a:r>
            <a:r>
              <a:rPr lang="fr-FR" sz="2400" dirty="0">
                <a:solidFill>
                  <a:schemeClr val="tx1"/>
                </a:solidFill>
                <a:latin typeface="Adobe Arabic"/>
              </a:rPr>
              <a:t>  près du bureau de Bruno, avant le </a:t>
            </a:r>
            <a:r>
              <a:rPr lang="fr-FR" sz="2400" dirty="0">
                <a:solidFill>
                  <a:srgbClr val="370BF3"/>
                </a:solidFill>
                <a:latin typeface="Adobe Arabic"/>
              </a:rPr>
              <a:t>JEUDI 25 MAI</a:t>
            </a:r>
            <a:r>
              <a:rPr lang="fr-FR" sz="2400" b="1" dirty="0">
                <a:solidFill>
                  <a:schemeClr val="tx1"/>
                </a:solidFill>
                <a:latin typeface="Adobe Arabic"/>
              </a:rPr>
              <a:t>.</a:t>
            </a:r>
            <a:br>
              <a:rPr lang="fr-FR" sz="2400" b="1" dirty="0">
                <a:solidFill>
                  <a:schemeClr val="tx1"/>
                </a:solidFill>
                <a:latin typeface="Adobe Arabic"/>
              </a:rPr>
            </a:br>
            <a:r>
              <a:rPr lang="fr-FR" sz="2400" b="1" dirty="0">
                <a:solidFill>
                  <a:schemeClr val="tx1"/>
                </a:solidFill>
                <a:latin typeface="Adobe Arabic"/>
              </a:rPr>
              <a:t>- </a:t>
            </a:r>
            <a:r>
              <a:rPr lang="fr-FR" sz="2400" dirty="0"/>
              <a:t>AUCUNE PERSONNE ne doit apparaître sur la photo.</a:t>
            </a:r>
            <a:br>
              <a:rPr lang="fr-FR" sz="2400" dirty="0"/>
            </a:br>
            <a:r>
              <a:rPr lang="fr-FR" sz="2400" dirty="0"/>
              <a:t>- </a:t>
            </a:r>
            <a:r>
              <a:rPr lang="fr-FR" sz="1800" b="1" u="sng" dirty="0">
                <a:solidFill>
                  <a:schemeClr val="tx1"/>
                </a:solidFill>
                <a:latin typeface="Arial Rounded MT Bold" panose="020F0704030504030204" pitchFamily="34" charset="0"/>
              </a:rPr>
              <a:t>A l’issu d’un vote, la meilleure photo sera récompensée par le lot suivant :</a:t>
            </a:r>
            <a:br>
              <a:rPr lang="fr-FR" sz="18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br>
              <a:rPr lang="fr-FR" sz="1800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br>
              <a:rPr lang="fr-FR" sz="2400" dirty="0">
                <a:solidFill>
                  <a:schemeClr val="tx1"/>
                </a:solidFill>
                <a:latin typeface="Adobe Arabic"/>
              </a:rPr>
            </a:br>
            <a:r>
              <a:rPr lang="fr-FR" sz="36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 </a:t>
            </a:r>
            <a:br>
              <a:rPr lang="fr-FR" sz="36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</a:br>
            <a:endParaRPr lang="fr-FR" sz="3600" dirty="0">
              <a:solidFill>
                <a:schemeClr val="tx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  <p:pic>
        <p:nvPicPr>
          <p:cNvPr id="2051" name="Image 2" descr="Carte cadeau - Centre commercial Pôle Sud Nantes Basse-Goula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708" y="4246680"/>
            <a:ext cx="1999161" cy="122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 3" descr="Espace Culturel E.Leclerc - Orthez La Citad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68"/>
          <a:stretch>
            <a:fillRect/>
          </a:stretch>
        </p:blipFill>
        <p:spPr bwMode="auto">
          <a:xfrm>
            <a:off x="9538722" y="4782411"/>
            <a:ext cx="721262" cy="48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 de texte 2"/>
          <p:cNvSpPr txBox="1">
            <a:spLocks noChangeArrowheads="1"/>
          </p:cNvSpPr>
          <p:nvPr/>
        </p:nvSpPr>
        <p:spPr bwMode="auto">
          <a:xfrm>
            <a:off x="9688030" y="4468653"/>
            <a:ext cx="571954" cy="3212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15€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96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096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" name="Image 9" descr="Centre Scolaire Saint-Pierre :: Concours Photo 202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5" y="201879"/>
            <a:ext cx="1657959" cy="1698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 descr="Centre Scolaire Saint-Pierre :: Concours Photo 202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8" y="4409482"/>
            <a:ext cx="1657959" cy="1698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 descr="Centre Scolaire Saint-Pierre :: Concours Photo 202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674" y="4167084"/>
            <a:ext cx="1657959" cy="1698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265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625" y="353726"/>
            <a:ext cx="10396882" cy="1709670"/>
          </a:xfrm>
        </p:spPr>
        <p:txBody>
          <a:bodyPr>
            <a:normAutofit fontScale="90000"/>
          </a:bodyPr>
          <a:lstStyle/>
          <a:p>
            <a:pPr algn="ctr"/>
            <a:r>
              <a:rPr lang="fr-FR" u="sng" dirty="0"/>
              <a:t>PROGRAMME </a:t>
            </a:r>
            <a:r>
              <a:rPr lang="fr-FR" dirty="0"/>
              <a:t>: </a:t>
            </a:r>
            <a:br>
              <a:rPr lang="fr-FR" dirty="0"/>
            </a:br>
            <a:r>
              <a:rPr lang="fr-FR" sz="7300" dirty="0"/>
              <a:t>tous les jours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42504" y="1912596"/>
            <a:ext cx="11394791" cy="3734873"/>
          </a:xfrm>
        </p:spPr>
        <p:txBody>
          <a:bodyPr>
            <a:noAutofit/>
          </a:bodyPr>
          <a:lstStyle/>
          <a:p>
            <a:r>
              <a:rPr lang="fr-FR" sz="3600" dirty="0">
                <a:solidFill>
                  <a:schemeClr val="bg1">
                    <a:lumMod val="50000"/>
                  </a:schemeClr>
                </a:solidFill>
              </a:rPr>
              <a:t>Tes profs se mettent a </a:t>
            </a:r>
            <a:r>
              <a:rPr lang="fr-FR" sz="3600">
                <a:solidFill>
                  <a:schemeClr val="bg1">
                    <a:lumMod val="50000"/>
                  </a:schemeClr>
                </a:solidFill>
              </a:rPr>
              <a:t>l’international …</a:t>
            </a:r>
          </a:p>
          <a:p>
            <a:pPr marL="0" indent="0">
              <a:buNone/>
            </a:pPr>
            <a:endParaRPr lang="fr-FR" sz="3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FR" sz="3600" dirty="0"/>
              <a:t>Gagne ton billet pour la grande loterie INTERNATIONALE</a:t>
            </a:r>
          </a:p>
        </p:txBody>
      </p:sp>
    </p:spTree>
    <p:extLst>
      <p:ext uri="{BB962C8B-B14F-4D97-AF65-F5344CB8AC3E}">
        <p14:creationId xmlns:p14="http://schemas.microsoft.com/office/powerpoint/2010/main" val="115569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989413" y="-135205"/>
            <a:ext cx="9755187" cy="1669061"/>
          </a:xfrm>
        </p:spPr>
        <p:txBody>
          <a:bodyPr/>
          <a:lstStyle/>
          <a:p>
            <a:r>
              <a:rPr lang="fr-FR" dirty="0"/>
              <a:t>Lundi 22 MAI</a:t>
            </a:r>
          </a:p>
        </p:txBody>
      </p:sp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 rot="21420000">
            <a:off x="1218406" y="2117830"/>
            <a:ext cx="9755187" cy="550333"/>
          </a:xfrm>
        </p:spPr>
        <p:txBody>
          <a:bodyPr/>
          <a:lstStyle/>
          <a:p>
            <a:r>
              <a:rPr lang="fr-FR" sz="4000" dirty="0"/>
              <a:t>12H15- 13h00: </a:t>
            </a:r>
          </a:p>
          <a:p>
            <a:r>
              <a:rPr lang="fr-FR" sz="4400" dirty="0" err="1"/>
              <a:t>Karaoke</a:t>
            </a:r>
            <a:r>
              <a:rPr lang="fr-FR" sz="4400" dirty="0"/>
              <a:t> en </a:t>
            </a:r>
            <a:r>
              <a:rPr lang="fr-FR" sz="4400" dirty="0">
                <a:solidFill>
                  <a:srgbClr val="FF0000"/>
                </a:solidFill>
              </a:rPr>
              <a:t>ES</a:t>
            </a:r>
            <a:r>
              <a:rPr lang="fr-FR" sz="4400" dirty="0">
                <a:solidFill>
                  <a:srgbClr val="FFC000"/>
                </a:solidFill>
              </a:rPr>
              <a:t>PAG</a:t>
            </a:r>
            <a:r>
              <a:rPr lang="fr-FR" sz="4400" dirty="0">
                <a:solidFill>
                  <a:srgbClr val="FF0000"/>
                </a:solidFill>
              </a:rPr>
              <a:t>NOL</a:t>
            </a:r>
            <a:r>
              <a:rPr lang="fr-FR" sz="4400" dirty="0"/>
              <a:t> </a:t>
            </a:r>
            <a:r>
              <a:rPr lang="fr-FR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 salle 0.1</a:t>
            </a:r>
          </a:p>
          <a:p>
            <a:r>
              <a:rPr lang="fr-FR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endParaRPr lang="fr-FR" sz="2400" dirty="0">
              <a:ea typeface="Adobe Gothic Std B" panose="020B0800000000000000" pitchFamily="34" charset="-128"/>
            </a:endParaRPr>
          </a:p>
        </p:txBody>
      </p:sp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325E54D8-1ACA-B95F-AB2F-FB356D02CC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913847"/>
              </p:ext>
            </p:extLst>
          </p:nvPr>
        </p:nvGraphicFramePr>
        <p:xfrm>
          <a:off x="234315" y="488313"/>
          <a:ext cx="3016885" cy="3809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4315" y="488313"/>
                        <a:ext cx="3016885" cy="38093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081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958341" y="588826"/>
            <a:ext cx="9755187" cy="1495014"/>
          </a:xfrm>
        </p:spPr>
        <p:txBody>
          <a:bodyPr/>
          <a:lstStyle/>
          <a:p>
            <a:r>
              <a:rPr lang="fr-FR" dirty="0"/>
              <a:t>MARDI 23 MAI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A63D53-8036-4BD9-8E5A-DBD720AA3CEF}"/>
              </a:ext>
            </a:extLst>
          </p:cNvPr>
          <p:cNvSpPr/>
          <p:nvPr/>
        </p:nvSpPr>
        <p:spPr>
          <a:xfrm rot="21408011">
            <a:off x="2011172" y="2764202"/>
            <a:ext cx="106357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►</a:t>
            </a:r>
            <a:r>
              <a:rPr lang="fr-FR" sz="2800" dirty="0">
                <a:solidFill>
                  <a:schemeClr val="bg2">
                    <a:lumMod val="75000"/>
                  </a:schemeClr>
                </a:solidFill>
              </a:rPr>
              <a:t> 12H15- 13h00:  </a:t>
            </a:r>
            <a:r>
              <a:rPr lang="fr-FR" sz="4400" dirty="0" err="1"/>
              <a:t>Karaoke</a:t>
            </a:r>
            <a:r>
              <a:rPr lang="fr-FR" sz="4400" dirty="0"/>
              <a:t> en </a:t>
            </a:r>
            <a:r>
              <a:rPr lang="fr-FR" sz="4400" dirty="0">
                <a:solidFill>
                  <a:srgbClr val="370BF3"/>
                </a:solidFill>
              </a:rPr>
              <a:t>an</a:t>
            </a:r>
            <a:r>
              <a:rPr lang="fr-FR" sz="4400" dirty="0">
                <a:solidFill>
                  <a:schemeClr val="bg1">
                    <a:lumMod val="75000"/>
                  </a:schemeClr>
                </a:solidFill>
              </a:rPr>
              <a:t>gl</a:t>
            </a:r>
            <a:r>
              <a:rPr lang="fr-FR" sz="4400" dirty="0">
                <a:solidFill>
                  <a:srgbClr val="FF0000"/>
                </a:solidFill>
              </a:rPr>
              <a:t>ais</a:t>
            </a:r>
            <a:r>
              <a:rPr lang="fr-FR" sz="4400" dirty="0"/>
              <a:t> </a:t>
            </a:r>
            <a:r>
              <a:rPr lang="fr-FR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 salle 0.1</a:t>
            </a:r>
            <a:endParaRPr lang="fr-FR" sz="32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graphicFrame>
        <p:nvGraphicFramePr>
          <p:cNvPr id="11" name="Objet 10">
            <a:extLst>
              <a:ext uri="{FF2B5EF4-FFF2-40B4-BE49-F238E27FC236}">
                <a16:creationId xmlns:a16="http://schemas.microsoft.com/office/drawing/2014/main" id="{CE3B5BC9-E381-FA85-0205-1C0A91E05D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525327"/>
              </p:ext>
            </p:extLst>
          </p:nvPr>
        </p:nvGraphicFramePr>
        <p:xfrm>
          <a:off x="437515" y="549275"/>
          <a:ext cx="2143125" cy="2478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325E54D8-1ACA-B95F-AB2F-FB356D02CC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7515" y="549275"/>
                        <a:ext cx="2143125" cy="2478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1037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0B3258-0D64-6A64-247B-2785BD696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845434" y="663855"/>
            <a:ext cx="9755187" cy="1017550"/>
          </a:xfrm>
        </p:spPr>
        <p:txBody>
          <a:bodyPr>
            <a:noAutofit/>
          </a:bodyPr>
          <a:lstStyle/>
          <a:p>
            <a:r>
              <a:rPr lang="fr-FR" dirty="0"/>
              <a:t>Mercredi 24 MAI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EA32DB-F151-681F-4D9F-121C5B531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735841" y="2525495"/>
            <a:ext cx="9755187" cy="1197693"/>
          </a:xfrm>
        </p:spPr>
        <p:txBody>
          <a:bodyPr/>
          <a:lstStyle/>
          <a:p>
            <a:r>
              <a:rPr lang="fr-FR" sz="2800" dirty="0">
                <a:solidFill>
                  <a:schemeClr val="tx1"/>
                </a:solidFill>
              </a:rPr>
              <a:t>Intervention en 3</a:t>
            </a:r>
            <a:r>
              <a:rPr lang="fr-FR" sz="2800" baseline="30000" dirty="0">
                <a:solidFill>
                  <a:schemeClr val="tx1"/>
                </a:solidFill>
              </a:rPr>
              <a:t>ème </a:t>
            </a:r>
            <a:br>
              <a:rPr lang="fr-FR" sz="2800" baseline="300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de l’assistante américaine de l’école </a:t>
            </a:r>
            <a:r>
              <a:rPr lang="fr-FR" sz="2800" dirty="0" err="1">
                <a:solidFill>
                  <a:schemeClr val="tx1"/>
                </a:solidFill>
              </a:rPr>
              <a:t>ste-thérèse</a:t>
            </a:r>
            <a:endParaRPr lang="fr-FR" dirty="0"/>
          </a:p>
        </p:txBody>
      </p:sp>
      <p:pic>
        <p:nvPicPr>
          <p:cNvPr id="5" name="Image 4" descr="Une image contenant drapeau, Drapeau des États-Unis, Jour du drapeau (USA), Journée de l’indépendance&#10;&#10;Description générée automatiquement">
            <a:extLst>
              <a:ext uri="{FF2B5EF4-FFF2-40B4-BE49-F238E27FC236}">
                <a16:creationId xmlns:a16="http://schemas.microsoft.com/office/drawing/2014/main" id="{A2D61094-4DB6-1C0A-CA5E-4EAB9D7D8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29" y="1507690"/>
            <a:ext cx="2435414" cy="152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075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764193" y="254330"/>
            <a:ext cx="9755187" cy="1378700"/>
          </a:xfrm>
        </p:spPr>
        <p:txBody>
          <a:bodyPr/>
          <a:lstStyle/>
          <a:p>
            <a:r>
              <a:rPr lang="fr-FR" dirty="0"/>
              <a:t>Jeudi 25 MAI</a:t>
            </a:r>
          </a:p>
        </p:txBody>
      </p:sp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 rot="21420000">
            <a:off x="-98003" y="1440777"/>
            <a:ext cx="10642473" cy="1710904"/>
          </a:xfrm>
        </p:spPr>
        <p:txBody>
          <a:bodyPr/>
          <a:lstStyle/>
          <a:p>
            <a:r>
              <a:rPr lang="fr-FR" sz="4000" dirty="0">
                <a:solidFill>
                  <a:schemeClr val="tx1"/>
                </a:solidFill>
              </a:rPr>
              <a:t>►</a:t>
            </a:r>
            <a:r>
              <a:rPr lang="fr-FR" sz="4000" dirty="0"/>
              <a:t>12H15- 13h00: </a:t>
            </a:r>
          </a:p>
          <a:p>
            <a:r>
              <a:rPr lang="fr-FR" sz="4400" dirty="0" err="1"/>
              <a:t>Karaoke</a:t>
            </a:r>
            <a:r>
              <a:rPr lang="fr-FR" sz="4400" dirty="0"/>
              <a:t> en </a:t>
            </a:r>
            <a:r>
              <a:rPr lang="fr-FR" sz="4400" dirty="0" err="1">
                <a:solidFill>
                  <a:schemeClr val="tx1"/>
                </a:solidFill>
              </a:rPr>
              <a:t>aLL</a:t>
            </a:r>
            <a:r>
              <a:rPr lang="fr-FR" sz="4400" dirty="0" err="1">
                <a:solidFill>
                  <a:srgbClr val="FF0000"/>
                </a:solidFill>
              </a:rPr>
              <a:t>EMA</a:t>
            </a:r>
            <a:r>
              <a:rPr lang="fr-FR" sz="4400" dirty="0" err="1">
                <a:solidFill>
                  <a:srgbClr val="FFC000"/>
                </a:solidFill>
              </a:rPr>
              <a:t>ND</a:t>
            </a:r>
            <a:r>
              <a:rPr lang="fr-FR" sz="4400" dirty="0">
                <a:solidFill>
                  <a:srgbClr val="FFC000"/>
                </a:solidFill>
              </a:rPr>
              <a:t> </a:t>
            </a:r>
            <a:r>
              <a:rPr lang="fr-FR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 salle 0.1</a:t>
            </a: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F2837C2B-FF02-0E47-5EB8-BA09F39D3A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117769"/>
              </p:ext>
            </p:extLst>
          </p:nvPr>
        </p:nvGraphicFramePr>
        <p:xfrm>
          <a:off x="65801" y="518160"/>
          <a:ext cx="2016349" cy="2532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325E54D8-1ACA-B95F-AB2F-FB356D02CC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801" y="518160"/>
                        <a:ext cx="2016349" cy="2532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B4A5E23-5DB2-1CB4-D498-5E416B3ECABE}"/>
              </a:ext>
            </a:extLst>
          </p:cNvPr>
          <p:cNvSpPr txBox="1"/>
          <p:nvPr/>
        </p:nvSpPr>
        <p:spPr>
          <a:xfrm rot="21439178">
            <a:off x="1430465" y="3394153"/>
            <a:ext cx="8422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CONCOURS PHOTO : DERNIER JOUR !!!</a:t>
            </a:r>
          </a:p>
        </p:txBody>
      </p:sp>
    </p:spTree>
    <p:extLst>
      <p:ext uri="{BB962C8B-B14F-4D97-AF65-F5344CB8AC3E}">
        <p14:creationId xmlns:p14="http://schemas.microsoft.com/office/powerpoint/2010/main" val="3832256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741177" y="-72371"/>
            <a:ext cx="9755187" cy="1454156"/>
          </a:xfrm>
        </p:spPr>
        <p:txBody>
          <a:bodyPr/>
          <a:lstStyle/>
          <a:p>
            <a:r>
              <a:rPr lang="fr-FR" dirty="0"/>
              <a:t>VENDREDI 26 MAI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21420000">
            <a:off x="507663" y="1439170"/>
            <a:ext cx="9755187" cy="550333"/>
          </a:xfrm>
        </p:spPr>
        <p:txBody>
          <a:bodyPr/>
          <a:lstStyle/>
          <a:p>
            <a:pPr algn="ctr"/>
            <a:r>
              <a:rPr lang="fr-FR" sz="4000" dirty="0">
                <a:solidFill>
                  <a:srgbClr val="92D050"/>
                </a:solidFill>
              </a:rPr>
              <a:t>TOUS</a:t>
            </a:r>
            <a:r>
              <a:rPr lang="fr-FR" sz="4000" dirty="0"/>
              <a:t> </a:t>
            </a:r>
            <a:r>
              <a:rPr lang="fr-FR" sz="4000" dirty="0">
                <a:solidFill>
                  <a:srgbClr val="370BF3"/>
                </a:solidFill>
              </a:rPr>
              <a:t>AUX</a:t>
            </a:r>
            <a:r>
              <a:rPr lang="fr-FR" sz="4000" dirty="0"/>
              <a:t> </a:t>
            </a:r>
            <a:r>
              <a:rPr lang="fr-FR" sz="4000" dirty="0">
                <a:solidFill>
                  <a:srgbClr val="ED116F"/>
                </a:solidFill>
              </a:rPr>
              <a:t>COUL</a:t>
            </a:r>
            <a:r>
              <a:rPr lang="fr-FR" sz="4000" dirty="0">
                <a:solidFill>
                  <a:srgbClr val="7030A0"/>
                </a:solidFill>
              </a:rPr>
              <a:t>EURS D</a:t>
            </a:r>
            <a:r>
              <a:rPr lang="fr-FR" sz="4000" dirty="0">
                <a:solidFill>
                  <a:srgbClr val="FFC000"/>
                </a:solidFill>
              </a:rPr>
              <a:t>’UN</a:t>
            </a:r>
            <a:r>
              <a:rPr lang="fr-FR" sz="4000" dirty="0"/>
              <a:t> </a:t>
            </a:r>
            <a:r>
              <a:rPr lang="fr-FR" sz="4000" dirty="0">
                <a:solidFill>
                  <a:srgbClr val="00B0F0"/>
                </a:solidFill>
              </a:rPr>
              <a:t>PAYS DE </a:t>
            </a:r>
            <a:r>
              <a:rPr lang="fr-FR" sz="4000" dirty="0">
                <a:solidFill>
                  <a:srgbClr val="00B050"/>
                </a:solidFill>
              </a:rPr>
              <a:t>VOTRE</a:t>
            </a:r>
            <a:r>
              <a:rPr lang="fr-FR" sz="4000" dirty="0"/>
              <a:t> </a:t>
            </a:r>
            <a:r>
              <a:rPr lang="fr-FR" sz="4000" dirty="0">
                <a:solidFill>
                  <a:srgbClr val="FF0000"/>
                </a:solidFill>
              </a:rPr>
              <a:t>CHOIX</a:t>
            </a:r>
          </a:p>
        </p:txBody>
      </p:sp>
      <p:sp>
        <p:nvSpPr>
          <p:cNvPr id="12" name="Rectangle 11"/>
          <p:cNvSpPr/>
          <p:nvPr/>
        </p:nvSpPr>
        <p:spPr>
          <a:xfrm rot="21408011">
            <a:off x="778145" y="2328083"/>
            <a:ext cx="106357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►</a:t>
            </a:r>
            <a:r>
              <a:rPr lang="fr-FR" sz="2800" dirty="0">
                <a:solidFill>
                  <a:schemeClr val="bg2">
                    <a:lumMod val="75000"/>
                  </a:schemeClr>
                </a:solidFill>
              </a:rPr>
              <a:t> 13H30:  </a:t>
            </a:r>
            <a:r>
              <a:rPr lang="fr-FR" sz="4000" dirty="0">
                <a:latin typeface="Aparajita" panose="020B0604020202020204" pitchFamily="34" charset="0"/>
                <a:cs typeface="Aparajita" panose="020B0604020202020204" pitchFamily="34" charset="0"/>
              </a:rPr>
              <a:t>TIRAGE loterie internationale</a:t>
            </a:r>
          </a:p>
          <a:p>
            <a:r>
              <a:rPr lang="fr-FR" sz="4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          </a:t>
            </a:r>
            <a:r>
              <a:rPr lang="fr-FR" sz="4400" dirty="0">
                <a:latin typeface="BatangChe" panose="02030609000101010101" pitchFamily="49" charset="-127"/>
                <a:ea typeface="BatangChe" panose="02030609000101010101" pitchFamily="49" charset="-127"/>
              </a:rPr>
              <a:t>Résultat concours photo</a:t>
            </a:r>
            <a:endParaRPr lang="fr-FR" sz="3200" dirty="0"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6EC4679B-3FBF-B8F8-3A57-BFBEE7D031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599557"/>
              </p:ext>
            </p:extLst>
          </p:nvPr>
        </p:nvGraphicFramePr>
        <p:xfrm>
          <a:off x="234315" y="3520440"/>
          <a:ext cx="2092325" cy="2417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325E54D8-1ACA-B95F-AB2F-FB356D02CC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4315" y="3520440"/>
                        <a:ext cx="2092325" cy="24174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0511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3553760" y="193738"/>
            <a:ext cx="7450962" cy="1808786"/>
          </a:xfrm>
        </p:spPr>
        <p:txBody>
          <a:bodyPr>
            <a:normAutofit/>
          </a:bodyPr>
          <a:lstStyle/>
          <a:p>
            <a:r>
              <a:rPr lang="fr-FR" sz="6000" dirty="0"/>
              <a:t>La grande loterie des langues 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21420000">
            <a:off x="625899" y="1194402"/>
            <a:ext cx="7425733" cy="1790612"/>
          </a:xfrm>
        </p:spPr>
        <p:txBody>
          <a:bodyPr/>
          <a:lstStyle/>
          <a:p>
            <a:r>
              <a:rPr lang="fr-FR" dirty="0"/>
              <a:t>DU 22 au 26 MAI</a:t>
            </a:r>
          </a:p>
          <a:p>
            <a:r>
              <a:rPr lang="fr-FR" sz="2400" cap="none" dirty="0">
                <a:solidFill>
                  <a:schemeClr val="tx1"/>
                </a:solidFill>
                <a:latin typeface="Century Gothic" panose="020B0502020202020204" pitchFamily="34" charset="0"/>
              </a:rPr>
              <a:t>Viens en salle d’étude aux récréations pour  gagner ton billet de loterie et avoir une chance d’être tiré au sort vendredi</a:t>
            </a:r>
            <a:r>
              <a:rPr lang="fr-FR" sz="2400" cap="none" dirty="0">
                <a:latin typeface="Century Gothic" panose="020B0502020202020204" pitchFamily="34" charset="0"/>
              </a:rPr>
              <a:t>.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-32476" y="3282798"/>
            <a:ext cx="190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LOT N°1 : écouteurs sans fil</a:t>
            </a:r>
          </a:p>
        </p:txBody>
      </p:sp>
      <p:sp>
        <p:nvSpPr>
          <p:cNvPr id="10" name="ZoneTexte 9"/>
          <p:cNvSpPr txBox="1"/>
          <p:nvPr/>
        </p:nvSpPr>
        <p:spPr>
          <a:xfrm rot="20970787">
            <a:off x="1883326" y="3355557"/>
            <a:ext cx="2609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LOT N°2 : gourde à paille</a:t>
            </a:r>
          </a:p>
        </p:txBody>
      </p:sp>
      <p:sp>
        <p:nvSpPr>
          <p:cNvPr id="11" name="ZoneTexte 10"/>
          <p:cNvSpPr txBox="1"/>
          <p:nvPr/>
        </p:nvSpPr>
        <p:spPr>
          <a:xfrm rot="797580">
            <a:off x="4421112" y="3334162"/>
            <a:ext cx="2361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LOT N°3 : mini enceinte portable Bluetooth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669101" y="3282858"/>
            <a:ext cx="2609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LOT N°4 : jeu de société Loups-Garous</a:t>
            </a:r>
          </a:p>
        </p:txBody>
      </p:sp>
      <p:sp>
        <p:nvSpPr>
          <p:cNvPr id="13" name="ZoneTexte 12"/>
          <p:cNvSpPr txBox="1"/>
          <p:nvPr/>
        </p:nvSpPr>
        <p:spPr>
          <a:xfrm rot="20746821">
            <a:off x="8549783" y="2556569"/>
            <a:ext cx="242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LOT N°5 : trousse en silicone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4071B92-10AA-46E5-A17A-338EB4BD4B5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" t="13909" r="8733" b="12359"/>
          <a:stretch/>
        </p:blipFill>
        <p:spPr bwMode="auto">
          <a:xfrm rot="5400000">
            <a:off x="36483" y="4299986"/>
            <a:ext cx="1905635" cy="1207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B47AF6A-94B7-4084-B832-F47909BF1C9C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26958" y="4105999"/>
            <a:ext cx="1905637" cy="1357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2A02AE4-ED97-4E21-85C1-53ED82AF7EBA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9" t="20141" b="11217"/>
          <a:stretch/>
        </p:blipFill>
        <p:spPr bwMode="auto">
          <a:xfrm rot="5400000">
            <a:off x="4640262" y="4475380"/>
            <a:ext cx="1808480" cy="11029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2B49B0B-573C-4549-8C18-B95B234C03DD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5" t="14124" r="4483" b="7950"/>
          <a:stretch/>
        </p:blipFill>
        <p:spPr bwMode="auto">
          <a:xfrm rot="5400000">
            <a:off x="6944747" y="4195879"/>
            <a:ext cx="1808480" cy="12396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6622456-D1FB-4294-802B-C4EE75690642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51" r="1223" b="17586"/>
          <a:stretch/>
        </p:blipFill>
        <p:spPr bwMode="auto">
          <a:xfrm>
            <a:off x="8983268" y="3342382"/>
            <a:ext cx="2063681" cy="743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9582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21420000">
            <a:off x="355446" y="620452"/>
            <a:ext cx="9755187" cy="550333"/>
          </a:xfrm>
        </p:spPr>
        <p:txBody>
          <a:bodyPr/>
          <a:lstStyle/>
          <a:p>
            <a:r>
              <a:rPr lang="fr-FR" dirty="0"/>
              <a:t>Ton billet a gagner en te rendant en salle d’</a:t>
            </a:r>
            <a:r>
              <a:rPr lang="fr-FR" dirty="0" err="1"/>
              <a:t>etude</a:t>
            </a:r>
            <a:r>
              <a:rPr lang="fr-FR" dirty="0"/>
              <a:t> aux </a:t>
            </a:r>
            <a:r>
              <a:rPr lang="fr-FR" sz="4000" dirty="0" err="1">
                <a:solidFill>
                  <a:schemeClr val="tx1"/>
                </a:solidFill>
              </a:rPr>
              <a:t>recreations</a:t>
            </a:r>
            <a:r>
              <a:rPr lang="fr-FR" sz="4000" dirty="0">
                <a:solidFill>
                  <a:schemeClr val="tx1"/>
                </a:solidFill>
              </a:rPr>
              <a:t> </a:t>
            </a:r>
            <a:r>
              <a:rPr lang="fr-FR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du matin </a:t>
            </a:r>
            <a:r>
              <a:rPr lang="fr-FR" sz="4000" dirty="0">
                <a:solidFill>
                  <a:schemeClr val="tx2"/>
                </a:solidFill>
              </a:rPr>
              <a:t>et du </a:t>
            </a:r>
            <a:r>
              <a:rPr lang="fr-FR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midi 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47729" y="-1878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1371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 rot="21390078">
            <a:off x="855023" y="2309804"/>
            <a:ext cx="901394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370BF3"/>
                </a:solidFill>
              </a:rPr>
              <a:t>TU NE PEUX GAGNER QU’UN SEUL BILLET DANS LA SEMAINE 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88612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nd événem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TM04033927[[fn=Grand événement]]</Template>
  <TotalTime>0</TotalTime>
  <Words>289</Words>
  <Application>Microsoft Office PowerPoint</Application>
  <PresentationFormat>Grand écran</PresentationFormat>
  <Paragraphs>32</Paragraphs>
  <Slides>10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1" baseType="lpstr">
      <vt:lpstr>BatangChe</vt:lpstr>
      <vt:lpstr>Adobe Arabic</vt:lpstr>
      <vt:lpstr>Adobe Gothic Std B</vt:lpstr>
      <vt:lpstr>Aparajita</vt:lpstr>
      <vt:lpstr>Arial</vt:lpstr>
      <vt:lpstr>Arial Rounded MT Bold</vt:lpstr>
      <vt:lpstr>Calibri</vt:lpstr>
      <vt:lpstr>Century Gothic</vt:lpstr>
      <vt:lpstr>Impact</vt:lpstr>
      <vt:lpstr>Grand événement</vt:lpstr>
      <vt:lpstr>PDF</vt:lpstr>
      <vt:lpstr>Présentation PowerPoint</vt:lpstr>
      <vt:lpstr>PROGRAMME :  tous les jours</vt:lpstr>
      <vt:lpstr>Lundi 22 MAI</vt:lpstr>
      <vt:lpstr>MARDI 23 MAI</vt:lpstr>
      <vt:lpstr>Mercredi 24 MAI </vt:lpstr>
      <vt:lpstr>Jeudi 25 MAI</vt:lpstr>
      <vt:lpstr>VENDREDI 26 MAI</vt:lpstr>
      <vt:lpstr>La grande loterie des langues  </vt:lpstr>
      <vt:lpstr>Présentation PowerPoint</vt:lpstr>
      <vt:lpstr>- Choisis ta plus belle photo d’un paysage européen ou du monde. -Inscris ton NOM, PRENOM, CLASSE, LIEU DE LA PHOTO - Dépose-la dans la boite aux lettres « concours photo »  près du bureau de Bruno, avant le JEUDI 25 MAI. - AUCUNE PERSONNE ne doit apparaître sur la photo. - A l’issu d’un vote, la meilleure photo sera récompensée par le lot suivant :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Hélène Bourreau</dc:creator>
  <cp:lastModifiedBy>Aurélie Aymé</cp:lastModifiedBy>
  <cp:revision>37</cp:revision>
  <cp:lastPrinted>2021-05-18T07:49:07Z</cp:lastPrinted>
  <dcterms:created xsi:type="dcterms:W3CDTF">2021-03-30T13:54:02Z</dcterms:created>
  <dcterms:modified xsi:type="dcterms:W3CDTF">2023-05-15T21:16:06Z</dcterms:modified>
</cp:coreProperties>
</file>