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6" r:id="rId3"/>
    <p:sldId id="297" r:id="rId4"/>
    <p:sldId id="301" r:id="rId5"/>
    <p:sldId id="302" r:id="rId6"/>
    <p:sldId id="311" r:id="rId7"/>
    <p:sldId id="303" r:id="rId8"/>
    <p:sldId id="299" r:id="rId9"/>
    <p:sldId id="300" r:id="rId10"/>
    <p:sldId id="304" r:id="rId11"/>
    <p:sldId id="312" r:id="rId12"/>
    <p:sldId id="313" r:id="rId13"/>
    <p:sldId id="305" r:id="rId14"/>
    <p:sldId id="309" r:id="rId15"/>
    <p:sldId id="310" r:id="rId16"/>
    <p:sldId id="306" r:id="rId17"/>
    <p:sldId id="308" r:id="rId18"/>
    <p:sldId id="298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C0C245-0046-DBD7-0C79-2C178D01A54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5907B6B-2847-22CF-7EDB-0917CE580D5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85BB13-034D-CDE6-D582-5291797C00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0E17E3-3987-4085-B1EB-BD5BC79F5A17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F68CBB-BFD1-E111-C0D6-845935CA84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39BD19-6768-A8A9-6F75-D38E513B77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B0B6C1-5904-4CD7-AD0E-77D5AB715AE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32207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53E0C-42E0-50D8-B7A3-1B7A75DEF1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CF1308-EC61-D269-8AC1-DA4DA1EB4D2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C2A3A3-B7A1-9030-5B2E-A1703F2855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62E4C7-E1A2-4B7A-8FB3-106367F333E9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48485A-A078-EC2E-0BC0-9A35556B88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C4235D-543F-8032-9A8A-42A018052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D73867-6609-49DF-B813-F13449D2552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52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768E66A-47E7-2718-E1C7-DCC630AEBFA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2C20E73-A1F2-75C9-AAC5-A1A4A03BAA7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123D78-9F2C-8D21-045B-19689BCE4B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1A33AD-4308-4F7F-B46A-31AB0D2B6B8E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12082D-2CE0-E40C-50F0-D268A51455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775EB8-A5A8-1A8D-AE4F-CCF4B67464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89BCCA-CD7E-456F-B8FB-98A70BEC791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005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87180D-26B2-A292-B4A1-F138BB5271C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F545E9-A309-A903-B2BD-9B2F4FB3CAA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C8913F-94B8-49B7-C1DF-83DEFC90D0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45B376-224F-4A92-A69D-93CA439BC30B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CEB6A8-2598-D0B8-7A67-463D9B7F15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1EDD9-07B3-A1DE-6207-E8E8D6825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03C4F5-C456-4462-9005-43641A1FECB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3562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261C76-835E-86D5-E556-B768F5E1D2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73B0CD-6BF7-7F95-CC89-4186E549B0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2CFB32-254A-3E33-9156-53AD7D01D6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5488CD-C2DB-4D7D-A304-7A692CBE575A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A6B461-2672-70CC-84DC-32757CC35D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09786E-9522-F7D2-30E7-6C23888872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6BAD3D-3D91-45C7-ABFC-40E49625638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47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8048B-3E4E-6ECD-C69A-EF3355B8E4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24BF62-FC18-70B5-5A86-5692723729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3ED9E7-1432-C202-C287-6150EE7C730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C942EF-171A-265B-166A-2BEE5212BD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B8CABC-8334-4DB5-B15B-DD448A5A8438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DAB19D-9802-6B64-4457-E13DEC3FDB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286DE8-CC46-78E6-FA50-B8F8EFDB7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73BA4B-F51D-442C-95F8-BBFA8A2AC1A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52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70BAD-A0A3-D1EC-4F80-CA626F072D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1140DB-D3E2-57C8-75F6-C564D9770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F27247-0F63-779E-07A4-159B8340C77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0D410E-1CB3-2650-F8C3-AD479B7B24E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916D77-EB64-1CC8-87D9-A570AF25AD3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7652847-E923-BDDE-B763-FF2A6DF0751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A20D97-8FF1-466A-A51A-3BEEEEECA2A0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BC4EB-7E3E-88D5-130D-A5B896C88F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F32F7B3-ABD0-BFC4-8222-F47AEE5C01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DECB45-B5CC-4D25-A745-BE7AA959C05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5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C3BC6C-CA26-0416-6597-33C8085315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DCBA16-0B8E-53B8-01DB-350E82E4A8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5F7320-45C5-40BE-9F8E-45D0EEFB16EB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12F4D3-0944-E716-B02D-288E023719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89525A-D0B7-B75D-9C68-D84C9138F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F901CE-BD1D-4D58-86BB-FE97234CF1C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6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D2214B-38D7-999A-42B8-111E2EED9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43D9F4-3482-45AB-A4D2-9C39DB2F1BBB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EE57BD5-544F-E993-DD71-0CF3728E40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1B1932-5AC6-E9B4-347A-E4D3E900B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D5E44B-A9E8-48AE-8066-8D108A6BB2A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04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B3BE07-CC61-B3BE-069B-8861FC43FC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073F53-F55F-DF66-B0D2-8DF3C7FF380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56014A-6206-6936-F11A-71893BD02EC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37BF7B-F575-930B-D3A9-6296A04998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ADDE98-DEE3-48F0-8441-6F019ECB8F9A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10C43A-E794-2968-0CEA-888240BB361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2430AE-EDBE-F832-9C99-7A1D29604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4899A8C-08C8-4931-8065-31DC164E7CA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34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24893-F11D-1001-4301-58E66A164E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9FC9E8-0096-4B67-8F27-9B84CAFBA2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C9E3ED9-5A9F-3B0F-948E-62BD31A4884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70E79A7-2908-B623-2B56-92B995716E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8BB230-7FF3-4D19-9B45-E8D85A0FBDC3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4EA161-B285-0AB5-4FAD-3EDBF7D8C5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EFAAFC-462D-9093-426B-AF60494A5C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F76AA8-165C-478A-A48F-1D44B3495467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54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E029230-8B93-EB9E-F1CA-C006DBC2B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23CB55-16CC-1935-05DC-16983B219B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4D819A-DE42-17D4-0DE2-1DB24177071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2410E34-F02C-4BA0-8DB0-D183221E60E2}" type="datetime1">
              <a:rPr lang="fr-FR"/>
              <a:pPr lvl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9FCF4B-4D31-5799-82D1-BC6E37B8675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4383CF-A879-5E72-E817-B55681496E2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F91E038-5D43-42BD-926E-A589E56A75F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7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Evaluation: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This </a:t>
            </a:r>
            <a:r>
              <a:rPr kumimoji="0" lang="fr-FR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is</a:t>
            </a: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 me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8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Corrigée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8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Utilise un stylo vert.</a:t>
            </a:r>
            <a:r>
              <a:rPr kumimoji="0" lang="fr-FR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30652" y="0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05E7F37-F6C8-D7FB-DE79-4D88E2416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573" y="1842845"/>
            <a:ext cx="11524772" cy="1457413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E7736C35-D3CE-91AA-5F20-1AB9F5F6C1E7}"/>
              </a:ext>
            </a:extLst>
          </p:cNvPr>
          <p:cNvSpPr txBox="1"/>
          <p:nvPr/>
        </p:nvSpPr>
        <p:spPr>
          <a:xfrm>
            <a:off x="4442292" y="2245841"/>
            <a:ext cx="715535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Tom and Jasmine /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both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live in London.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BEFE18C8-6A0F-FD84-1A49-875D5492A7CF}"/>
              </a:ext>
            </a:extLst>
          </p:cNvPr>
          <p:cNvSpPr txBox="1"/>
          <p:nvPr/>
        </p:nvSpPr>
        <p:spPr>
          <a:xfrm>
            <a:off x="4518492" y="2644812"/>
            <a:ext cx="359374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They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are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both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British.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EEC622-2876-D51E-CEF1-0FE46ED4CFD3}"/>
              </a:ext>
            </a:extLst>
          </p:cNvPr>
          <p:cNvSpPr/>
          <p:nvPr/>
        </p:nvSpPr>
        <p:spPr>
          <a:xfrm>
            <a:off x="7541281" y="945463"/>
            <a:ext cx="33872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1/ligne si tout est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218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0A54F-7981-0F84-3C71-58741B45C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5A60FCA0-E56B-18E7-3E4F-0228F4A1D0EE}"/>
              </a:ext>
            </a:extLst>
          </p:cNvPr>
          <p:cNvSpPr/>
          <p:nvPr/>
        </p:nvSpPr>
        <p:spPr>
          <a:xfrm>
            <a:off x="35476" y="108350"/>
            <a:ext cx="12156524" cy="67496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7BC9724-E62F-1F8F-BE36-5CA3BA856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58" y="1676949"/>
            <a:ext cx="11991446" cy="276442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F8214FC-299F-AA23-4510-EE939713A4B8}"/>
              </a:ext>
            </a:extLst>
          </p:cNvPr>
          <p:cNvSpPr/>
          <p:nvPr/>
        </p:nvSpPr>
        <p:spPr>
          <a:xfrm>
            <a:off x="7297030" y="814744"/>
            <a:ext cx="33062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point /case si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C24D611-2E69-4CA2-7293-6CB75F124527}"/>
              </a:ext>
            </a:extLst>
          </p:cNvPr>
          <p:cNvSpPr txBox="1"/>
          <p:nvPr/>
        </p:nvSpPr>
        <p:spPr>
          <a:xfrm>
            <a:off x="3835829" y="2175368"/>
            <a:ext cx="11933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plays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A17967-3DC1-AC01-103B-008C21DE883D}"/>
              </a:ext>
            </a:extLst>
          </p:cNvPr>
          <p:cNvSpPr/>
          <p:nvPr/>
        </p:nvSpPr>
        <p:spPr>
          <a:xfrm>
            <a:off x="3835829" y="2300107"/>
            <a:ext cx="1445298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2706CD4-1D6B-0DED-D83D-4FE011671F53}"/>
              </a:ext>
            </a:extLst>
          </p:cNvPr>
          <p:cNvSpPr txBox="1"/>
          <p:nvPr/>
        </p:nvSpPr>
        <p:spPr>
          <a:xfrm>
            <a:off x="9334670" y="2175367"/>
            <a:ext cx="11933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takes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DF72C73-85FF-467F-ED2F-08CDC1253C4F}"/>
              </a:ext>
            </a:extLst>
          </p:cNvPr>
          <p:cNvSpPr txBox="1"/>
          <p:nvPr/>
        </p:nvSpPr>
        <p:spPr>
          <a:xfrm>
            <a:off x="3636776" y="2724290"/>
            <a:ext cx="223217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play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92DCF60-16B1-6FC9-A970-FBACACF12C98}"/>
              </a:ext>
            </a:extLst>
          </p:cNvPr>
          <p:cNvSpPr txBox="1"/>
          <p:nvPr/>
        </p:nvSpPr>
        <p:spPr>
          <a:xfrm>
            <a:off x="1842188" y="3236953"/>
            <a:ext cx="11933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prefer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A73283F-6E74-A316-2660-C56DA8D19AD5}"/>
              </a:ext>
            </a:extLst>
          </p:cNvPr>
          <p:cNvSpPr txBox="1"/>
          <p:nvPr/>
        </p:nvSpPr>
        <p:spPr>
          <a:xfrm>
            <a:off x="6374160" y="3236953"/>
            <a:ext cx="25179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CE8EC7D-400A-A521-BB6D-7354AEBF7DEA}"/>
              </a:ext>
            </a:extLst>
          </p:cNvPr>
          <p:cNvSpPr txBox="1"/>
          <p:nvPr/>
        </p:nvSpPr>
        <p:spPr>
          <a:xfrm>
            <a:off x="1842188" y="3883714"/>
            <a:ext cx="25179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are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C9C26E-9753-446E-FCAF-64E3B0F5A623}"/>
              </a:ext>
            </a:extLst>
          </p:cNvPr>
          <p:cNvSpPr/>
          <p:nvPr/>
        </p:nvSpPr>
        <p:spPr>
          <a:xfrm>
            <a:off x="9334670" y="2242103"/>
            <a:ext cx="1445298" cy="35896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32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02315-8245-BABD-E516-F52A012F6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82450E65-C998-835F-74F2-907232C0E8F1}"/>
              </a:ext>
            </a:extLst>
          </p:cNvPr>
          <p:cNvSpPr/>
          <p:nvPr/>
        </p:nvSpPr>
        <p:spPr>
          <a:xfrm>
            <a:off x="0" y="108350"/>
            <a:ext cx="12156524" cy="67496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FC18DCB3-B24E-A306-3344-7F4FA686B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89" y="1357370"/>
            <a:ext cx="11671917" cy="4476286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C3919DDF-B94D-F86B-FAA1-6C8D4C6E0529}"/>
              </a:ext>
            </a:extLst>
          </p:cNvPr>
          <p:cNvSpPr txBox="1"/>
          <p:nvPr/>
        </p:nvSpPr>
        <p:spPr>
          <a:xfrm>
            <a:off x="1182825" y="2686968"/>
            <a:ext cx="7298702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Unlike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David, John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quite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selfish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3AD1A0-ABE3-08AE-141F-E908FE4C03E1}"/>
              </a:ext>
            </a:extLst>
          </p:cNvPr>
          <p:cNvSpPr/>
          <p:nvPr/>
        </p:nvSpPr>
        <p:spPr>
          <a:xfrm>
            <a:off x="1498708" y="2456135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14FB82-35A2-D672-9CD8-2D1DC27DBF4C}"/>
              </a:ext>
            </a:extLst>
          </p:cNvPr>
          <p:cNvSpPr/>
          <p:nvPr/>
        </p:nvSpPr>
        <p:spPr>
          <a:xfrm>
            <a:off x="3946438" y="2456134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E2EF03-762B-4222-F2A3-47B712D39B7E}"/>
              </a:ext>
            </a:extLst>
          </p:cNvPr>
          <p:cNvSpPr/>
          <p:nvPr/>
        </p:nvSpPr>
        <p:spPr>
          <a:xfrm>
            <a:off x="4506275" y="245613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92C80C-8214-CE9C-2C5F-6D609FF4C137}"/>
              </a:ext>
            </a:extLst>
          </p:cNvPr>
          <p:cNvSpPr/>
          <p:nvPr/>
        </p:nvSpPr>
        <p:spPr>
          <a:xfrm>
            <a:off x="5463949" y="245613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7B97E8-BEB7-5177-1AEB-8B61CF09C8FD}"/>
              </a:ext>
            </a:extLst>
          </p:cNvPr>
          <p:cNvSpPr txBox="1"/>
          <p:nvPr/>
        </p:nvSpPr>
        <p:spPr>
          <a:xfrm>
            <a:off x="1261684" y="3750970"/>
            <a:ext cx="1025229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L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ike Angelina, Peter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helping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around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the house.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93A498-B458-9147-E189-658097B1E36C}"/>
              </a:ext>
            </a:extLst>
          </p:cNvPr>
          <p:cNvSpPr/>
          <p:nvPr/>
        </p:nvSpPr>
        <p:spPr>
          <a:xfrm>
            <a:off x="1393788" y="357881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CC434A-3B7D-7EC3-AB41-EE0E7B73A5B5}"/>
              </a:ext>
            </a:extLst>
          </p:cNvPr>
          <p:cNvSpPr/>
          <p:nvPr/>
        </p:nvSpPr>
        <p:spPr>
          <a:xfrm>
            <a:off x="5725005" y="3471166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E6997B-DB80-4393-051D-B376949CCF0A}"/>
              </a:ext>
            </a:extLst>
          </p:cNvPr>
          <p:cNvSpPr/>
          <p:nvPr/>
        </p:nvSpPr>
        <p:spPr>
          <a:xfrm>
            <a:off x="8193627" y="3364681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845246D-7385-8056-8DA2-63CCEAA413FA}"/>
              </a:ext>
            </a:extLst>
          </p:cNvPr>
          <p:cNvSpPr txBox="1"/>
          <p:nvPr/>
        </p:nvSpPr>
        <p:spPr>
          <a:xfrm>
            <a:off x="1135714" y="4967759"/>
            <a:ext cx="10252291" cy="8925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Kate likes /loves/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enjoys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hanging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out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with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her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friends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,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whereas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Lucy likes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taking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care/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looking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after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her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</a:t>
            </a:r>
            <a:r>
              <a:rPr lang="fr-FR" sz="2600" b="1" dirty="0" err="1">
                <a:solidFill>
                  <a:srgbClr val="FF0000"/>
                </a:solidFill>
                <a:latin typeface="Gill Sans MT" panose="020B0502020104020203" pitchFamily="34" charset="0"/>
              </a:rPr>
              <a:t>animals</a:t>
            </a:r>
            <a:r>
              <a:rPr lang="fr-FR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/pets.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555A1B5-98E5-909A-992E-57C90B806A20}"/>
              </a:ext>
            </a:extLst>
          </p:cNvPr>
          <p:cNvSpPr/>
          <p:nvPr/>
        </p:nvSpPr>
        <p:spPr>
          <a:xfrm>
            <a:off x="6194088" y="5681038"/>
            <a:ext cx="123783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ing</a:t>
            </a:r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	</a:t>
            </a:r>
          </a:p>
          <a:p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-s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893B80A-A283-2A7A-11B1-365631E40191}"/>
              </a:ext>
            </a:extLst>
          </p:cNvPr>
          <p:cNvSpPr/>
          <p:nvPr/>
        </p:nvSpPr>
        <p:spPr>
          <a:xfrm>
            <a:off x="7592883" y="5634172"/>
            <a:ext cx="209369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her</a:t>
            </a:r>
            <a:endParaRPr lang="fr-FR" sz="2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</a:endParaRPr>
          </a:p>
          <a:p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whereas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CE6C44C-AF44-194F-ECE6-ECDDD2B63B7D}"/>
              </a:ext>
            </a:extLst>
          </p:cNvPr>
          <p:cNvSpPr/>
          <p:nvPr/>
        </p:nvSpPr>
        <p:spPr>
          <a:xfrm>
            <a:off x="9564752" y="5646371"/>
            <a:ext cx="209369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    </a:t>
            </a:r>
            <a:r>
              <a:rPr lang="fr-FR" sz="2400" b="1" dirty="0" err="1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vocab</a:t>
            </a:r>
            <a:endParaRPr lang="fr-FR" sz="24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17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CA32C6-CFCE-FFDE-0376-FF0B85EC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12030272" cy="4038599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B157DAE-5263-124D-8B74-F9F789CF7345}"/>
              </a:ext>
            </a:extLst>
          </p:cNvPr>
          <p:cNvSpPr txBox="1"/>
          <p:nvPr/>
        </p:nvSpPr>
        <p:spPr>
          <a:xfrm>
            <a:off x="2942591" y="4168313"/>
            <a:ext cx="8779968" cy="249299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Like Jeremy, Leila is a bit touchy. 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Like Jeremy, Leila likes listening to music.</a:t>
            </a:r>
          </a:p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2. Leila and Jeremy/they are both a bit touchy.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 Leila and Jeremy/ they both like listening to music. </a:t>
            </a: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L="514350" marR="0" lvl="0" indent="-5143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D6AD98-844E-F719-0356-34B98C55E7C6}"/>
              </a:ext>
            </a:extLst>
          </p:cNvPr>
          <p:cNvSpPr/>
          <p:nvPr/>
        </p:nvSpPr>
        <p:spPr>
          <a:xfrm>
            <a:off x="6840368" y="0"/>
            <a:ext cx="4753866" cy="830997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 / ligne si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Pas correct =&gt; je vais regarder après</a:t>
            </a:r>
          </a:p>
        </p:txBody>
      </p:sp>
    </p:spTree>
    <p:extLst>
      <p:ext uri="{BB962C8B-B14F-4D97-AF65-F5344CB8AC3E}">
        <p14:creationId xmlns:p14="http://schemas.microsoft.com/office/powerpoint/2010/main" val="66191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CA32C6-CFCE-FFDE-0376-FF0B85EC0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12030272" cy="4038599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B157DAE-5263-124D-8B74-F9F789CF7345}"/>
              </a:ext>
            </a:extLst>
          </p:cNvPr>
          <p:cNvSpPr txBox="1"/>
          <p:nvPr/>
        </p:nvSpPr>
        <p:spPr>
          <a:xfrm>
            <a:off x="671340" y="4118487"/>
            <a:ext cx="10785325" cy="169277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3.   Unlike Jeremy, Leila is a dove.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Unlike Jeremy, Leila can’t live without her books and magazines.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Unlike Jeremy, Leila has loads of secrets and dreams.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Unlike Jeremy, Leila likes learning new things.</a:t>
            </a: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2CA32C6-CFCE-FFDE-0376-FF0B85EC0B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95"/>
          <a:stretch/>
        </p:blipFill>
        <p:spPr>
          <a:xfrm>
            <a:off x="161728" y="-33491"/>
            <a:ext cx="12030272" cy="3429000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B157DAE-5263-124D-8B74-F9F789CF7345}"/>
              </a:ext>
            </a:extLst>
          </p:cNvPr>
          <p:cNvSpPr txBox="1"/>
          <p:nvPr/>
        </p:nvSpPr>
        <p:spPr>
          <a:xfrm>
            <a:off x="451421" y="3352866"/>
            <a:ext cx="11917045" cy="36933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4.   Jeremy is honest and caring, whereas Leila is quite patient.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Jeremy is a dog, whereas Leila is a dove.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can’t live without (his) music and CDs, whereas Leila can’t live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without her books and magazines.</a:t>
            </a:r>
            <a:endParaRPr lang="en-US" sz="2600" b="1" i="0" u="none" strike="noStrike" kern="1200" cap="none" spc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has loads of friends and fun, whereas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Leila has loads of secrets and dreams.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Jeremy likes helping around the house, whereas Leila likes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     learning about new things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14874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3FD7A63-6C07-FAA9-7A03-C6907FDF6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95251"/>
            <a:ext cx="4816257" cy="5105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81BBC7D-6218-DCF2-4928-32AE0395F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7176" y="2116481"/>
            <a:ext cx="3345141" cy="292830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35B2A78-08F0-B9C7-A369-B72A3F828B02}"/>
              </a:ext>
            </a:extLst>
          </p:cNvPr>
          <p:cNvSpPr txBox="1"/>
          <p:nvPr/>
        </p:nvSpPr>
        <p:spPr>
          <a:xfrm>
            <a:off x="709683" y="2874978"/>
            <a:ext cx="7751353" cy="289310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 is/He’s a bit touchy, honest and caring.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baseline="0" dirty="0">
                <a:solidFill>
                  <a:srgbClr val="FF0000"/>
                </a:solidFill>
                <a:latin typeface="Gill Sans MT" panose="020B0502020104020203" pitchFamily="34" charset="0"/>
              </a:rPr>
              <a:t>He is/ He’s a dog. (He likes dogs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/ He has a dog.)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can’t live without (his) music and CDs.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(H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e likes </a:t>
            </a:r>
            <a:r>
              <a:rPr lang="en-US" sz="2600" b="1" kern="0" dirty="0">
                <a:solidFill>
                  <a:srgbClr val="FF0000"/>
                </a:solidFill>
                <a:latin typeface="Gill Sans MT" panose="020B0502020104020203" pitchFamily="34" charset="0"/>
              </a:rPr>
              <a:t>(his) 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music and CDs)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 has loads of friends and (loads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of) fun.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baseline="0" dirty="0">
                <a:solidFill>
                  <a:srgbClr val="FF0000"/>
                </a:solidFill>
                <a:latin typeface="Gill Sans MT" panose="020B0502020104020203" pitchFamily="34" charset="0"/>
              </a:rPr>
              <a:t>He</a:t>
            </a:r>
            <a:r>
              <a:rPr lang="en-US" sz="2600" b="1" dirty="0">
                <a:solidFill>
                  <a:srgbClr val="FF0000"/>
                </a:solidFill>
                <a:latin typeface="Gill Sans MT" panose="020B0502020104020203" pitchFamily="34" charset="0"/>
              </a:rPr>
              <a:t> likes/loves helping around the house.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(On</a:t>
            </a:r>
            <a:r>
              <a:rPr lang="en-US" sz="2600" b="1" i="0" u="none" strike="noStrike" kern="1200" cap="none" spc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a Saturday,) he likes/loves listening to music.</a:t>
            </a:r>
            <a:endParaRPr lang="en-US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3EB365-1A75-1B75-775E-9B1D5722B328}"/>
              </a:ext>
            </a:extLst>
          </p:cNvPr>
          <p:cNvSpPr/>
          <p:nvPr/>
        </p:nvSpPr>
        <p:spPr>
          <a:xfrm>
            <a:off x="590309" y="718025"/>
            <a:ext cx="11273742" cy="120032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 / ligne si correct</a:t>
            </a:r>
          </a:p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Si le « s » de la 3</a:t>
            </a:r>
            <a:r>
              <a:rPr lang="fr-FR" sz="2400" b="1" baseline="300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e</a:t>
            </a:r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 personne du singulier manque: -0,5 (chaque ligne ou il y a la faute)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OU je vais regarder après</a:t>
            </a:r>
          </a:p>
        </p:txBody>
      </p:sp>
    </p:spTree>
    <p:extLst>
      <p:ext uri="{BB962C8B-B14F-4D97-AF65-F5344CB8AC3E}">
        <p14:creationId xmlns:p14="http://schemas.microsoft.com/office/powerpoint/2010/main" val="53043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119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BC6D0A8-09B9-C6A3-FA2C-D86D046B2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656" y="2343057"/>
            <a:ext cx="11761469" cy="2686143"/>
          </a:xfrm>
          <a:prstGeom prst="rect">
            <a:avLst/>
          </a:prstGeom>
        </p:spPr>
      </p:pic>
      <p:sp>
        <p:nvSpPr>
          <p:cNvPr id="6" name="ZoneTexte 6">
            <a:extLst>
              <a:ext uri="{FF2B5EF4-FFF2-40B4-BE49-F238E27FC236}">
                <a16:creationId xmlns:a16="http://schemas.microsoft.com/office/drawing/2014/main" id="{D8FEDFA9-5B5A-E246-0D7D-2BBD77744D7F}"/>
              </a:ext>
            </a:extLst>
          </p:cNvPr>
          <p:cNvSpPr txBox="1"/>
          <p:nvPr/>
        </p:nvSpPr>
        <p:spPr>
          <a:xfrm>
            <a:off x="2656841" y="2903066"/>
            <a:ext cx="225363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hard-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working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FBC60E23-D008-119E-B73E-8D1C93120C76}"/>
              </a:ext>
            </a:extLst>
          </p:cNvPr>
          <p:cNvSpPr txBox="1"/>
          <p:nvPr/>
        </p:nvSpPr>
        <p:spPr>
          <a:xfrm>
            <a:off x="3006872" y="3313322"/>
            <a:ext cx="155356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outgoing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8">
            <a:extLst>
              <a:ext uri="{FF2B5EF4-FFF2-40B4-BE49-F238E27FC236}">
                <a16:creationId xmlns:a16="http://schemas.microsoft.com/office/drawing/2014/main" id="{4493C96A-F68E-7F51-A637-43C8ABE4BC0D}"/>
              </a:ext>
            </a:extLst>
          </p:cNvPr>
          <p:cNvSpPr txBox="1"/>
          <p:nvPr/>
        </p:nvSpPr>
        <p:spPr>
          <a:xfrm>
            <a:off x="3123566" y="3805765"/>
            <a:ext cx="114165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caring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9" name="ZoneTexte 10">
            <a:extLst>
              <a:ext uri="{FF2B5EF4-FFF2-40B4-BE49-F238E27FC236}">
                <a16:creationId xmlns:a16="http://schemas.microsoft.com/office/drawing/2014/main" id="{97CF47DA-A878-37C4-84BF-E5E54D50F502}"/>
              </a:ext>
            </a:extLst>
          </p:cNvPr>
          <p:cNvSpPr txBox="1"/>
          <p:nvPr/>
        </p:nvSpPr>
        <p:spPr>
          <a:xfrm>
            <a:off x="1932941" y="4298208"/>
            <a:ext cx="390235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bold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/brave/ </a:t>
            </a:r>
            <a:r>
              <a:rPr lang="en-US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courageous</a:t>
            </a:r>
          </a:p>
        </p:txBody>
      </p:sp>
      <p:sp>
        <p:nvSpPr>
          <p:cNvPr id="10" name="ZoneTexte 15">
            <a:extLst>
              <a:ext uri="{FF2B5EF4-FFF2-40B4-BE49-F238E27FC236}">
                <a16:creationId xmlns:a16="http://schemas.microsoft.com/office/drawing/2014/main" id="{4A840248-A577-89E5-1C28-D22ECBF2BFB2}"/>
              </a:ext>
            </a:extLst>
          </p:cNvPr>
          <p:cNvSpPr txBox="1"/>
          <p:nvPr/>
        </p:nvSpPr>
        <p:spPr>
          <a:xfrm>
            <a:off x="9004081" y="2936557"/>
            <a:ext cx="79380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lazy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1" name="ZoneTexte 14">
            <a:extLst>
              <a:ext uri="{FF2B5EF4-FFF2-40B4-BE49-F238E27FC236}">
                <a16:creationId xmlns:a16="http://schemas.microsoft.com/office/drawing/2014/main" id="{39979EC0-C900-E262-18CD-CBC90F23C13C}"/>
              </a:ext>
            </a:extLst>
          </p:cNvPr>
          <p:cNvSpPr txBox="1"/>
          <p:nvPr/>
        </p:nvSpPr>
        <p:spPr>
          <a:xfrm>
            <a:off x="9061243" y="3429000"/>
            <a:ext cx="67948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shy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2" name="ZoneTexte 13">
            <a:extLst>
              <a:ext uri="{FF2B5EF4-FFF2-40B4-BE49-F238E27FC236}">
                <a16:creationId xmlns:a16="http://schemas.microsoft.com/office/drawing/2014/main" id="{3FDC0487-EA52-078A-B793-9C9ED782209A}"/>
              </a:ext>
            </a:extLst>
          </p:cNvPr>
          <p:cNvSpPr txBox="1"/>
          <p:nvPr/>
        </p:nvSpPr>
        <p:spPr>
          <a:xfrm>
            <a:off x="7995436" y="3862261"/>
            <a:ext cx="3232165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selfish</a:t>
            </a:r>
            <a:r>
              <a:rPr lang="fr-FR" sz="24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/ self-</a:t>
            </a:r>
            <a:r>
              <a:rPr lang="fr-FR" sz="24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centered</a:t>
            </a:r>
            <a:endParaRPr lang="fr-FR" sz="24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3" name="ZoneTexte 19">
            <a:extLst>
              <a:ext uri="{FF2B5EF4-FFF2-40B4-BE49-F238E27FC236}">
                <a16:creationId xmlns:a16="http://schemas.microsoft.com/office/drawing/2014/main" id="{72010484-5317-C4C2-8657-E4E7863E2B15}"/>
              </a:ext>
            </a:extLst>
          </p:cNvPr>
          <p:cNvSpPr txBox="1"/>
          <p:nvPr/>
        </p:nvSpPr>
        <p:spPr>
          <a:xfrm>
            <a:off x="8060642" y="4298208"/>
            <a:ext cx="331174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easily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scared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/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fearful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1DB825-51FA-FA64-4DA0-3E5C5ACA96E1}"/>
              </a:ext>
            </a:extLst>
          </p:cNvPr>
          <p:cNvSpPr/>
          <p:nvPr/>
        </p:nvSpPr>
        <p:spPr>
          <a:xfrm>
            <a:off x="4543740" y="1333056"/>
            <a:ext cx="62815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0,5/ mot correct</a:t>
            </a:r>
          </a:p>
          <a:p>
            <a:pPr algn="ctr"/>
            <a:r>
              <a:rPr lang="fr-FR" sz="2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Une lettre de différence ou pas de tiret etc. : OK</a:t>
            </a:r>
          </a:p>
        </p:txBody>
      </p:sp>
    </p:spTree>
    <p:extLst>
      <p:ext uri="{BB962C8B-B14F-4D97-AF65-F5344CB8AC3E}">
        <p14:creationId xmlns:p14="http://schemas.microsoft.com/office/powerpoint/2010/main" val="150590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Compréhension orale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Écoute Jess réponds au quiz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04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Explique en français ce que tu as compris sur elle.</a:t>
            </a:r>
          </a:p>
        </p:txBody>
      </p:sp>
    </p:spTree>
    <p:extLst>
      <p:ext uri="{BB962C8B-B14F-4D97-AF65-F5344CB8AC3E}">
        <p14:creationId xmlns:p14="http://schemas.microsoft.com/office/powerpoint/2010/main" val="1253035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est extrêmement attentionnée.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n’est pas (trop) patiente.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est un peu travailleuse;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 pitchFamily="34" charset="0"/>
              </a:rPr>
              <a:t>Elle ne pense pas qu’elle soit malhonnête/ Elle n’est pas malhonnête;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est toujours polie;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0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 beaucoup /pleine d’amis et pas beaucoup de secrets.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 beaucoup/ pleine de rêves.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dirty="0">
              <a:solidFill>
                <a:srgbClr val="000000"/>
              </a:solidFill>
              <a:latin typeface="Gill Sans Ultra Bold" panose="020B0A0202010402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946249-9498-4849-4C63-F8C6ABE3FB21}"/>
              </a:ext>
            </a:extLst>
          </p:cNvPr>
          <p:cNvSpPr/>
          <p:nvPr/>
        </p:nvSpPr>
        <p:spPr>
          <a:xfrm>
            <a:off x="5520201" y="46703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3C01D7-B054-3656-24EB-E3FBC67BD980}"/>
              </a:ext>
            </a:extLst>
          </p:cNvPr>
          <p:cNvSpPr/>
          <p:nvPr/>
        </p:nvSpPr>
        <p:spPr>
          <a:xfrm>
            <a:off x="7225176" y="46703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340A30-8639-1E75-D1A3-3B6BCE238274}"/>
              </a:ext>
            </a:extLst>
          </p:cNvPr>
          <p:cNvSpPr/>
          <p:nvPr/>
        </p:nvSpPr>
        <p:spPr>
          <a:xfrm>
            <a:off x="5520201" y="1143307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8BF46B-2EBE-2046-88E8-FC339590387D}"/>
              </a:ext>
            </a:extLst>
          </p:cNvPr>
          <p:cNvSpPr/>
          <p:nvPr/>
        </p:nvSpPr>
        <p:spPr>
          <a:xfrm>
            <a:off x="6787026" y="1143306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2927228-7143-3D2F-8C68-D11DDE801730}"/>
              </a:ext>
            </a:extLst>
          </p:cNvPr>
          <p:cNvSpPr/>
          <p:nvPr/>
        </p:nvSpPr>
        <p:spPr>
          <a:xfrm>
            <a:off x="5396376" y="189578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EEA92-EF11-5128-2998-39F290C0D620}"/>
              </a:ext>
            </a:extLst>
          </p:cNvPr>
          <p:cNvSpPr/>
          <p:nvPr/>
        </p:nvSpPr>
        <p:spPr>
          <a:xfrm>
            <a:off x="6639852" y="188686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E0FD8F-11D6-B2CD-8B9D-630E7978C43C}"/>
              </a:ext>
            </a:extLst>
          </p:cNvPr>
          <p:cNvSpPr/>
          <p:nvPr/>
        </p:nvSpPr>
        <p:spPr>
          <a:xfrm>
            <a:off x="5684275" y="259263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F1F06E-C852-8D87-0774-879779E4E99C}"/>
              </a:ext>
            </a:extLst>
          </p:cNvPr>
          <p:cNvSpPr/>
          <p:nvPr/>
        </p:nvSpPr>
        <p:spPr>
          <a:xfrm>
            <a:off x="3272301" y="2582192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30B87D-140F-CF09-5F82-8D92DE019566}"/>
              </a:ext>
            </a:extLst>
          </p:cNvPr>
          <p:cNvSpPr/>
          <p:nvPr/>
        </p:nvSpPr>
        <p:spPr>
          <a:xfrm>
            <a:off x="5808100" y="3351245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4DF7E4-2834-8020-4504-ED3DF9F855FE}"/>
              </a:ext>
            </a:extLst>
          </p:cNvPr>
          <p:cNvSpPr/>
          <p:nvPr/>
        </p:nvSpPr>
        <p:spPr>
          <a:xfrm>
            <a:off x="6751075" y="33893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F42F45-8436-8D76-0C1F-AABE86D1BE08}"/>
              </a:ext>
            </a:extLst>
          </p:cNvPr>
          <p:cNvSpPr/>
          <p:nvPr/>
        </p:nvSpPr>
        <p:spPr>
          <a:xfrm>
            <a:off x="5396376" y="4021383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41CB8F-33E7-5373-B0F9-D3C8CF014B44}"/>
              </a:ext>
            </a:extLst>
          </p:cNvPr>
          <p:cNvSpPr/>
          <p:nvPr/>
        </p:nvSpPr>
        <p:spPr>
          <a:xfrm>
            <a:off x="8587251" y="4021382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3BA706-D526-F697-8C69-284FA946DF3D}"/>
              </a:ext>
            </a:extLst>
          </p:cNvPr>
          <p:cNvSpPr/>
          <p:nvPr/>
        </p:nvSpPr>
        <p:spPr>
          <a:xfrm>
            <a:off x="6666277" y="4660987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808745-32FC-442A-9449-A037B02FB52A}"/>
              </a:ext>
            </a:extLst>
          </p:cNvPr>
          <p:cNvSpPr/>
          <p:nvPr/>
        </p:nvSpPr>
        <p:spPr>
          <a:xfrm>
            <a:off x="1717435" y="5597283"/>
            <a:ext cx="9085277" cy="5165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115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ne peut pas vivre sans ses CD et sa musique.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n’aime pas trop les appareils électroniques.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Elle adore/aime améliorer ses compétences artistiques et aider à la maison: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 faire du jardinage, de la cuisine, de la décoration.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 Le samedi, elle aime (avant tout) traîner avec ses amis en ville.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5E4486F-8F59-27FF-634A-6CAB5B2566F0}"/>
              </a:ext>
            </a:extLst>
          </p:cNvPr>
          <p:cNvSpPr/>
          <p:nvPr/>
        </p:nvSpPr>
        <p:spPr>
          <a:xfrm>
            <a:off x="6810060" y="1417253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BB8D52-10DB-DB24-2BF7-20350B333990}"/>
              </a:ext>
            </a:extLst>
          </p:cNvPr>
          <p:cNvSpPr/>
          <p:nvPr/>
        </p:nvSpPr>
        <p:spPr>
          <a:xfrm>
            <a:off x="8130976" y="1404465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FCB722-7DBE-D391-73D4-0B57E97B489E}"/>
              </a:ext>
            </a:extLst>
          </p:cNvPr>
          <p:cNvSpPr/>
          <p:nvPr/>
        </p:nvSpPr>
        <p:spPr>
          <a:xfrm>
            <a:off x="6810059" y="2099790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7749DF-D3C4-CADC-1A45-329301BE8CBF}"/>
              </a:ext>
            </a:extLst>
          </p:cNvPr>
          <p:cNvSpPr/>
          <p:nvPr/>
        </p:nvSpPr>
        <p:spPr>
          <a:xfrm>
            <a:off x="6399577" y="29338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8AD859-048E-B55D-7EAE-7FA3E824C925}"/>
              </a:ext>
            </a:extLst>
          </p:cNvPr>
          <p:cNvSpPr/>
          <p:nvPr/>
        </p:nvSpPr>
        <p:spPr>
          <a:xfrm>
            <a:off x="8796189" y="28576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21A838-E18D-A659-4CDE-C19845629D97}"/>
              </a:ext>
            </a:extLst>
          </p:cNvPr>
          <p:cNvSpPr/>
          <p:nvPr/>
        </p:nvSpPr>
        <p:spPr>
          <a:xfrm>
            <a:off x="4500414" y="3533919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F2368B-DC78-32CF-33B8-73ECCD9BCFFC}"/>
              </a:ext>
            </a:extLst>
          </p:cNvPr>
          <p:cNvSpPr/>
          <p:nvPr/>
        </p:nvSpPr>
        <p:spPr>
          <a:xfrm>
            <a:off x="6085863" y="353391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A2940B3-3203-5A3D-372D-018804B67475}"/>
              </a:ext>
            </a:extLst>
          </p:cNvPr>
          <p:cNvSpPr/>
          <p:nvPr/>
        </p:nvSpPr>
        <p:spPr>
          <a:xfrm>
            <a:off x="7521079" y="3533918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90F8F0-0CEC-7FE8-1B95-E12678F373F1}"/>
              </a:ext>
            </a:extLst>
          </p:cNvPr>
          <p:cNvSpPr/>
          <p:nvPr/>
        </p:nvSpPr>
        <p:spPr>
          <a:xfrm>
            <a:off x="7233179" y="4335161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2F3738-86DB-5444-BE5B-D86AD0023D00}"/>
              </a:ext>
            </a:extLst>
          </p:cNvPr>
          <p:cNvSpPr/>
          <p:nvPr/>
        </p:nvSpPr>
        <p:spPr>
          <a:xfrm>
            <a:off x="4647274" y="1404466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0EAE53-5F82-10E4-18E0-195FFBE247F0}"/>
              </a:ext>
            </a:extLst>
          </p:cNvPr>
          <p:cNvSpPr/>
          <p:nvPr/>
        </p:nvSpPr>
        <p:spPr>
          <a:xfrm>
            <a:off x="4788313" y="2099791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53DDF8-1B2A-F408-F6EF-D5003555B281}"/>
              </a:ext>
            </a:extLst>
          </p:cNvPr>
          <p:cNvSpPr/>
          <p:nvPr/>
        </p:nvSpPr>
        <p:spPr>
          <a:xfrm>
            <a:off x="2962887" y="2933844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581644-09DA-7327-CDA3-F48DC5B601B4}"/>
              </a:ext>
            </a:extLst>
          </p:cNvPr>
          <p:cNvSpPr/>
          <p:nvPr/>
        </p:nvSpPr>
        <p:spPr>
          <a:xfrm>
            <a:off x="3250786" y="4353140"/>
            <a:ext cx="5757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1816521-F834-47C1-9D19-A8D317CCA573}"/>
              </a:ext>
            </a:extLst>
          </p:cNvPr>
          <p:cNvSpPr/>
          <p:nvPr/>
        </p:nvSpPr>
        <p:spPr>
          <a:xfrm>
            <a:off x="1553361" y="5317585"/>
            <a:ext cx="9085277" cy="5165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50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Compte les points, et écris: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les points comptés / 20</a:t>
            </a:r>
          </a:p>
        </p:txBody>
      </p:sp>
    </p:spTree>
    <p:extLst>
      <p:ext uri="{BB962C8B-B14F-4D97-AF65-F5344CB8AC3E}">
        <p14:creationId xmlns:p14="http://schemas.microsoft.com/office/powerpoint/2010/main" val="355597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42875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Ultra Bold" panose="020B0A02020104020203" pitchFamily="34" charset="0"/>
                <a:ea typeface="+mn-ea"/>
                <a:cs typeface="+mn-cs"/>
              </a:rPr>
              <a:t>Partie linguistique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dirty="0">
                <a:solidFill>
                  <a:srgbClr val="000000"/>
                </a:solidFill>
                <a:latin typeface="Gill Sans Ultra Bold" panose="020B0A02020104020203" pitchFamily="34" charset="0"/>
              </a:rPr>
              <a:t>Toujours mettre le nombre des points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257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29469" y="0"/>
            <a:ext cx="12133061" cy="685800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828B064-FDF1-1695-1D25-CFF225383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9" y="1584550"/>
            <a:ext cx="12162531" cy="2936118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A7C8804A-9204-197D-8422-DF95E04A59B6}"/>
              </a:ext>
            </a:extLst>
          </p:cNvPr>
          <p:cNvSpPr txBox="1"/>
          <p:nvPr/>
        </p:nvSpPr>
        <p:spPr>
          <a:xfrm>
            <a:off x="3990341" y="2560166"/>
            <a:ext cx="1814920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impatient 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DFD9B5D3-F44C-32A1-6696-8EDC44DBC967}"/>
              </a:ext>
            </a:extLst>
          </p:cNvPr>
          <p:cNvSpPr txBox="1"/>
          <p:nvPr/>
        </p:nvSpPr>
        <p:spPr>
          <a:xfrm>
            <a:off x="6386741" y="2960216"/>
            <a:ext cx="114165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caring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4A92F6E-890E-0EE3-7DDA-A34674F01899}"/>
              </a:ext>
            </a:extLst>
          </p:cNvPr>
          <p:cNvSpPr txBox="1"/>
          <p:nvPr/>
        </p:nvSpPr>
        <p:spPr>
          <a:xfrm>
            <a:off x="6481991" y="3452659"/>
            <a:ext cx="1230914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touchy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5693C93-71FB-069E-A690-5A88BFFC675E}"/>
              </a:ext>
            </a:extLst>
          </p:cNvPr>
          <p:cNvSpPr txBox="1"/>
          <p:nvPr/>
        </p:nvSpPr>
        <p:spPr>
          <a:xfrm>
            <a:off x="7808155" y="3836217"/>
            <a:ext cx="2260171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irresponsible</a:t>
            </a:r>
            <a:endParaRPr lang="fr-FR" sz="2600" b="1" i="0" u="none" strike="noStrike" kern="1200" cap="none" spc="0" baseline="0" dirty="0">
              <a:solidFill>
                <a:srgbClr val="FF0000"/>
              </a:solidFill>
              <a:uFillTx/>
              <a:latin typeface="Gill Sans MT" panose="020B05020201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897667-37D2-7925-CEE8-7A2766133BB0}"/>
              </a:ext>
            </a:extLst>
          </p:cNvPr>
          <p:cNvSpPr/>
          <p:nvPr/>
        </p:nvSpPr>
        <p:spPr>
          <a:xfrm>
            <a:off x="7590084" y="848649"/>
            <a:ext cx="27753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point/ mot correct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50D3EA-5C0E-DD1E-393E-8A910631CF83}"/>
              </a:ext>
            </a:extLst>
          </p:cNvPr>
          <p:cNvSpPr/>
          <p:nvPr/>
        </p:nvSpPr>
        <p:spPr>
          <a:xfrm>
            <a:off x="3918857" y="2560166"/>
            <a:ext cx="1814920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D95FD-13A0-9D3F-4BB4-B288E9F27CEB}"/>
              </a:ext>
            </a:extLst>
          </p:cNvPr>
          <p:cNvSpPr/>
          <p:nvPr/>
        </p:nvSpPr>
        <p:spPr>
          <a:xfrm>
            <a:off x="5967093" y="2845373"/>
            <a:ext cx="1814920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5328E8-49E0-F9A6-E178-EC3A09B5B5AE}"/>
              </a:ext>
            </a:extLst>
          </p:cNvPr>
          <p:cNvSpPr/>
          <p:nvPr/>
        </p:nvSpPr>
        <p:spPr>
          <a:xfrm>
            <a:off x="6050110" y="3421065"/>
            <a:ext cx="1814920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B4E931-0CE1-F24C-6673-70A980A8B440}"/>
              </a:ext>
            </a:extLst>
          </p:cNvPr>
          <p:cNvSpPr/>
          <p:nvPr/>
        </p:nvSpPr>
        <p:spPr>
          <a:xfrm>
            <a:off x="7824707" y="3889371"/>
            <a:ext cx="2065741" cy="6029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27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4">
            <a:extLst>
              <a:ext uri="{FF2B5EF4-FFF2-40B4-BE49-F238E27FC236}">
                <a16:creationId xmlns:a16="http://schemas.microsoft.com/office/drawing/2014/main" id="{137478AB-3327-C30E-94AD-90275D31501E}"/>
              </a:ext>
            </a:extLst>
          </p:cNvPr>
          <p:cNvSpPr/>
          <p:nvPr/>
        </p:nvSpPr>
        <p:spPr>
          <a:xfrm>
            <a:off x="138112" y="95251"/>
            <a:ext cx="11915775" cy="66005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Ultra Bold" panose="020B0A02020104020203" pitchFamily="34" charset="0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DAC195-9DAF-759B-A0E1-5DC035DB0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24" y="1485768"/>
            <a:ext cx="11823076" cy="3019258"/>
          </a:xfrm>
          <a:prstGeom prst="rect">
            <a:avLst/>
          </a:prstGeom>
        </p:spPr>
      </p:pic>
      <p:sp>
        <p:nvSpPr>
          <p:cNvPr id="5" name="ZoneTexte 6">
            <a:extLst>
              <a:ext uri="{FF2B5EF4-FFF2-40B4-BE49-F238E27FC236}">
                <a16:creationId xmlns:a16="http://schemas.microsoft.com/office/drawing/2014/main" id="{9ACEFCCE-6BE2-D71D-27B3-77BD8E82877F}"/>
              </a:ext>
            </a:extLst>
          </p:cNvPr>
          <p:cNvSpPr txBox="1"/>
          <p:nvPr/>
        </p:nvSpPr>
        <p:spPr>
          <a:xfrm>
            <a:off x="5034204" y="2026766"/>
            <a:ext cx="3305713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has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loads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of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friends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6" name="ZoneTexte 6">
            <a:extLst>
              <a:ext uri="{FF2B5EF4-FFF2-40B4-BE49-F238E27FC236}">
                <a16:creationId xmlns:a16="http://schemas.microsoft.com/office/drawing/2014/main" id="{2BB0FCF3-B1C7-81E0-B97E-AD559E5DD6AD}"/>
              </a:ext>
            </a:extLst>
          </p:cNvPr>
          <p:cNvSpPr txBox="1"/>
          <p:nvPr/>
        </p:nvSpPr>
        <p:spPr>
          <a:xfrm>
            <a:off x="4874059" y="2502954"/>
            <a:ext cx="341067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doesn’t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like cooking.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448222-E52C-C8B1-515B-83310EB30DC4}"/>
              </a:ext>
            </a:extLst>
          </p:cNvPr>
          <p:cNvSpPr txBox="1"/>
          <p:nvPr/>
        </p:nvSpPr>
        <p:spPr>
          <a:xfrm>
            <a:off x="5034204" y="2936557"/>
            <a:ext cx="2359877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is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responsible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A9C42E8-0A71-F9AD-1D90-BFF2BD4A4560}"/>
              </a:ext>
            </a:extLst>
          </p:cNvPr>
          <p:cNvSpPr txBox="1"/>
          <p:nvPr/>
        </p:nvSpPr>
        <p:spPr>
          <a:xfrm>
            <a:off x="5634473" y="3352103"/>
            <a:ext cx="2468689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does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CrossFit.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4CB406-FAF8-8793-FFB3-B64BCE06EF3F}"/>
              </a:ext>
            </a:extLst>
          </p:cNvPr>
          <p:cNvSpPr/>
          <p:nvPr/>
        </p:nvSpPr>
        <p:spPr>
          <a:xfrm>
            <a:off x="6849984" y="814744"/>
            <a:ext cx="42003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 point /ligne si tout est correct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7706DF1-9B7A-AEE8-C563-B9918FD060D0}"/>
              </a:ext>
            </a:extLst>
          </p:cNvPr>
          <p:cNvSpPr txBox="1"/>
          <p:nvPr/>
        </p:nvSpPr>
        <p:spPr>
          <a:xfrm>
            <a:off x="5359742" y="3766361"/>
            <a:ext cx="4716612" cy="492443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Her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friends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 can count on </a:t>
            </a:r>
            <a:r>
              <a:rPr lang="fr-FR" sz="2600" b="1" i="0" u="none" strike="noStrike" kern="1200" cap="none" spc="0" baseline="0" dirty="0" err="1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her</a:t>
            </a:r>
            <a:r>
              <a:rPr lang="fr-FR" sz="2600" b="1" i="0" u="none" strike="noStrike" kern="1200" cap="none" spc="0" baseline="0" dirty="0">
                <a:solidFill>
                  <a:srgbClr val="FF0000"/>
                </a:solidFill>
                <a:uFillTx/>
                <a:latin typeface="Gill Sans MT" panose="020B0502020104020203" pitchFamily="34" charset="0"/>
              </a:rPr>
              <a:t>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19485C-417A-E461-3404-35E6CC4EDBB3}"/>
              </a:ext>
            </a:extLst>
          </p:cNvPr>
          <p:cNvSpPr/>
          <p:nvPr/>
        </p:nvSpPr>
        <p:spPr>
          <a:xfrm>
            <a:off x="5274129" y="1836953"/>
            <a:ext cx="3401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5E4DF5E-93A4-9F27-8B8A-BE61799B11D1}"/>
              </a:ext>
            </a:extLst>
          </p:cNvPr>
          <p:cNvSpPr/>
          <p:nvPr/>
        </p:nvSpPr>
        <p:spPr>
          <a:xfrm>
            <a:off x="5966441" y="2345934"/>
            <a:ext cx="3401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CAE78B-1DD7-82FB-39DF-8C7920E4B2FA}"/>
              </a:ext>
            </a:extLst>
          </p:cNvPr>
          <p:cNvSpPr/>
          <p:nvPr/>
        </p:nvSpPr>
        <p:spPr>
          <a:xfrm>
            <a:off x="5091282" y="2765244"/>
            <a:ext cx="3401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0D3C3C-A838-5D07-D14A-EEE32AADC2B6}"/>
              </a:ext>
            </a:extLst>
          </p:cNvPr>
          <p:cNvSpPr/>
          <p:nvPr/>
        </p:nvSpPr>
        <p:spPr>
          <a:xfrm>
            <a:off x="5989515" y="3162290"/>
            <a:ext cx="3401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1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7E52DD-7C14-DEEB-8731-9F264DE1980E}"/>
              </a:ext>
            </a:extLst>
          </p:cNvPr>
          <p:cNvSpPr/>
          <p:nvPr/>
        </p:nvSpPr>
        <p:spPr>
          <a:xfrm>
            <a:off x="5535030" y="3579012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6118CF-DD53-494D-B577-F76F6473AFF4}"/>
              </a:ext>
            </a:extLst>
          </p:cNvPr>
          <p:cNvSpPr/>
          <p:nvPr/>
        </p:nvSpPr>
        <p:spPr>
          <a:xfrm>
            <a:off x="9281712" y="3507773"/>
            <a:ext cx="5757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</a:rPr>
              <a:t>0,5</a:t>
            </a:r>
            <a:endParaRPr lang="fr-FR" sz="24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888784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650</Words>
  <Application>Microsoft Office PowerPoint</Application>
  <PresentationFormat>Grand écran</PresentationFormat>
  <Paragraphs>143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Gill Sans MT</vt:lpstr>
      <vt:lpstr>Gill Sans Ultra Bold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Eleve</cp:lastModifiedBy>
  <cp:revision>12</cp:revision>
  <dcterms:created xsi:type="dcterms:W3CDTF">2022-10-18T11:38:56Z</dcterms:created>
  <dcterms:modified xsi:type="dcterms:W3CDTF">2025-10-13T10:16:32Z</dcterms:modified>
</cp:coreProperties>
</file>