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A71601-1775-4C9A-8FF2-49ED12B31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768F65-6CAB-4531-AE4A-84F9C5C75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92BD8-81A2-4B29-B942-49CA3C371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1E7336-914C-4D39-9665-5E12EE64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77C7A-AD8E-48C3-AE98-80CC2F77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7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A29CA6-211F-4E6F-87BD-1FBC0ED8C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D0BFD9-91D9-4DEB-A567-63BD5D39E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CC78FE-586F-4C85-85C3-0395755FE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002C01-4EF8-4F80-BD79-C8D482D5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BA3B79-3C4E-4E8A-AC77-AFA4A04C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8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FBB083-92D1-41A2-A286-980B89744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776BDB-13E9-4160-952C-BEE5C7B91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E6C2A5-8F08-48A9-ADFA-DB3201294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3EB2E9-80A6-417B-A832-F99634661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39DADE-A678-44DF-92EE-D5090B8B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5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D9E511-22D3-455F-9F5E-744322503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E3D5F4-EF08-42A0-8C10-FE43AA51B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983D22-08DF-43FB-87D7-78BD7387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740F1E-F55E-4280-8BA8-6541C93A5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1E713F-221A-465F-B33C-0FE5B854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72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16C80-96CF-4A04-8E9E-F2DBD00E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D4EBC7-D32B-4366-9B8B-E4EADBACA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84B930-0F97-4B0B-8BDF-9B13C710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BEBA40-0D76-4599-95B6-EA2E861C4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E153D1-C2CE-469E-93F1-D2D55AB8C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88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8DD3D-8D2B-49E9-8A72-4A219116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63DFA2-47CC-494F-B31F-FD44AB555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1C1A30-7FF5-482E-8670-0299699EA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8E311F-290D-49A7-B053-BF75232B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FAE349-AEC8-4E72-BDE1-17F85259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E3BD39-B6AB-44BE-B182-AFC14274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83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4B8DC-8579-485C-B395-F5F43A26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527E7C-6E9C-4242-847D-2B3858334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5F6BB8-9E8E-4400-8D93-06C456C77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07EB29-465B-40C0-9483-7A5A464FC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2AA10D-7F60-4F5E-B1BE-5176159ED7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B3605D-B390-4F86-BB02-C07BA7FB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16224C-AAC1-4D93-9599-794CFEE1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3CCA52F-7655-4AB3-87D1-DD4BB15E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89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24852-B074-420F-B6A7-D629F1D9A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CE6459-91BD-4FF8-8774-CE4354557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23D332-118E-4CB4-A64D-0CEF9928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F73C59-7EEB-43A1-BA09-8B1DE5893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52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2FB62FD-6F99-4E44-B0E1-7C48ABD0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571659B-1565-4B38-B1ED-650C7053E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7699A5-A9F6-4C40-8A87-E18FB8CA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39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93B7EB-2C8F-4C60-BA85-B3C0544C1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F8103B-B57E-49B3-9A22-1A7785B0C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D772FB-2977-47CE-8421-0FBBB37F7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941DED-39BB-40D3-AE51-F6A3F8666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1F0316-0D9A-40B7-95DD-CA9D825BE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F33995-BE85-421F-A386-F1EAAB5F8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06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B77BC-432F-4564-9FC2-815914130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5F52C2-DBFC-4BA1-85D9-55F9E41F0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BF82CA6-EE26-4506-BD9C-A45AAB0A2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5B7C77-1055-4FCC-BDA3-ED837C67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290FF2-C93C-48CA-B61A-46EAD9FAA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746710-3BFD-4A6B-81AD-EB70560F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12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1F89BAA-D7D8-460A-A142-9902987FE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D8D89E-C47C-4770-AC50-8EBFBABC9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B0BCDB-3A7C-49E8-889D-8AAE19122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7B76F-F138-4760-8E9A-59D949F6EF78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B73794-63B7-41A2-B5F3-7AC062C8D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4ACBE4-02B0-43C9-905E-5AB0DE83D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7BE96-7901-4668-A83D-712BC36D6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34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B4CEEF9-8FB8-4393-9BFD-A3DB5FD58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2571"/>
            <a:ext cx="12192000" cy="41728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43A588C-E440-47EE-93C7-84106EBDAAE8}"/>
              </a:ext>
            </a:extLst>
          </p:cNvPr>
          <p:cNvSpPr/>
          <p:nvPr/>
        </p:nvSpPr>
        <p:spPr>
          <a:xfrm>
            <a:off x="446013" y="1247862"/>
            <a:ext cx="9269835" cy="5889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620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9D2C21B-F145-4FE7-8FAD-F11471CA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1" y="916497"/>
            <a:ext cx="12192000" cy="434130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2F8FFC3-0C7A-4296-A27C-7F2B39A0907C}"/>
              </a:ext>
            </a:extLst>
          </p:cNvPr>
          <p:cNvSpPr/>
          <p:nvPr/>
        </p:nvSpPr>
        <p:spPr>
          <a:xfrm>
            <a:off x="437624" y="392184"/>
            <a:ext cx="9269835" cy="5889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242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CD77827-4F76-40B8-A8E4-0FC89045B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3282"/>
            <a:ext cx="12192000" cy="419143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2908D09-3375-4DF9-BAE6-DFA1ADBB91F7}"/>
              </a:ext>
            </a:extLst>
          </p:cNvPr>
          <p:cNvSpPr/>
          <p:nvPr/>
        </p:nvSpPr>
        <p:spPr>
          <a:xfrm>
            <a:off x="236288" y="727746"/>
            <a:ext cx="9269835" cy="5889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148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2D12CEA-0E20-4B16-BF8E-A5665FABB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308" y="780680"/>
            <a:ext cx="10631384" cy="52966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04AF669-1B5D-44C0-A36E-11B84AB2189A}"/>
              </a:ext>
            </a:extLst>
          </p:cNvPr>
          <p:cNvSpPr/>
          <p:nvPr/>
        </p:nvSpPr>
        <p:spPr>
          <a:xfrm>
            <a:off x="1191368" y="859874"/>
            <a:ext cx="9269835" cy="5889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761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2026-04-20T14:24:11Z</dcterms:created>
  <dcterms:modified xsi:type="dcterms:W3CDTF">2026-04-20T14:36:18Z</dcterms:modified>
</cp:coreProperties>
</file>