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2" r:id="rId3"/>
    <p:sldId id="264" r:id="rId4"/>
    <p:sldId id="274" r:id="rId5"/>
    <p:sldId id="275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8D7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186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56BE7-DAC3-1E30-A09B-1B69461E1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C6D7D0-254B-F76A-271F-627769520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DE8536-F5F2-C46A-4448-DE22E174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EBC6D3-786B-652B-7508-98046B86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2490CE-E8D2-15EB-B6EB-E56614BA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56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F51BC-7EFC-DD3E-C2D6-B09DEB09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ED1ED4-97AF-9608-2297-0BD89C007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E762A0-C401-D235-9988-370B69DA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70DA7F-3EA1-9BEE-E3EE-EF4D0563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E97B2-C71C-6776-ED44-D6B9E03D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53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59A600-057E-98D9-3490-3B079F63E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3D951D-98DD-8B18-70FF-80314C7D7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BDD68-D386-BF28-85A6-54FFCD8D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357AEB-5074-1AD0-E933-C05F2B0E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4100A0-A9AA-5DE1-C4C1-CCABC101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04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9DD11E-CBAD-A407-B7D5-64A68F17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FCE25-9A63-BA2B-E9CB-0623C07EA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84A91-97D6-C282-E642-AE03BE40A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73DC2B-3356-419D-4852-EC84A3DE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02390-436D-9475-36EF-AD400676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47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859AF-4CEA-3480-80CF-D048DD25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F02512-4152-98AE-D626-0701E7D31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8585CC-8344-897D-E599-906E972D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71ED4-CEA0-CA6F-884C-04CF725D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32A874-D7F0-1A9C-0E57-C6736174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68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6FDFA-D080-4377-64F2-8802B07E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15E6E1-E3B7-25EC-A827-0BD3C1905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6CF612-5E34-7710-1E61-3A32A3EF5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A43512-B1CE-A1FC-C68D-F857F168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880B82-AAC4-B162-217E-ED6263B7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2934EE-CEF4-7011-250E-30A5B01D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57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6C760-5E03-3C5A-0BB4-EEFFF898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88C225-9B7A-C96C-9B6D-6A290FECA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2BDEEB-0222-13B0-4B2E-1178CDFCA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02A142-BBFE-7B93-F67A-A56064805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EAF984-ABDF-0F1F-847F-A4E193E43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185519-8FDA-453B-B2D8-84F1099F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333548-853A-E86E-A390-4F5BF3BC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3EBF78-4715-0F23-231A-3861185C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89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8437A-BA0D-FDE2-E7B8-3180860E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3A565B-3062-E3A4-8E7A-984DF691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A3349C-F6DE-F743-DFDB-DA29C2E9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DDE47C-B58F-AA18-F638-5CC985A6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2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0593F4-9F6D-9197-0CA6-1D12608F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5C2BE5-8574-3C1E-FD64-57BC9DA2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143FD1-903F-86EE-AFC8-845CF63C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7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95673-1F33-26B4-B165-1712335B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2EA2D-BF3B-6EC0-D595-599A5EF0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5543E2-283B-A120-5D15-28BEDC0BA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7CCD46-5C7A-B23E-6798-5FE41030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F7E05E-DF4D-0E09-9C89-40A92F21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5CA46B-EFB7-5954-C130-B59AD2A8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13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31C27-C373-0DB6-64C3-A34F74D7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5F2C2FF-DAC3-F7CD-1CAC-D84EFF87D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AB2964-394A-CAA3-A41C-C7BFD7D15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D5BAEA-0D80-A4AC-B3AC-AC799E85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11393D-E765-40F4-9F2A-E817A752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8E9B3E-1AD9-19A1-6295-7582209E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19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DBFD92-6E0A-89C0-2763-E641C413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0261BA-8D94-5DCF-7AC1-B8CFE3B8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5B0236-E340-4594-9DEE-17929C455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D026EE-557D-8826-5BBE-B8B931B7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75ED0F-3590-A545-3369-1B14F10A6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23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4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4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Lesson 3: </a:t>
            </a:r>
            <a:r>
              <a:rPr kumimoji="0" lang="fr-FR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Bullying</a:t>
            </a:r>
            <a:r>
              <a:rPr kumimoji="0" lang="fr-FR" sz="4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Three</a:t>
            </a:r>
            <a:r>
              <a:rPr kumimoji="0" lang="fr-FR" sz="4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kumimoji="0" lang="fr-FR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paintings</a:t>
            </a:r>
            <a:r>
              <a:rPr kumimoji="0" lang="fr-FR" sz="4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 by Norman Rockwell</a:t>
            </a:r>
            <a:endParaRPr kumimoji="0" lang="fr-FR" sz="2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Write in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your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copybook</a:t>
            </a: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: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245B47-36BE-0C42-826A-F6EACF6B7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79" y="-136165"/>
            <a:ext cx="1391274" cy="128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BC92E42-1F2A-00E0-77F6-E2CA3D1933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05" y="3902109"/>
            <a:ext cx="25908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2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id="{DBAB599B-85F6-839E-A8C7-CC868D4E9564}"/>
              </a:ext>
            </a:extLst>
          </p:cNvPr>
          <p:cNvSpPr/>
          <p:nvPr/>
        </p:nvSpPr>
        <p:spPr>
          <a:xfrm>
            <a:off x="211015" y="0"/>
            <a:ext cx="11838745" cy="6857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You will work in groups.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You will get 1 picture with a painting and some questions.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A student reads the question, and everybody has to answer.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An other student reads the next question etc.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You do the same with the other 2  paintings.</a:t>
            </a:r>
          </a:p>
        </p:txBody>
      </p:sp>
    </p:spTree>
    <p:extLst>
      <p:ext uri="{BB962C8B-B14F-4D97-AF65-F5344CB8AC3E}">
        <p14:creationId xmlns:p14="http://schemas.microsoft.com/office/powerpoint/2010/main" val="32406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281837" y="127325"/>
            <a:ext cx="11628325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Observe and </a:t>
            </a:r>
            <a:r>
              <a:rPr kumimoji="0" lang="fr-FR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describe</a:t>
            </a: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 the </a:t>
            </a:r>
            <a:r>
              <a:rPr kumimoji="0" lang="fr-FR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paining</a:t>
            </a:r>
            <a:r>
              <a:rPr lang="fr-FR" sz="5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Girl </a:t>
            </a:r>
            <a:r>
              <a:rPr kumimoji="0" lang="fr-FR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with</a:t>
            </a: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 a black </a:t>
            </a:r>
            <a:r>
              <a:rPr kumimoji="0" lang="fr-FR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eye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27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1653C52-0231-0EB5-7BD4-6225DAA87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953" y="994678"/>
            <a:ext cx="5041419" cy="522488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30317C8-E364-29CE-A8DA-D5EA2166AAA9}"/>
              </a:ext>
            </a:extLst>
          </p:cNvPr>
          <p:cNvSpPr txBox="1"/>
          <p:nvPr/>
        </p:nvSpPr>
        <p:spPr>
          <a:xfrm>
            <a:off x="4970264" y="4024380"/>
            <a:ext cx="27481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</a:defRPr>
            </a:lvl1pPr>
          </a:lstStyle>
          <a:p>
            <a:pPr algn="ctr"/>
            <a:r>
              <a:rPr lang="en-US" dirty="0"/>
              <a:t>in the center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68C025-8FE5-D87B-8C4B-04AB551F99FD}"/>
              </a:ext>
            </a:extLst>
          </p:cNvPr>
          <p:cNvSpPr txBox="1"/>
          <p:nvPr/>
        </p:nvSpPr>
        <p:spPr>
          <a:xfrm>
            <a:off x="5254516" y="250231"/>
            <a:ext cx="21796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at the top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44FB23-5CD8-FAFB-5BD7-BFDA65F9761A}"/>
              </a:ext>
            </a:extLst>
          </p:cNvPr>
          <p:cNvSpPr txBox="1"/>
          <p:nvPr/>
        </p:nvSpPr>
        <p:spPr>
          <a:xfrm>
            <a:off x="5019527" y="6269010"/>
            <a:ext cx="28411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</a:defRPr>
            </a:lvl1pPr>
          </a:lstStyle>
          <a:p>
            <a:pPr algn="ctr"/>
            <a:r>
              <a:rPr lang="en-US" dirty="0"/>
              <a:t>at the bottom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2A1071-BE8F-978A-7B10-A87200FE3B9E}"/>
              </a:ext>
            </a:extLst>
          </p:cNvPr>
          <p:cNvSpPr txBox="1"/>
          <p:nvPr/>
        </p:nvSpPr>
        <p:spPr>
          <a:xfrm>
            <a:off x="2981275" y="1486582"/>
            <a:ext cx="632033" cy="52248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wordArtVert" wrap="square">
            <a:spAutoFit/>
          </a:bodyPr>
          <a:lstStyle>
            <a:defPPr>
              <a:defRPr lang="fr-FR"/>
            </a:defPPr>
            <a:lvl1pPr algn="ctr"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</a:defRPr>
            </a:lvl1pPr>
          </a:lstStyle>
          <a:p>
            <a:r>
              <a:rPr lang="en-US" dirty="0"/>
              <a:t>on the left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56A6EAC-5A66-B753-9C08-2E5E414850B6}"/>
              </a:ext>
            </a:extLst>
          </p:cNvPr>
          <p:cNvSpPr txBox="1"/>
          <p:nvPr/>
        </p:nvSpPr>
        <p:spPr>
          <a:xfrm>
            <a:off x="8858109" y="1299482"/>
            <a:ext cx="632033" cy="5415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wordArtVert" wrap="square">
            <a:spAutoFit/>
          </a:bodyPr>
          <a:lstStyle>
            <a:defPPr>
              <a:defRPr lang="fr-FR"/>
            </a:defPPr>
            <a:lvl1pPr algn="ctr"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</a:defRPr>
            </a:lvl1pPr>
          </a:lstStyle>
          <a:p>
            <a:r>
              <a:rPr lang="en-US" dirty="0"/>
              <a:t>on the right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94913E9-D196-6A4C-0F56-5AF03DA40636}"/>
              </a:ext>
            </a:extLst>
          </p:cNvPr>
          <p:cNvSpPr txBox="1"/>
          <p:nvPr/>
        </p:nvSpPr>
        <p:spPr>
          <a:xfrm>
            <a:off x="3691953" y="4747771"/>
            <a:ext cx="274815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</a:defRPr>
            </a:lvl1pPr>
          </a:lstStyle>
          <a:p>
            <a:pPr algn="ctr"/>
            <a:r>
              <a:rPr lang="en-US" dirty="0"/>
              <a:t>in the foreground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D8D8CF-14FB-70E2-8A42-646939760D24}"/>
              </a:ext>
            </a:extLst>
          </p:cNvPr>
          <p:cNvSpPr txBox="1"/>
          <p:nvPr/>
        </p:nvSpPr>
        <p:spPr>
          <a:xfrm>
            <a:off x="7590985" y="114238"/>
            <a:ext cx="274815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</a:defRPr>
            </a:lvl1pPr>
          </a:lstStyle>
          <a:p>
            <a:pPr algn="ctr"/>
            <a:r>
              <a:rPr lang="en-US" dirty="0"/>
              <a:t>in the background</a:t>
            </a:r>
            <a:endParaRPr lang="fr-FR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DE15892-1577-A96B-3F0C-3B22653D1CF8}"/>
              </a:ext>
            </a:extLst>
          </p:cNvPr>
          <p:cNvCxnSpPr>
            <a:cxnSpLocks/>
          </p:cNvCxnSpPr>
          <p:nvPr/>
        </p:nvCxnSpPr>
        <p:spPr>
          <a:xfrm flipH="1">
            <a:off x="8431583" y="945235"/>
            <a:ext cx="458602" cy="7613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93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281837" y="127325"/>
            <a:ext cx="11628325" cy="65868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564846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96</Words>
  <Application>Microsoft Office PowerPoint</Application>
  <PresentationFormat>Grand écran</PresentationFormat>
  <Paragraphs>24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Gill Sans Ultra Bold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Adrienn Tóth</dc:creator>
  <cp:lastModifiedBy>Adrienn Millet</cp:lastModifiedBy>
  <cp:revision>5</cp:revision>
  <dcterms:created xsi:type="dcterms:W3CDTF">2021-11-21T15:23:15Z</dcterms:created>
  <dcterms:modified xsi:type="dcterms:W3CDTF">2022-11-08T16:12:52Z</dcterms:modified>
</cp:coreProperties>
</file>