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theme/themeOverride80.xml" ContentType="application/vnd.openxmlformats-officedocument.themeOverride+xml"/>
  <Override PartName="/ppt/theme/themeOverride81.xml" ContentType="application/vnd.openxmlformats-officedocument.themeOverride+xml"/>
  <Override PartName="/ppt/theme/themeOverride82.xml" ContentType="application/vnd.openxmlformats-officedocument.themeOverride+xml"/>
  <Override PartName="/ppt/theme/themeOverride83.xml" ContentType="application/vnd.openxmlformats-officedocument.themeOverride+xml"/>
  <Override PartName="/ppt/theme/themeOverride84.xml" ContentType="application/vnd.openxmlformats-officedocument.themeOverride+xml"/>
  <Override PartName="/ppt/theme/themeOverride85.xml" ContentType="application/vnd.openxmlformats-officedocument.themeOverride+xml"/>
  <Override PartName="/ppt/theme/themeOverride86.xml" ContentType="application/vnd.openxmlformats-officedocument.themeOverride+xml"/>
  <Override PartName="/ppt/theme/themeOverride87.xml" ContentType="application/vnd.openxmlformats-officedocument.themeOverride+xml"/>
  <Override PartName="/ppt/theme/themeOverride88.xml" ContentType="application/vnd.openxmlformats-officedocument.themeOverride+xml"/>
  <Override PartName="/ppt/theme/themeOverride89.xml" ContentType="application/vnd.openxmlformats-officedocument.themeOverride+xml"/>
  <Override PartName="/ppt/theme/themeOverride90.xml" ContentType="application/vnd.openxmlformats-officedocument.themeOverride+xml"/>
  <Override PartName="/ppt/theme/themeOverride91.xml" ContentType="application/vnd.openxmlformats-officedocument.themeOverride+xml"/>
  <Override PartName="/ppt/theme/themeOverride92.xml" ContentType="application/vnd.openxmlformats-officedocument.themeOverride+xml"/>
  <Override PartName="/ppt/theme/themeOverride93.xml" ContentType="application/vnd.openxmlformats-officedocument.themeOverride+xml"/>
  <Override PartName="/ppt/theme/themeOverride94.xml" ContentType="application/vnd.openxmlformats-officedocument.themeOverride+xml"/>
  <Override PartName="/ppt/theme/themeOverride9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3"/>
  </p:notesMasterIdLst>
  <p:sldIdLst>
    <p:sldId id="279" r:id="rId3"/>
    <p:sldId id="397" r:id="rId4"/>
    <p:sldId id="278" r:id="rId5"/>
    <p:sldId id="324" r:id="rId6"/>
    <p:sldId id="283" r:id="rId7"/>
    <p:sldId id="282" r:id="rId8"/>
    <p:sldId id="285" r:id="rId9"/>
    <p:sldId id="277" r:id="rId10"/>
    <p:sldId id="284" r:id="rId11"/>
    <p:sldId id="287" r:id="rId12"/>
    <p:sldId id="286" r:id="rId13"/>
    <p:sldId id="325" r:id="rId14"/>
    <p:sldId id="258" r:id="rId15"/>
    <p:sldId id="292" r:id="rId16"/>
    <p:sldId id="288" r:id="rId17"/>
    <p:sldId id="304" r:id="rId18"/>
    <p:sldId id="289" r:id="rId19"/>
    <p:sldId id="290" r:id="rId20"/>
    <p:sldId id="293" r:id="rId21"/>
    <p:sldId id="294" r:id="rId22"/>
    <p:sldId id="295" r:id="rId23"/>
    <p:sldId id="296" r:id="rId24"/>
    <p:sldId id="297" r:id="rId25"/>
    <p:sldId id="291" r:id="rId26"/>
    <p:sldId id="367" r:id="rId27"/>
    <p:sldId id="305" r:id="rId28"/>
    <p:sldId id="420" r:id="rId29"/>
    <p:sldId id="412" r:id="rId30"/>
    <p:sldId id="416" r:id="rId31"/>
    <p:sldId id="414" r:id="rId32"/>
    <p:sldId id="417" r:id="rId33"/>
    <p:sldId id="418" r:id="rId34"/>
    <p:sldId id="419" r:id="rId35"/>
    <p:sldId id="299" r:id="rId36"/>
    <p:sldId id="364" r:id="rId37"/>
    <p:sldId id="326" r:id="rId38"/>
    <p:sldId id="301" r:id="rId39"/>
    <p:sldId id="302" r:id="rId40"/>
    <p:sldId id="321" r:id="rId41"/>
    <p:sldId id="303" r:id="rId42"/>
    <p:sldId id="310" r:id="rId43"/>
    <p:sldId id="322" r:id="rId44"/>
    <p:sldId id="362" r:id="rId45"/>
    <p:sldId id="330" r:id="rId46"/>
    <p:sldId id="306" r:id="rId47"/>
    <p:sldId id="323" r:id="rId48"/>
    <p:sldId id="327" r:id="rId49"/>
    <p:sldId id="307" r:id="rId50"/>
    <p:sldId id="328" r:id="rId51"/>
    <p:sldId id="308" r:id="rId52"/>
    <p:sldId id="309" r:id="rId53"/>
    <p:sldId id="311" r:id="rId54"/>
    <p:sldId id="312" r:id="rId55"/>
    <p:sldId id="313" r:id="rId56"/>
    <p:sldId id="333" r:id="rId57"/>
    <p:sldId id="411" r:id="rId58"/>
    <p:sldId id="331" r:id="rId59"/>
    <p:sldId id="332" r:id="rId60"/>
    <p:sldId id="334" r:id="rId61"/>
    <p:sldId id="335" r:id="rId62"/>
    <p:sldId id="363" r:id="rId63"/>
    <p:sldId id="314" r:id="rId64"/>
    <p:sldId id="315" r:id="rId65"/>
    <p:sldId id="316" r:id="rId66"/>
    <p:sldId id="408" r:id="rId67"/>
    <p:sldId id="361" r:id="rId68"/>
    <p:sldId id="352" r:id="rId69"/>
    <p:sldId id="353" r:id="rId70"/>
    <p:sldId id="355" r:id="rId71"/>
    <p:sldId id="410" r:id="rId72"/>
    <p:sldId id="356" r:id="rId73"/>
    <p:sldId id="317" r:id="rId74"/>
    <p:sldId id="357" r:id="rId75"/>
    <p:sldId id="358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59" r:id="rId85"/>
    <p:sldId id="347" r:id="rId86"/>
    <p:sldId id="346" r:id="rId87"/>
    <p:sldId id="345" r:id="rId88"/>
    <p:sldId id="365" r:id="rId89"/>
    <p:sldId id="366" r:id="rId90"/>
    <p:sldId id="384" r:id="rId91"/>
    <p:sldId id="385" r:id="rId92"/>
    <p:sldId id="392" r:id="rId93"/>
    <p:sldId id="393" r:id="rId94"/>
    <p:sldId id="348" r:id="rId95"/>
    <p:sldId id="349" r:id="rId96"/>
    <p:sldId id="350" r:id="rId97"/>
    <p:sldId id="391" r:id="rId98"/>
    <p:sldId id="394" r:id="rId99"/>
    <p:sldId id="395" r:id="rId100"/>
    <p:sldId id="402" r:id="rId101"/>
    <p:sldId id="403" r:id="rId102"/>
    <p:sldId id="404" r:id="rId103"/>
    <p:sldId id="405" r:id="rId104"/>
    <p:sldId id="406" r:id="rId105"/>
    <p:sldId id="400" r:id="rId106"/>
    <p:sldId id="401" r:id="rId107"/>
    <p:sldId id="386" r:id="rId108"/>
    <p:sldId id="387" r:id="rId109"/>
    <p:sldId id="388" r:id="rId110"/>
    <p:sldId id="389" r:id="rId111"/>
    <p:sldId id="390" r:id="rId1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183"/>
    <a:srgbClr val="FBA205"/>
    <a:srgbClr val="005E1F"/>
    <a:srgbClr val="262626"/>
    <a:srgbClr val="E31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>
        <p:scale>
          <a:sx n="75" d="100"/>
          <a:sy n="75" d="100"/>
        </p:scale>
        <p:origin x="998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tableStyles" Target="tableStyles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notesMaster" Target="notesMasters/notesMaster1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viewProps" Target="view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1CEBC-568C-4891-A07C-200D249FBEE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430BB-0487-45EE-9A28-885579F62D0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539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261689-953A-604F-6BD6-B3C39A197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D3E6C-FEF8-0487-F7AC-227806E18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8FEB74-F115-22C9-56F1-5302890F0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2B1673-5759-7D89-61C4-E2DFF211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62A758-F903-082E-EB36-2AD03EE4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66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557A0-4B1C-38A7-F64F-A17E357B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8812B1-3176-DADC-E4A3-EBAD46049A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B5FBCD-B8B9-BBF0-70AF-9099E22E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C21A45-512C-F7AC-3394-1CB9B191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CE3F08-51DD-5B06-C031-FDAEC96F7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86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416A686-9BC5-73D5-33D2-EB3867D598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69EC3D-5907-D254-BD3B-3E4976F42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307147-983E-049F-555C-F4A78946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669468-7AEF-2F10-1CFC-6887B5D08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74070D-4C0D-B45C-EFA0-4EEB42DA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258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341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E1E8C-A0FB-6A34-4642-1A96747C7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FCCF3-3CDC-C895-AB09-A156BF7DE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075091-CFF1-4C2F-5FFE-84336552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15E3D-C660-9CA9-6CC1-3487FB65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1ED9C-9F77-DB3E-E6BC-C5CB80E8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23366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8B027DB-3994-7FC1-2240-7AD36387C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91094" y="1436268"/>
            <a:ext cx="4876800" cy="4876800"/>
          </a:xfrm>
          <a:custGeom>
            <a:avLst/>
            <a:gdLst>
              <a:gd name="connsiteX0" fmla="*/ 0 w 4876800"/>
              <a:gd name="connsiteY0" fmla="*/ 0 h 4876800"/>
              <a:gd name="connsiteX1" fmla="*/ 4876800 w 4876800"/>
              <a:gd name="connsiteY1" fmla="*/ 0 h 4876800"/>
              <a:gd name="connsiteX2" fmla="*/ 4876800 w 4876800"/>
              <a:gd name="connsiteY2" fmla="*/ 4876800 h 4876800"/>
              <a:gd name="connsiteX3" fmla="*/ 0 w 4876800"/>
              <a:gd name="connsiteY3" fmla="*/ 4876800 h 487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6800" h="4876800">
                <a:moveTo>
                  <a:pt x="0" y="0"/>
                </a:moveTo>
                <a:lnTo>
                  <a:pt x="4876800" y="0"/>
                </a:lnTo>
                <a:lnTo>
                  <a:pt x="4876800" y="4876800"/>
                </a:lnTo>
                <a:lnTo>
                  <a:pt x="0" y="4876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63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0A88389-EA90-E7A0-BB01-F92367510C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7650" y="865805"/>
            <a:ext cx="4398998" cy="5599822"/>
          </a:xfrm>
          <a:custGeom>
            <a:avLst/>
            <a:gdLst>
              <a:gd name="connsiteX0" fmla="*/ 0 w 4398998"/>
              <a:gd name="connsiteY0" fmla="*/ 0 h 5599822"/>
              <a:gd name="connsiteX1" fmla="*/ 4398998 w 4398998"/>
              <a:gd name="connsiteY1" fmla="*/ 0 h 5599822"/>
              <a:gd name="connsiteX2" fmla="*/ 4398998 w 4398998"/>
              <a:gd name="connsiteY2" fmla="*/ 5599822 h 5599822"/>
              <a:gd name="connsiteX3" fmla="*/ 0 w 4398998"/>
              <a:gd name="connsiteY3" fmla="*/ 5599822 h 5599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8998" h="5599822">
                <a:moveTo>
                  <a:pt x="0" y="0"/>
                </a:moveTo>
                <a:lnTo>
                  <a:pt x="4398998" y="0"/>
                </a:lnTo>
                <a:lnTo>
                  <a:pt x="4398998" y="5599822"/>
                </a:lnTo>
                <a:lnTo>
                  <a:pt x="0" y="559982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073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9F7B04B-76EA-B1A1-CD8E-5EFAAF2A64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1805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E3E79DB-609A-1967-1F03-A5597688E2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20051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C862BA0-7F8F-5B3E-50DB-ABB2EF87A9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8297" y="2598057"/>
            <a:ext cx="2751900" cy="2751900"/>
          </a:xfrm>
          <a:custGeom>
            <a:avLst/>
            <a:gdLst>
              <a:gd name="connsiteX0" fmla="*/ 1375950 w 2751900"/>
              <a:gd name="connsiteY0" fmla="*/ 0 h 2751900"/>
              <a:gd name="connsiteX1" fmla="*/ 2751900 w 2751900"/>
              <a:gd name="connsiteY1" fmla="*/ 1375950 h 2751900"/>
              <a:gd name="connsiteX2" fmla="*/ 1375950 w 2751900"/>
              <a:gd name="connsiteY2" fmla="*/ 2751900 h 2751900"/>
              <a:gd name="connsiteX3" fmla="*/ 0 w 2751900"/>
              <a:gd name="connsiteY3" fmla="*/ 1375950 h 2751900"/>
              <a:gd name="connsiteX4" fmla="*/ 1375950 w 2751900"/>
              <a:gd name="connsiteY4" fmla="*/ 0 h 275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1900" h="2751900">
                <a:moveTo>
                  <a:pt x="1375950" y="0"/>
                </a:moveTo>
                <a:cubicBezTo>
                  <a:pt x="2135866" y="0"/>
                  <a:pt x="2751900" y="616034"/>
                  <a:pt x="2751900" y="1375950"/>
                </a:cubicBezTo>
                <a:cubicBezTo>
                  <a:pt x="2751900" y="2135866"/>
                  <a:pt x="2135866" y="2751900"/>
                  <a:pt x="1375950" y="2751900"/>
                </a:cubicBezTo>
                <a:cubicBezTo>
                  <a:pt x="616034" y="2751900"/>
                  <a:pt x="0" y="2135866"/>
                  <a:pt x="0" y="1375950"/>
                </a:cubicBezTo>
                <a:cubicBezTo>
                  <a:pt x="0" y="616034"/>
                  <a:pt x="616034" y="0"/>
                  <a:pt x="13759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975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081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6774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157A7-EA8A-F421-63FE-6B6110F86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56D648-4E84-48AE-55D6-7D3A4E91E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57A92-E871-CFEF-FF11-E736BD53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625B-89FE-AFB6-FC1D-D222E0769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A9D1-9BF8-252F-AEA9-29459507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296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66DE45-F86B-F504-184C-8A097924A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9E1D7A-AEC7-1A9F-963E-A4D3DBA4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AD41BD-8782-4960-55E0-F15EBDB44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571EB4-CBF9-C657-E623-4E73C18BB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BF5B89-628A-D18A-5DF2-C1ED64131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6779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53C1-2A0B-B4DE-1704-491CD3A9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A2141-1CA9-4BCA-FC93-67145965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70C376-2F4B-FE60-BBAF-B59A28975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259550-1D4E-C1B1-3DDE-6A4736B9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FDEE0-9874-DDB0-8401-BD41B1AA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F639-4354-6A39-811A-8C4561330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332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D5996-16CA-A6AD-4E97-CD81A16A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AD2EA-DCFB-128D-0C4B-623CF6141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E0BC10-4BA2-B05B-32C2-3E0EAB37D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E8437-EF00-8828-4632-1D5FCF4F0D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1906E3-66CF-36B9-8ABC-C7569E5061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5C7BB4-15AE-6C04-6044-7A134DB3C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9CDE83-9A9C-1C14-7EE0-BF6168CCF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04CF00-1B52-5CEF-995C-F4C5F63C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7618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408B-FD97-DD1B-D423-BB5541AED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284FA-590B-91E1-390E-301AADFF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0F6768-BB2D-8720-E35E-C57D23FF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DFC4F-1093-E377-58FE-E60A6F9E2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076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303B50-57D0-FCB3-9F17-BD954137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2C02DD-9DD3-62FF-780B-1976B0C0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C9B814-FD3D-8AE5-4705-EA239218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926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2012-BB68-B35D-03BD-08E2ADB3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CC8C0-54B1-27E6-0447-F577BE112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D537FD-68A0-5360-3EB3-0127FADBE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72F61-C93B-BB06-FE45-22236153D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18B92-1919-ED85-847F-FF4501CF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38038-293B-6FF2-987A-FAA330A96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09412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C246-693B-85A6-CAA9-A7F84A7B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CBAD0B-20BD-D8C9-BF84-5B4DC34A18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E258EC-2FD1-90FF-1FB3-BDBE146BA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BC23C-EC3D-C4BF-BC2B-3314D164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BB7E-5344-C7A8-770D-754C50A0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46F50-9E21-D0C9-B1BE-4338DA89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34569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28E0-3055-2051-A76C-632F1CEF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C5453-A549-A5C2-EF80-0D36BC630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FE79B-BF0E-4BAB-AF99-D00ECD4AD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39895-B751-0398-1D60-EAA0480B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48EE0-5F98-B323-1C17-804830A1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174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350593-6DB4-5848-A341-39E54AFFDA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EFD5F8-8D6B-A4AF-DB05-3739E0FE1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3879-CE31-8EA8-45FA-5740CC4C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66739-ECDC-5985-9FBB-3E01B40B7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A7091-A197-9AE5-3231-E639AC54A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369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296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DB9E9A-A5C6-42D9-9478-A92C96E9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1072AF-25D1-53DB-3299-3C649E645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837A9D-E279-42BC-578A-F2E251EB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EAFEB-A58C-D66D-1268-85809DCDF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178DE7-A0D5-E4A1-655C-60B8FFF3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518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CB3AC8-D7F0-88AA-C343-5EFC0AD90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A741D1-34D7-97D7-49B1-83926E642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97669E4-AFB6-CD62-7B11-4E02F9AC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27C339-0140-6DCD-CAA6-CBF697596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2267E3-B3E4-EBCD-27AA-D87ACFE73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A73746-9E78-16BB-68D3-16CF2E78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35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07B8F-8E91-DA42-A8E9-A271BF63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303D5A-F41F-DE5B-BFA3-58A44EB012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5E2CFE-FBB0-773A-6481-FDFAC3F20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B808CE1-6279-3752-A428-6F3C5A2F73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F5F7F0E-8756-BC12-9526-E18843F4A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1111763-E7CB-73C4-B30B-D905F2D80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27BFE61-4053-0BF6-980E-55613BAA0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0C9506-D233-299D-40B1-1E63C553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40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070D15-5C45-01D9-DFB9-1BE3ACC8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E9402B-2CFF-D5CC-580D-B4668F45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FE62BB-DABF-DB14-D6DE-2AB31B3F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B507CBD-07D7-1F77-55D9-30525463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759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E1611D5-9997-2745-D6AC-E10AAF07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B0E8168-E93B-6CA0-B336-4379F3AE9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2A13AC-D47D-A56E-848D-F3D907485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191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65A19-A21F-E506-A8C9-3B27D7BD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40774F-AB06-191D-C397-CB179EC23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A69F6DB-472E-20AD-C61F-AA7AD638A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0A71D-C987-63FD-B845-884947D9E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AAD372-9DC8-F583-829F-064034F5F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02A8E2-29E6-812F-990F-D16AD301B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8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AA7CC-4A1F-A6D5-1C9C-FFB34943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D959DD7-BE85-084B-1F62-46BA659B06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36BFBB7-D52E-99E6-4DDE-49CE35FF3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237AC-BE7F-4056-5892-8852B5E32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01024E-8741-5639-7F8A-C14FA1163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94962AF-C6FB-251F-DAE2-526CCA69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59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FA3B98-F105-9B8B-C81F-1D01DCF9F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C9F069-B3B3-C7EE-CF5A-5D8E9AA5F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DAE4C7-D22A-754A-07D7-17A58E7937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ECB6-FDC8-4DFF-B4DF-B2932710445E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549580-47FA-4BE6-DCE0-02081C4051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FDE99-F32B-6D95-C703-F371FECFA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9432-F5B1-416C-B5E8-4F71288FD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20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8148B-CB28-B221-4CF2-D9CA28C1B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9C5B9-E359-CECA-E6AE-2F0D1AA36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64151-E223-0BEF-C027-A1D4A2F054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1F342-730F-4ADC-AB54-4B051629B158}" type="datetimeFigureOut">
              <a:rPr lang="en-IN" smtClean="0"/>
              <a:t>06-11-2025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3963B-960C-300E-A591-454974D689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AE64F-8D4F-9CDB-D8B4-A40601351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792F9-DB68-448D-98F3-0907792FCF94}" type="slidenum">
              <a:rPr lang="en-IN" smtClean="0"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9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7.xml"/><Relationship Id="rId4" Type="http://schemas.openxmlformats.org/officeDocument/2006/relationships/image" Target="../media/image65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8.xml"/><Relationship Id="rId4" Type="http://schemas.openxmlformats.org/officeDocument/2006/relationships/image" Target="../media/image65.jp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9.xml"/><Relationship Id="rId4" Type="http://schemas.openxmlformats.org/officeDocument/2006/relationships/image" Target="../media/image65.jp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0.xml"/><Relationship Id="rId4" Type="http://schemas.openxmlformats.org/officeDocument/2006/relationships/image" Target="../media/image65.jp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1.xml"/><Relationship Id="rId4" Type="http://schemas.openxmlformats.org/officeDocument/2006/relationships/image" Target="../media/image6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2.xml"/><Relationship Id="rId4" Type="http://schemas.openxmlformats.org/officeDocument/2006/relationships/image" Target="../media/image6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3.xml"/><Relationship Id="rId4" Type="http://schemas.openxmlformats.org/officeDocument/2006/relationships/image" Target="../media/image68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4.xml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5.xml"/><Relationship Id="rId4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2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1.xml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6.xml"/><Relationship Id="rId4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0.xml"/><Relationship Id="rId4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1.xml"/><Relationship Id="rId4" Type="http://schemas.openxmlformats.org/officeDocument/2006/relationships/image" Target="../media/image3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3.xml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4.xml"/><Relationship Id="rId4" Type="http://schemas.openxmlformats.org/officeDocument/2006/relationships/image" Target="../media/image4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5.xml"/><Relationship Id="rId4" Type="http://schemas.openxmlformats.org/officeDocument/2006/relationships/image" Target="../media/image4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6.xml"/><Relationship Id="rId4" Type="http://schemas.openxmlformats.org/officeDocument/2006/relationships/image" Target="../media/image43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8.xml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9.xml"/><Relationship Id="rId4" Type="http://schemas.openxmlformats.org/officeDocument/2006/relationships/image" Target="../media/image4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60.xml"/><Relationship Id="rId4" Type="http://schemas.openxmlformats.org/officeDocument/2006/relationships/image" Target="../media/image46.jp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1.xml"/><Relationship Id="rId4" Type="http://schemas.openxmlformats.org/officeDocument/2006/relationships/image" Target="../media/image47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2.xml"/><Relationship Id="rId4" Type="http://schemas.openxmlformats.org/officeDocument/2006/relationships/image" Target="../media/image4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3.xml"/><Relationship Id="rId4" Type="http://schemas.openxmlformats.org/officeDocument/2006/relationships/image" Target="../media/image4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4.xml"/><Relationship Id="rId4" Type="http://schemas.openxmlformats.org/officeDocument/2006/relationships/image" Target="../media/image5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5.xml"/><Relationship Id="rId4" Type="http://schemas.openxmlformats.org/officeDocument/2006/relationships/image" Target="../media/image5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6.xml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7.xml"/><Relationship Id="rId4" Type="http://schemas.openxmlformats.org/officeDocument/2006/relationships/image" Target="../media/image5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8.xml"/><Relationship Id="rId4" Type="http://schemas.openxmlformats.org/officeDocument/2006/relationships/image" Target="../media/image54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9.xml"/><Relationship Id="rId4" Type="http://schemas.openxmlformats.org/officeDocument/2006/relationships/image" Target="../media/image5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0.xml"/><Relationship Id="rId4" Type="http://schemas.openxmlformats.org/officeDocument/2006/relationships/image" Target="../media/image5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3.xml"/><Relationship Id="rId5" Type="http://schemas.openxmlformats.org/officeDocument/2006/relationships/image" Target="../media/image60.png"/><Relationship Id="rId4" Type="http://schemas.openxmlformats.org/officeDocument/2006/relationships/image" Target="../media/image5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5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6.xml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9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0.xml"/><Relationship Id="rId4" Type="http://schemas.openxmlformats.org/officeDocument/2006/relationships/image" Target="../media/image6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1.xml"/><Relationship Id="rId4" Type="http://schemas.openxmlformats.org/officeDocument/2006/relationships/image" Target="../media/image6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2.xml"/><Relationship Id="rId4" Type="http://schemas.openxmlformats.org/officeDocument/2006/relationships/image" Target="../media/image6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3.xml"/><Relationship Id="rId4" Type="http://schemas.openxmlformats.org/officeDocument/2006/relationships/image" Target="../media/image65.jp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4.xml"/><Relationship Id="rId4" Type="http://schemas.openxmlformats.org/officeDocument/2006/relationships/image" Target="../media/image65.jp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5.xml"/><Relationship Id="rId4" Type="http://schemas.openxmlformats.org/officeDocument/2006/relationships/image" Target="../media/image65.jp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6.xml"/><Relationship Id="rId4" Type="http://schemas.openxmlformats.org/officeDocument/2006/relationships/image" Target="../media/image6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9BDFB8C9-512B-730D-026E-8DB9ACF44E1A}"/>
              </a:ext>
            </a:extLst>
          </p:cNvPr>
          <p:cNvSpPr txBox="1"/>
          <p:nvPr/>
        </p:nvSpPr>
        <p:spPr>
          <a:xfrm>
            <a:off x="233265" y="3965935"/>
            <a:ext cx="3627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Who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do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you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fr-FR" sz="5400" dirty="0" err="1">
                <a:solidFill>
                  <a:schemeClr val="bg1"/>
                </a:solidFill>
                <a:latin typeface="Berlin Sans FB" panose="020E0602020502020306" pitchFamily="34" charset="0"/>
              </a:rPr>
              <a:t>recognize</a:t>
            </a:r>
            <a:r>
              <a:rPr lang="fr-FR" sz="5400" dirty="0">
                <a:solidFill>
                  <a:schemeClr val="bg1"/>
                </a:solidFill>
                <a:latin typeface="Berlin Sans FB" panose="020E0602020502020306" pitchFamily="34" charset="0"/>
              </a:rPr>
              <a:t>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7F906-A1F6-E104-BE34-2E8EB37C8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33" y="218507"/>
            <a:ext cx="2553684" cy="34666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B2920F-0E89-7E05-A62B-AF6228203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" y="665971"/>
            <a:ext cx="4933981" cy="27630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477542-5953-34E3-49FC-4874FC3F4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106" y="218508"/>
            <a:ext cx="2863152" cy="346665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D3BA73A-F228-C64C-8343-58391DDEFB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746" y="4191048"/>
            <a:ext cx="3857325" cy="24484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8F69285-3A20-81F7-09C1-6224EBC51A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5"/>
          <a:stretch/>
        </p:blipFill>
        <p:spPr>
          <a:xfrm>
            <a:off x="7950017" y="4124555"/>
            <a:ext cx="4335759" cy="25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4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36068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 algn="ctr">
              <a:spcAft>
                <a:spcPts val="800"/>
              </a:spcAft>
            </a:pPr>
            <a:endParaRPr lang="fr-FR" sz="40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Prepare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8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fr-FR" sz="4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group! </a:t>
            </a:r>
          </a:p>
          <a:p>
            <a:pPr lvl="0" algn="ctr">
              <a:spcAft>
                <a:spcPts val="800"/>
              </a:spcAft>
            </a:pPr>
            <a:r>
              <a:rPr lang="fr-FR" sz="48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6 minutes.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2309D66-F2B4-3465-E8B5-2441E36788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9" t="16871" r="14196" b="20816"/>
          <a:stretch/>
        </p:blipFill>
        <p:spPr>
          <a:xfrm>
            <a:off x="6155727" y="4109295"/>
            <a:ext cx="2461726" cy="22064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B330F03-C4BB-248E-A63A-42FCCCCF43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8" t="23869" r="11639" b="24738"/>
          <a:stretch/>
        </p:blipFill>
        <p:spPr>
          <a:xfrm>
            <a:off x="3600691" y="4479817"/>
            <a:ext cx="2461726" cy="163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7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8625"/>
            <a:ext cx="12291988" cy="3139321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“Down South where I come from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White and colored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Can't sit side by side”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9CD5E1-7AE5-240F-E79F-3DE6B33EA4D5}"/>
              </a:ext>
            </a:extLst>
          </p:cNvPr>
          <p:cNvSpPr txBox="1"/>
          <p:nvPr/>
        </p:nvSpPr>
        <p:spPr>
          <a:xfrm>
            <a:off x="0" y="3836032"/>
            <a:ext cx="12291988" cy="212365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What does he mean by 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“down South”?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392676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8625"/>
            <a:ext cx="12291988" cy="212365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“Down South on the train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There's a Jim Crow car.”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9CD5E1-7AE5-240F-E79F-3DE6B33EA4D5}"/>
              </a:ext>
            </a:extLst>
          </p:cNvPr>
          <p:cNvSpPr txBox="1"/>
          <p:nvPr/>
        </p:nvSpPr>
        <p:spPr>
          <a:xfrm>
            <a:off x="0" y="3836032"/>
            <a:ext cx="12291988" cy="212365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Vocabulary: 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what is a “car” in this context?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23705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8625"/>
            <a:ext cx="12291988" cy="304698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“On the bus we're put in the back </a:t>
            </a:r>
          </a:p>
          <a:p>
            <a:pPr algn="ctr"/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But there </a:t>
            </a:r>
            <a:r>
              <a:rPr lang="en-US" sz="6400" kern="150" dirty="0" err="1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ain't</a:t>
            </a:r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 no back</a:t>
            </a:r>
          </a:p>
          <a:p>
            <a:pPr algn="ctr"/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To a merry-go-round!”</a:t>
            </a:r>
            <a:endParaRPr lang="fr-FR" sz="64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9CD5E1-7AE5-240F-E79F-3DE6B33EA4D5}"/>
              </a:ext>
            </a:extLst>
          </p:cNvPr>
          <p:cNvSpPr txBox="1"/>
          <p:nvPr/>
        </p:nvSpPr>
        <p:spPr>
          <a:xfrm>
            <a:off x="0" y="3836032"/>
            <a:ext cx="12291988" cy="2062103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6400" kern="150" dirty="0" err="1">
                <a:latin typeface="Berlin Sans FB Demi" panose="020E0802020502020306" pitchFamily="34" charset="0"/>
              </a:rPr>
              <a:t>What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events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does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this</a:t>
            </a:r>
            <a:r>
              <a:rPr lang="fr-FR" sz="6400" kern="150" dirty="0">
                <a:latin typeface="Berlin Sans FB Demi" panose="020E0802020502020306" pitchFamily="34" charset="0"/>
              </a:rPr>
              <a:t> part </a:t>
            </a:r>
            <a:r>
              <a:rPr lang="fr-FR" sz="6400" kern="150" dirty="0" err="1">
                <a:latin typeface="Berlin Sans FB Demi" panose="020E0802020502020306" pitchFamily="34" charset="0"/>
              </a:rPr>
              <a:t>evoke</a:t>
            </a:r>
            <a:r>
              <a:rPr lang="fr-FR" sz="6400" kern="150" dirty="0">
                <a:latin typeface="Berlin Sans FB Demi" panose="020E0802020502020306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20964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8625"/>
            <a:ext cx="12291988" cy="2062103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“Where's the horse</a:t>
            </a:r>
          </a:p>
          <a:p>
            <a:pPr algn="ctr"/>
            <a:r>
              <a:rPr lang="en-US" sz="64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For a kid that's black?!”</a:t>
            </a:r>
            <a:endParaRPr lang="fr-FR" sz="64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9CD5E1-7AE5-240F-E79F-3DE6B33EA4D5}"/>
              </a:ext>
            </a:extLst>
          </p:cNvPr>
          <p:cNvSpPr txBox="1"/>
          <p:nvPr/>
        </p:nvSpPr>
        <p:spPr>
          <a:xfrm>
            <a:off x="0" y="3538312"/>
            <a:ext cx="12291988" cy="2062103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6400" kern="150" dirty="0" err="1">
                <a:latin typeface="Berlin Sans FB Demi" panose="020E0802020502020306" pitchFamily="34" charset="0"/>
              </a:rPr>
              <a:t>What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is</a:t>
            </a:r>
            <a:r>
              <a:rPr lang="fr-FR" sz="6400" kern="150" dirty="0">
                <a:latin typeface="Berlin Sans FB Demi" panose="020E0802020502020306" pitchFamily="34" charset="0"/>
              </a:rPr>
              <a:t> the </a:t>
            </a:r>
            <a:r>
              <a:rPr lang="fr-FR" sz="6400" kern="150" dirty="0" err="1">
                <a:latin typeface="Berlin Sans FB Demi" panose="020E0802020502020306" pitchFamily="34" charset="0"/>
              </a:rPr>
              <a:t>child’s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dilemma</a:t>
            </a:r>
            <a:r>
              <a:rPr lang="fr-FR" sz="6400" kern="150" dirty="0">
                <a:latin typeface="Berlin Sans FB Demi" panose="020E0802020502020306" pitchFamily="34" charset="0"/>
              </a:rPr>
              <a:t>? </a:t>
            </a:r>
            <a:r>
              <a:rPr lang="fr-FR" sz="6400" kern="150" dirty="0" err="1">
                <a:latin typeface="Berlin Sans FB Demi" panose="020E0802020502020306" pitchFamily="34" charset="0"/>
              </a:rPr>
              <a:t>What</a:t>
            </a:r>
            <a:r>
              <a:rPr lang="fr-FR" sz="6400" kern="150" dirty="0">
                <a:latin typeface="Berlin Sans FB Demi" panose="020E0802020502020306" pitchFamily="34" charset="0"/>
              </a:rPr>
              <a:t> are </a:t>
            </a:r>
            <a:r>
              <a:rPr lang="fr-FR" sz="6400" kern="150" dirty="0" err="1">
                <a:latin typeface="Berlin Sans FB Demi" panose="020E0802020502020306" pitchFamily="34" charset="0"/>
              </a:rPr>
              <a:t>his</a:t>
            </a:r>
            <a:r>
              <a:rPr lang="fr-FR" sz="6400" kern="150" dirty="0">
                <a:latin typeface="Berlin Sans FB Demi" panose="020E0802020502020306" pitchFamily="34" charset="0"/>
              </a:rPr>
              <a:t>/</a:t>
            </a:r>
            <a:r>
              <a:rPr lang="fr-FR" sz="6400" kern="150" dirty="0" err="1">
                <a:latin typeface="Berlin Sans FB Demi" panose="020E0802020502020306" pitchFamily="34" charset="0"/>
              </a:rPr>
              <a:t>her</a:t>
            </a:r>
            <a:r>
              <a:rPr lang="fr-FR" sz="6400" kern="150" dirty="0">
                <a:latin typeface="Berlin Sans FB Demi" panose="020E0802020502020306" pitchFamily="34" charset="0"/>
              </a:rPr>
              <a:t> </a:t>
            </a:r>
            <a:r>
              <a:rPr lang="fr-FR" sz="6400" kern="150" dirty="0" err="1">
                <a:latin typeface="Berlin Sans FB Demi" panose="020E0802020502020306" pitchFamily="34" charset="0"/>
              </a:rPr>
              <a:t>emotions</a:t>
            </a:r>
            <a:r>
              <a:rPr lang="fr-FR" sz="6400" kern="150" dirty="0">
                <a:latin typeface="Berlin Sans FB Demi" panose="020E0802020502020306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51948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98150"/>
            <a:ext cx="12291988" cy="3139321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Why did Hughes choose a merry-go-round in the poem?</a:t>
            </a:r>
          </a:p>
          <a:p>
            <a:pPr algn="ctr"/>
            <a:r>
              <a:rPr lang="en-US" sz="6600" kern="150" dirty="0">
                <a:latin typeface="Berlin Sans FB Demi" panose="020E0802020502020306" pitchFamily="34" charset="0"/>
                <a:ea typeface="Songti SC"/>
                <a:cs typeface="Arial Unicode MS"/>
              </a:rPr>
              <a:t>What does is represent?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01023283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98150"/>
            <a:ext cx="12291988" cy="212365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What does the 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merry-go-round represent?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4564794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1886AE5-5A52-6007-7876-BA9B23308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6592"/>
            <a:ext cx="12197282" cy="63448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5F42164-629F-5575-D0E0-BB316EFFA937}"/>
              </a:ext>
            </a:extLst>
          </p:cNvPr>
          <p:cNvSpPr txBox="1"/>
          <p:nvPr/>
        </p:nvSpPr>
        <p:spPr>
          <a:xfrm>
            <a:off x="4572000" y="418011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B51BC4-02C8-D9A4-0D4A-427149C9C0C8}"/>
              </a:ext>
            </a:extLst>
          </p:cNvPr>
          <p:cNvSpPr txBox="1"/>
          <p:nvPr/>
        </p:nvSpPr>
        <p:spPr>
          <a:xfrm>
            <a:off x="4572000" y="478971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D11A4F-81F9-9F8C-DDF1-0DF23A4A8AE7}"/>
              </a:ext>
            </a:extLst>
          </p:cNvPr>
          <p:cNvSpPr txBox="1"/>
          <p:nvPr/>
        </p:nvSpPr>
        <p:spPr>
          <a:xfrm>
            <a:off x="6203377" y="5623249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E993F38-005B-2943-C3F4-FB7F71D3714D}"/>
              </a:ext>
            </a:extLst>
          </p:cNvPr>
          <p:cNvSpPr txBox="1"/>
          <p:nvPr/>
        </p:nvSpPr>
        <p:spPr>
          <a:xfrm>
            <a:off x="7718046" y="608491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CD6C93-E365-C8A1-F93A-6829EC826372}"/>
              </a:ext>
            </a:extLst>
          </p:cNvPr>
          <p:cNvSpPr/>
          <p:nvPr/>
        </p:nvSpPr>
        <p:spPr>
          <a:xfrm>
            <a:off x="4621763" y="4180114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2BD597-DBB9-B80B-32DE-6230CC3A1C48}"/>
              </a:ext>
            </a:extLst>
          </p:cNvPr>
          <p:cNvSpPr/>
          <p:nvPr/>
        </p:nvSpPr>
        <p:spPr>
          <a:xfrm>
            <a:off x="6228258" y="4225412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DC397-8EE4-19C8-EA6A-0B090D5EB537}"/>
              </a:ext>
            </a:extLst>
          </p:cNvPr>
          <p:cNvSpPr/>
          <p:nvPr/>
        </p:nvSpPr>
        <p:spPr>
          <a:xfrm>
            <a:off x="7759884" y="4009730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8A4F65-C95D-230D-E96C-F5023EB27F31}"/>
              </a:ext>
            </a:extLst>
          </p:cNvPr>
          <p:cNvSpPr/>
          <p:nvPr/>
        </p:nvSpPr>
        <p:spPr>
          <a:xfrm>
            <a:off x="4601546" y="4855128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F50D56-20AF-E560-19B3-75086F210CA3}"/>
              </a:ext>
            </a:extLst>
          </p:cNvPr>
          <p:cNvSpPr/>
          <p:nvPr/>
        </p:nvSpPr>
        <p:spPr>
          <a:xfrm>
            <a:off x="4621762" y="5251379"/>
            <a:ext cx="21149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16EA17-F3B2-3D70-D3B2-C2CF1E5B73E5}"/>
              </a:ext>
            </a:extLst>
          </p:cNvPr>
          <p:cNvSpPr/>
          <p:nvPr/>
        </p:nvSpPr>
        <p:spPr>
          <a:xfrm>
            <a:off x="4601546" y="5695261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C6D5F0-76E7-A0CC-EB3B-BCAE507F5821}"/>
              </a:ext>
            </a:extLst>
          </p:cNvPr>
          <p:cNvSpPr/>
          <p:nvPr/>
        </p:nvSpPr>
        <p:spPr>
          <a:xfrm>
            <a:off x="6253140" y="5713244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B04562-2BC8-6389-52D3-C8DCA9688316}"/>
              </a:ext>
            </a:extLst>
          </p:cNvPr>
          <p:cNvSpPr/>
          <p:nvPr/>
        </p:nvSpPr>
        <p:spPr>
          <a:xfrm>
            <a:off x="7783248" y="5695261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1C0608-E612-F94E-5E32-EDC1047DEC04}"/>
              </a:ext>
            </a:extLst>
          </p:cNvPr>
          <p:cNvSpPr/>
          <p:nvPr/>
        </p:nvSpPr>
        <p:spPr>
          <a:xfrm>
            <a:off x="4640273" y="6134678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2CD00E-EE06-0F86-BECE-1F6D002A240F}"/>
              </a:ext>
            </a:extLst>
          </p:cNvPr>
          <p:cNvSpPr/>
          <p:nvPr/>
        </p:nvSpPr>
        <p:spPr>
          <a:xfrm>
            <a:off x="6242842" y="6134678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F3F6E7-E258-2277-3D3B-54E5E28C6F0D}"/>
              </a:ext>
            </a:extLst>
          </p:cNvPr>
          <p:cNvSpPr/>
          <p:nvPr/>
        </p:nvSpPr>
        <p:spPr>
          <a:xfrm>
            <a:off x="7767809" y="6166997"/>
            <a:ext cx="301615" cy="2816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394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20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B605ED0-D5D8-4F36-0AE8-1E8589288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88047"/>
            <a:ext cx="12159161" cy="55155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025A526-B5DB-686F-12EB-9C4B293629CD}"/>
              </a:ext>
            </a:extLst>
          </p:cNvPr>
          <p:cNvSpPr txBox="1"/>
          <p:nvPr/>
        </p:nvSpPr>
        <p:spPr>
          <a:xfrm>
            <a:off x="5259683" y="2574564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pink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3C7616-3CD2-E90D-AE0E-3FD4040DA5A3}"/>
              </a:ext>
            </a:extLst>
          </p:cNvPr>
          <p:cNvSpPr/>
          <p:nvPr/>
        </p:nvSpPr>
        <p:spPr>
          <a:xfrm>
            <a:off x="5158119" y="2687568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74167B-6273-8A3E-5496-66C865972536}"/>
              </a:ext>
            </a:extLst>
          </p:cNvPr>
          <p:cNvSpPr txBox="1"/>
          <p:nvPr/>
        </p:nvSpPr>
        <p:spPr>
          <a:xfrm>
            <a:off x="10310655" y="2652320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white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BC8AAE-AB99-D806-C5CA-1718682CC114}"/>
              </a:ext>
            </a:extLst>
          </p:cNvPr>
          <p:cNvSpPr txBox="1"/>
          <p:nvPr/>
        </p:nvSpPr>
        <p:spPr>
          <a:xfrm>
            <a:off x="3007896" y="3355227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blue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1F0C3B-47B3-5B4A-3526-14904002088F}"/>
              </a:ext>
            </a:extLst>
          </p:cNvPr>
          <p:cNvSpPr txBox="1"/>
          <p:nvPr/>
        </p:nvSpPr>
        <p:spPr>
          <a:xfrm>
            <a:off x="8637365" y="3355227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red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89B55F1-2232-AAD6-F8C0-D1272AAD9872}"/>
              </a:ext>
            </a:extLst>
          </p:cNvPr>
          <p:cNvSpPr txBox="1"/>
          <p:nvPr/>
        </p:nvSpPr>
        <p:spPr>
          <a:xfrm>
            <a:off x="2280602" y="4017854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yellow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FA6C4-DAF4-3500-445E-409678754BDC}"/>
              </a:ext>
            </a:extLst>
          </p:cNvPr>
          <p:cNvSpPr txBox="1"/>
          <p:nvPr/>
        </p:nvSpPr>
        <p:spPr>
          <a:xfrm>
            <a:off x="6838617" y="4017854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green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293F80-BF8B-B201-C4E4-C94A1DBE2E9E}"/>
              </a:ext>
            </a:extLst>
          </p:cNvPr>
          <p:cNvSpPr txBox="1"/>
          <p:nvPr/>
        </p:nvSpPr>
        <p:spPr>
          <a:xfrm>
            <a:off x="328960" y="4702099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grey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18A940-FBAD-0E60-1A1B-5F44CAAD2C14}"/>
              </a:ext>
            </a:extLst>
          </p:cNvPr>
          <p:cNvSpPr/>
          <p:nvPr/>
        </p:nvSpPr>
        <p:spPr>
          <a:xfrm>
            <a:off x="10091953" y="2724911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4575F5-E910-870A-280E-5EA1C3BADB75}"/>
              </a:ext>
            </a:extLst>
          </p:cNvPr>
          <p:cNvSpPr/>
          <p:nvPr/>
        </p:nvSpPr>
        <p:spPr>
          <a:xfrm>
            <a:off x="2827342" y="3360820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9E53E5-422B-1FD3-AC4D-2C32E17024EA}"/>
              </a:ext>
            </a:extLst>
          </p:cNvPr>
          <p:cNvSpPr/>
          <p:nvPr/>
        </p:nvSpPr>
        <p:spPr>
          <a:xfrm>
            <a:off x="8456811" y="3368578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A1214C-9ACA-A489-9AC1-10BE1C467F70}"/>
              </a:ext>
            </a:extLst>
          </p:cNvPr>
          <p:cNvSpPr/>
          <p:nvPr/>
        </p:nvSpPr>
        <p:spPr>
          <a:xfrm>
            <a:off x="2021799" y="4074356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B59057-D10B-49ED-C753-F35828DAA7CF}"/>
              </a:ext>
            </a:extLst>
          </p:cNvPr>
          <p:cNvSpPr/>
          <p:nvPr/>
        </p:nvSpPr>
        <p:spPr>
          <a:xfrm>
            <a:off x="6612707" y="4098895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CF6E93-C1C0-2AF5-88A1-652CA1A5846E}"/>
              </a:ext>
            </a:extLst>
          </p:cNvPr>
          <p:cNvSpPr/>
          <p:nvPr/>
        </p:nvSpPr>
        <p:spPr>
          <a:xfrm>
            <a:off x="140373" y="4758601"/>
            <a:ext cx="145458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8906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ACB2697-0FD3-2F35-3D64-DA5FB1773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6470"/>
            <a:ext cx="12192000" cy="54779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C9CC23-1025-4D8A-265B-108D0CE318E5}"/>
              </a:ext>
            </a:extLst>
          </p:cNvPr>
          <p:cNvSpPr txBox="1"/>
          <p:nvPr/>
        </p:nvSpPr>
        <p:spPr>
          <a:xfrm>
            <a:off x="9635740" y="2051344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was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0AD4D-C9B5-A82C-7EE4-C3ECE51EC1C6}"/>
              </a:ext>
            </a:extLst>
          </p:cNvPr>
          <p:cNvSpPr txBox="1"/>
          <p:nvPr/>
        </p:nvSpPr>
        <p:spPr>
          <a:xfrm>
            <a:off x="7520801" y="2055138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was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2514786-A930-C39F-98B4-DCAE4ADB5F65}"/>
              </a:ext>
            </a:extLst>
          </p:cNvPr>
          <p:cNvSpPr txBox="1"/>
          <p:nvPr/>
        </p:nvSpPr>
        <p:spPr>
          <a:xfrm>
            <a:off x="3396670" y="2793818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am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D5CA64-E4A3-17BA-14E9-41EC7F0BDF37}"/>
              </a:ext>
            </a:extLst>
          </p:cNvPr>
          <p:cNvSpPr txBox="1"/>
          <p:nvPr/>
        </p:nvSpPr>
        <p:spPr>
          <a:xfrm>
            <a:off x="4851258" y="3760217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were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DA71DA2-B814-B231-CA92-0213FD2CBF4D}"/>
              </a:ext>
            </a:extLst>
          </p:cNvPr>
          <p:cNvSpPr txBox="1"/>
          <p:nvPr/>
        </p:nvSpPr>
        <p:spPr>
          <a:xfrm>
            <a:off x="7625560" y="3793806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were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49EB24-C26B-D756-771F-B3EDFF9AFDFC}"/>
              </a:ext>
            </a:extLst>
          </p:cNvPr>
          <p:cNvSpPr txBox="1"/>
          <p:nvPr/>
        </p:nvSpPr>
        <p:spPr>
          <a:xfrm>
            <a:off x="4428270" y="4646002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are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F2FA64-3530-5741-4BE6-B30DD028131C}"/>
              </a:ext>
            </a:extLst>
          </p:cNvPr>
          <p:cNvSpPr/>
          <p:nvPr/>
        </p:nvSpPr>
        <p:spPr>
          <a:xfrm>
            <a:off x="7344343" y="2051344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569F1-60CA-1A73-B698-29FEAEF29F12}"/>
              </a:ext>
            </a:extLst>
          </p:cNvPr>
          <p:cNvSpPr/>
          <p:nvPr/>
        </p:nvSpPr>
        <p:spPr>
          <a:xfrm>
            <a:off x="9549478" y="2051344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8B42DF-BF24-FA6C-4C1F-D7851CA817B2}"/>
              </a:ext>
            </a:extLst>
          </p:cNvPr>
          <p:cNvSpPr/>
          <p:nvPr/>
        </p:nvSpPr>
        <p:spPr>
          <a:xfrm>
            <a:off x="3301078" y="2932632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BE4682-32D1-CCD2-71EF-7D7F0FC13A5F}"/>
              </a:ext>
            </a:extLst>
          </p:cNvPr>
          <p:cNvSpPr/>
          <p:nvPr/>
        </p:nvSpPr>
        <p:spPr>
          <a:xfrm>
            <a:off x="4851258" y="3776412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54EBD7-4FE0-21E0-7D32-7B5769D93AC6}"/>
              </a:ext>
            </a:extLst>
          </p:cNvPr>
          <p:cNvSpPr/>
          <p:nvPr/>
        </p:nvSpPr>
        <p:spPr>
          <a:xfrm>
            <a:off x="7600997" y="3816719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897F0A-9AAC-F031-F465-B69C1380C06A}"/>
              </a:ext>
            </a:extLst>
          </p:cNvPr>
          <p:cNvSpPr/>
          <p:nvPr/>
        </p:nvSpPr>
        <p:spPr>
          <a:xfrm>
            <a:off x="4399299" y="4688166"/>
            <a:ext cx="903918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020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1EEC6F4-0FD4-842E-BE46-0E23E16FA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7265"/>
            <a:ext cx="12184190" cy="498917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0477DC-02E4-465C-DA28-DED3C58B7722}"/>
              </a:ext>
            </a:extLst>
          </p:cNvPr>
          <p:cNvSpPr txBox="1"/>
          <p:nvPr/>
        </p:nvSpPr>
        <p:spPr>
          <a:xfrm>
            <a:off x="9116008" y="1021903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D72E46-3AC8-61C4-8148-48587AC4AEDE}"/>
              </a:ext>
            </a:extLst>
          </p:cNvPr>
          <p:cNvSpPr/>
          <p:nvPr/>
        </p:nvSpPr>
        <p:spPr>
          <a:xfrm>
            <a:off x="9116008" y="942728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597F9E-EC87-6073-6C7B-8A3065E024C2}"/>
              </a:ext>
            </a:extLst>
          </p:cNvPr>
          <p:cNvSpPr txBox="1"/>
          <p:nvPr/>
        </p:nvSpPr>
        <p:spPr>
          <a:xfrm>
            <a:off x="9116008" y="1686541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B14A85-4F7A-1E04-62DD-1311928DF759}"/>
              </a:ext>
            </a:extLst>
          </p:cNvPr>
          <p:cNvSpPr txBox="1"/>
          <p:nvPr/>
        </p:nvSpPr>
        <p:spPr>
          <a:xfrm>
            <a:off x="6179975" y="2436705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BF40A1-E5F6-3889-32ED-898BA5141ED9}"/>
              </a:ext>
            </a:extLst>
          </p:cNvPr>
          <p:cNvSpPr txBox="1"/>
          <p:nvPr/>
        </p:nvSpPr>
        <p:spPr>
          <a:xfrm>
            <a:off x="9116008" y="3147997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030888-E2F4-7689-DA5B-9DA8A195DE6F}"/>
              </a:ext>
            </a:extLst>
          </p:cNvPr>
          <p:cNvSpPr txBox="1"/>
          <p:nvPr/>
        </p:nvSpPr>
        <p:spPr>
          <a:xfrm>
            <a:off x="6138750" y="3841574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586479-6EF7-A2BF-7307-967D37CC0A1F}"/>
              </a:ext>
            </a:extLst>
          </p:cNvPr>
          <p:cNvSpPr txBox="1"/>
          <p:nvPr/>
        </p:nvSpPr>
        <p:spPr>
          <a:xfrm>
            <a:off x="9116008" y="4581460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CCD6BE-B98E-0B6F-A11A-3F52A0D56775}"/>
              </a:ext>
            </a:extLst>
          </p:cNvPr>
          <p:cNvSpPr/>
          <p:nvPr/>
        </p:nvSpPr>
        <p:spPr>
          <a:xfrm>
            <a:off x="9116007" y="1815146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62AC35-EED8-5EC5-0A06-31150018E8D6}"/>
              </a:ext>
            </a:extLst>
          </p:cNvPr>
          <p:cNvSpPr/>
          <p:nvPr/>
        </p:nvSpPr>
        <p:spPr>
          <a:xfrm>
            <a:off x="6151113" y="2436705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A2AC3B-5037-EF7E-4062-3B9D1D233753}"/>
              </a:ext>
            </a:extLst>
          </p:cNvPr>
          <p:cNvSpPr/>
          <p:nvPr/>
        </p:nvSpPr>
        <p:spPr>
          <a:xfrm>
            <a:off x="9140889" y="3163208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19B2B5-F5C1-91F2-C783-9FB17301931E}"/>
              </a:ext>
            </a:extLst>
          </p:cNvPr>
          <p:cNvSpPr/>
          <p:nvPr/>
        </p:nvSpPr>
        <p:spPr>
          <a:xfrm>
            <a:off x="6095927" y="3952089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77CB25-B8E1-C7B8-BF82-F0647DFFEBFB}"/>
              </a:ext>
            </a:extLst>
          </p:cNvPr>
          <p:cNvSpPr/>
          <p:nvPr/>
        </p:nvSpPr>
        <p:spPr>
          <a:xfrm>
            <a:off x="9115137" y="4537614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6E5C9C-1BAF-8F02-197B-25924C487FCE}"/>
              </a:ext>
            </a:extLst>
          </p:cNvPr>
          <p:cNvSpPr/>
          <p:nvPr/>
        </p:nvSpPr>
        <p:spPr>
          <a:xfrm>
            <a:off x="6151113" y="1021902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A9F93E8-05AB-CE14-27FF-BF1EEA2A9480}"/>
              </a:ext>
            </a:extLst>
          </p:cNvPr>
          <p:cNvSpPr/>
          <p:nvPr/>
        </p:nvSpPr>
        <p:spPr>
          <a:xfrm>
            <a:off x="6097370" y="1637754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AF2B5A-FA05-3F64-069C-C9168D777710}"/>
              </a:ext>
            </a:extLst>
          </p:cNvPr>
          <p:cNvSpPr/>
          <p:nvPr/>
        </p:nvSpPr>
        <p:spPr>
          <a:xfrm>
            <a:off x="9140889" y="2441890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0CA4C0-E376-D72B-F6D8-00F26BB095FC}"/>
              </a:ext>
            </a:extLst>
          </p:cNvPr>
          <p:cNvSpPr/>
          <p:nvPr/>
        </p:nvSpPr>
        <p:spPr>
          <a:xfrm>
            <a:off x="6124711" y="3235656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2FCE14-9312-98B8-29EF-CF88FA88B3D7}"/>
              </a:ext>
            </a:extLst>
          </p:cNvPr>
          <p:cNvSpPr/>
          <p:nvPr/>
        </p:nvSpPr>
        <p:spPr>
          <a:xfrm>
            <a:off x="9128300" y="3816480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C0616B7-69E3-D240-4773-0C5343A20516}"/>
              </a:ext>
            </a:extLst>
          </p:cNvPr>
          <p:cNvSpPr/>
          <p:nvPr/>
        </p:nvSpPr>
        <p:spPr>
          <a:xfrm>
            <a:off x="6112920" y="4594007"/>
            <a:ext cx="30161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439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1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Triangular trade (recap)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752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CAEC259-C0C0-3B73-B2BF-2F26FDB9A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797" y="0"/>
            <a:ext cx="10767491" cy="685953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0157B56-F151-2315-C60A-1E0E974FD682}"/>
              </a:ext>
            </a:extLst>
          </p:cNvPr>
          <p:cNvSpPr txBox="1"/>
          <p:nvPr/>
        </p:nvSpPr>
        <p:spPr>
          <a:xfrm>
            <a:off x="3980978" y="-103321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born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7E656D-BA13-3A99-1762-275A652E38F5}"/>
              </a:ext>
            </a:extLst>
          </p:cNvPr>
          <p:cNvSpPr/>
          <p:nvPr/>
        </p:nvSpPr>
        <p:spPr>
          <a:xfrm>
            <a:off x="3980978" y="9683"/>
            <a:ext cx="973577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2821EB-E9E4-4D93-85D4-4617C2AD89E5}"/>
              </a:ext>
            </a:extLst>
          </p:cNvPr>
          <p:cNvSpPr txBox="1"/>
          <p:nvPr/>
        </p:nvSpPr>
        <p:spPr>
          <a:xfrm>
            <a:off x="7877453" y="494544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nurse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591CA2-2070-6E59-4BFF-27B1307E3F7A}"/>
              </a:ext>
            </a:extLst>
          </p:cNvPr>
          <p:cNvSpPr txBox="1"/>
          <p:nvPr/>
        </p:nvSpPr>
        <p:spPr>
          <a:xfrm>
            <a:off x="7852572" y="1186402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write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AF66B6-4672-0C86-5227-FABCE91E8DA7}"/>
              </a:ext>
            </a:extLst>
          </p:cNvPr>
          <p:cNvSpPr txBox="1"/>
          <p:nvPr/>
        </p:nvSpPr>
        <p:spPr>
          <a:xfrm>
            <a:off x="6195542" y="1637382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prison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5CA4812-C30E-7C2F-692E-3F8210DBD8F9}"/>
              </a:ext>
            </a:extLst>
          </p:cNvPr>
          <p:cNvSpPr txBox="1"/>
          <p:nvPr/>
        </p:nvSpPr>
        <p:spPr>
          <a:xfrm>
            <a:off x="1169453" y="2536230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future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7AB8-EDB5-2202-9985-299C5CC96728}"/>
              </a:ext>
            </a:extLst>
          </p:cNvPr>
          <p:cNvSpPr txBox="1"/>
          <p:nvPr/>
        </p:nvSpPr>
        <p:spPr>
          <a:xfrm>
            <a:off x="9461241" y="2526593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collection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B51BE88-090F-641F-ABDF-9DBA25278E71}"/>
              </a:ext>
            </a:extLst>
          </p:cNvPr>
          <p:cNvSpPr txBox="1"/>
          <p:nvPr/>
        </p:nvSpPr>
        <p:spPr>
          <a:xfrm>
            <a:off x="4411240" y="3658708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poet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1D125F-D431-66E9-0B7E-4468BD7635C8}"/>
              </a:ext>
            </a:extLst>
          </p:cNvPr>
          <p:cNvSpPr txBox="1"/>
          <p:nvPr/>
        </p:nvSpPr>
        <p:spPr>
          <a:xfrm>
            <a:off x="1896747" y="4111846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inspired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503598B-29DA-A586-39C4-C0080D8233BF}"/>
              </a:ext>
            </a:extLst>
          </p:cNvPr>
          <p:cNvSpPr txBox="1"/>
          <p:nvPr/>
        </p:nvSpPr>
        <p:spPr>
          <a:xfrm>
            <a:off x="1169453" y="4590309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humour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E2DFE85-4557-7DBD-EBE7-091C243E36BD}"/>
              </a:ext>
            </a:extLst>
          </p:cNvPr>
          <p:cNvSpPr txBox="1"/>
          <p:nvPr/>
        </p:nvSpPr>
        <p:spPr>
          <a:xfrm>
            <a:off x="1169453" y="5736908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medal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91402CE-E812-5625-FDC8-5C0C5C669C25}"/>
              </a:ext>
            </a:extLst>
          </p:cNvPr>
          <p:cNvSpPr txBox="1"/>
          <p:nvPr/>
        </p:nvSpPr>
        <p:spPr>
          <a:xfrm>
            <a:off x="1169453" y="6158463"/>
            <a:ext cx="1684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brutality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358ED5-2564-5EDE-2782-17E389DA0B54}"/>
              </a:ext>
            </a:extLst>
          </p:cNvPr>
          <p:cNvSpPr/>
          <p:nvPr/>
        </p:nvSpPr>
        <p:spPr>
          <a:xfrm>
            <a:off x="7877453" y="494544"/>
            <a:ext cx="973577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6EA764-EF94-DD6A-F8A4-9DD30DD6C2F5}"/>
              </a:ext>
            </a:extLst>
          </p:cNvPr>
          <p:cNvSpPr/>
          <p:nvPr/>
        </p:nvSpPr>
        <p:spPr>
          <a:xfrm>
            <a:off x="7852572" y="1186402"/>
            <a:ext cx="973577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A1F373-CC93-F33A-960A-09A2D024A764}"/>
              </a:ext>
            </a:extLst>
          </p:cNvPr>
          <p:cNvSpPr/>
          <p:nvPr/>
        </p:nvSpPr>
        <p:spPr>
          <a:xfrm>
            <a:off x="6246686" y="1709622"/>
            <a:ext cx="973577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8218F4A-1A0C-E89D-2F68-29AB85EFEA0F}"/>
              </a:ext>
            </a:extLst>
          </p:cNvPr>
          <p:cNvSpPr/>
          <p:nvPr/>
        </p:nvSpPr>
        <p:spPr>
          <a:xfrm>
            <a:off x="1082843" y="2651023"/>
            <a:ext cx="1193826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9F2FF3-43CD-6AE4-85EF-4D952A96EA21}"/>
              </a:ext>
            </a:extLst>
          </p:cNvPr>
          <p:cNvSpPr/>
          <p:nvPr/>
        </p:nvSpPr>
        <p:spPr>
          <a:xfrm>
            <a:off x="9461241" y="2592732"/>
            <a:ext cx="1464872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E287B5-A4D7-93D1-D269-138F0550B394}"/>
              </a:ext>
            </a:extLst>
          </p:cNvPr>
          <p:cNvSpPr/>
          <p:nvPr/>
        </p:nvSpPr>
        <p:spPr>
          <a:xfrm>
            <a:off x="4308801" y="3694521"/>
            <a:ext cx="973577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A51612-E48C-94B1-CCE4-07F3DE6E5204}"/>
              </a:ext>
            </a:extLst>
          </p:cNvPr>
          <p:cNvSpPr/>
          <p:nvPr/>
        </p:nvSpPr>
        <p:spPr>
          <a:xfrm>
            <a:off x="1804124" y="4192176"/>
            <a:ext cx="1407745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AB0092-376B-4BFE-67DE-28549EE17909}"/>
              </a:ext>
            </a:extLst>
          </p:cNvPr>
          <p:cNvSpPr/>
          <p:nvPr/>
        </p:nvSpPr>
        <p:spPr>
          <a:xfrm>
            <a:off x="1195997" y="4635066"/>
            <a:ext cx="1407745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266A432-C8BC-FAB6-85AA-2EFE28A501CC}"/>
              </a:ext>
            </a:extLst>
          </p:cNvPr>
          <p:cNvSpPr/>
          <p:nvPr/>
        </p:nvSpPr>
        <p:spPr>
          <a:xfrm>
            <a:off x="1071574" y="5847333"/>
            <a:ext cx="1407745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B36E74-6278-0FB8-D45F-5CCF80F33F0A}"/>
              </a:ext>
            </a:extLst>
          </p:cNvPr>
          <p:cNvSpPr/>
          <p:nvPr/>
        </p:nvSpPr>
        <p:spPr>
          <a:xfrm>
            <a:off x="1169453" y="6314735"/>
            <a:ext cx="1407745" cy="410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927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EA26D8F-FAD9-D6F2-06B0-511D1878E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840" t="27531" r="22620" b="6438"/>
          <a:stretch/>
        </p:blipFill>
        <p:spPr>
          <a:xfrm>
            <a:off x="2117634" y="1524398"/>
            <a:ext cx="7956732" cy="5136207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E0FF6A4-66B7-2610-3C12-3AC512DC5A8D}"/>
              </a:ext>
            </a:extLst>
          </p:cNvPr>
          <p:cNvCxnSpPr/>
          <p:nvPr/>
        </p:nvCxnSpPr>
        <p:spPr>
          <a:xfrm flipV="1">
            <a:off x="4023360" y="5567680"/>
            <a:ext cx="1960880" cy="2946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9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64CF9E-99FE-44FE-365C-29DEB177DC52}"/>
              </a:ext>
            </a:extLst>
          </p:cNvPr>
          <p:cNvSpPr/>
          <p:nvPr/>
        </p:nvSpPr>
        <p:spPr>
          <a:xfrm>
            <a:off x="6232746" y="294488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7253C00-453C-6329-D0E9-F8C80580D5A4}"/>
              </a:ext>
            </a:extLst>
          </p:cNvPr>
          <p:cNvCxnSpPr/>
          <p:nvPr/>
        </p:nvCxnSpPr>
        <p:spPr>
          <a:xfrm flipH="1" flipV="1">
            <a:off x="7223760" y="86868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39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570994F-5FC1-31AC-4A80-5263289DC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26" y="300812"/>
            <a:ext cx="11704734" cy="5020322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38454C-B3E6-9B46-094E-6022879ECFE0}"/>
              </a:ext>
            </a:extLst>
          </p:cNvPr>
          <p:cNvCxnSpPr/>
          <p:nvPr/>
        </p:nvCxnSpPr>
        <p:spPr>
          <a:xfrm>
            <a:off x="4023360" y="868680"/>
            <a:ext cx="53644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675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477B9B-D7EF-31B7-A46D-D6F3449E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50" y="1072128"/>
            <a:ext cx="11564300" cy="42380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87C6D9-EF54-E5E9-8F51-B62E09269BF6}"/>
              </a:ext>
            </a:extLst>
          </p:cNvPr>
          <p:cNvSpPr/>
          <p:nvPr/>
        </p:nvSpPr>
        <p:spPr>
          <a:xfrm>
            <a:off x="7005458" y="4004425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19B961F-E35F-DFF6-333D-83414BAA515F}"/>
              </a:ext>
            </a:extLst>
          </p:cNvPr>
          <p:cNvCxnSpPr/>
          <p:nvPr/>
        </p:nvCxnSpPr>
        <p:spPr>
          <a:xfrm>
            <a:off x="5225143" y="2631233"/>
            <a:ext cx="6904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8C86CAD-0A81-58EF-E343-038C2870A817}"/>
              </a:ext>
            </a:extLst>
          </p:cNvPr>
          <p:cNvSpPr/>
          <p:nvPr/>
        </p:nvSpPr>
        <p:spPr>
          <a:xfrm>
            <a:off x="4274698" y="4504826"/>
            <a:ext cx="7248608" cy="805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9321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343"/>
          <a:stretch/>
        </p:blipFill>
        <p:spPr>
          <a:xfrm>
            <a:off x="142875" y="240295"/>
            <a:ext cx="5971919" cy="624622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3DC6788-F33B-80AE-DBB2-6944E4978C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4321"/>
          <a:stretch/>
        </p:blipFill>
        <p:spPr>
          <a:xfrm>
            <a:off x="5562344" y="240295"/>
            <a:ext cx="6357232" cy="644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6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7571"/>
            <a:ext cx="12109273" cy="42628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B54E5E-C29F-3C5D-B5B3-51B8A3C0546A}"/>
              </a:ext>
            </a:extLst>
          </p:cNvPr>
          <p:cNvSpPr txBox="1"/>
          <p:nvPr/>
        </p:nvSpPr>
        <p:spPr>
          <a:xfrm>
            <a:off x="4772803" y="1297571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66B7FA-4E9F-36E2-C99D-9D50826895CD}"/>
              </a:ext>
            </a:extLst>
          </p:cNvPr>
          <p:cNvSpPr/>
          <p:nvPr/>
        </p:nvSpPr>
        <p:spPr>
          <a:xfrm>
            <a:off x="4148973" y="1312027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1D3B-A1C2-7070-3864-1B04DE632971}"/>
              </a:ext>
            </a:extLst>
          </p:cNvPr>
          <p:cNvSpPr txBox="1"/>
          <p:nvPr/>
        </p:nvSpPr>
        <p:spPr>
          <a:xfrm>
            <a:off x="7002820" y="1297571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39951D-860C-9DB3-45FA-BC951BB28D34}"/>
              </a:ext>
            </a:extLst>
          </p:cNvPr>
          <p:cNvSpPr txBox="1"/>
          <p:nvPr/>
        </p:nvSpPr>
        <p:spPr>
          <a:xfrm>
            <a:off x="4772803" y="2718934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beat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EFB6B3-C99A-6768-5739-A6DBA28C838E}"/>
              </a:ext>
            </a:extLst>
          </p:cNvPr>
          <p:cNvSpPr txBox="1"/>
          <p:nvPr/>
        </p:nvSpPr>
        <p:spPr>
          <a:xfrm>
            <a:off x="7071243" y="271893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beaten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89F223-F42F-1FA3-96B6-E88E33696848}"/>
              </a:ext>
            </a:extLst>
          </p:cNvPr>
          <p:cNvSpPr txBox="1"/>
          <p:nvPr/>
        </p:nvSpPr>
        <p:spPr>
          <a:xfrm>
            <a:off x="477280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A8CBC5-BF90-F4C8-5D36-16CAF3B6EC04}"/>
              </a:ext>
            </a:extLst>
          </p:cNvPr>
          <p:cNvSpPr txBox="1"/>
          <p:nvPr/>
        </p:nvSpPr>
        <p:spPr>
          <a:xfrm>
            <a:off x="707124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B85996-9EDA-594E-F8F3-997F73EA167E}"/>
              </a:ext>
            </a:extLst>
          </p:cNvPr>
          <p:cNvSpPr/>
          <p:nvPr/>
        </p:nvSpPr>
        <p:spPr>
          <a:xfrm>
            <a:off x="7071243" y="1408443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75961D-03F6-F4EE-07B4-C7CA820D1AB0}"/>
              </a:ext>
            </a:extLst>
          </p:cNvPr>
          <p:cNvSpPr/>
          <p:nvPr/>
        </p:nvSpPr>
        <p:spPr>
          <a:xfrm>
            <a:off x="4273381" y="2825961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CFFD93-5BB9-98DD-BE97-8349904FC4D1}"/>
              </a:ext>
            </a:extLst>
          </p:cNvPr>
          <p:cNvSpPr/>
          <p:nvPr/>
        </p:nvSpPr>
        <p:spPr>
          <a:xfrm>
            <a:off x="7071243" y="2837056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B4DC8-D38D-3B01-2A3A-A16D57CD1A35}"/>
              </a:ext>
            </a:extLst>
          </p:cNvPr>
          <p:cNvSpPr/>
          <p:nvPr/>
        </p:nvSpPr>
        <p:spPr>
          <a:xfrm>
            <a:off x="4616825" y="419852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28A9EC-2027-3662-566D-799C3B7C087A}"/>
              </a:ext>
            </a:extLst>
          </p:cNvPr>
          <p:cNvSpPr/>
          <p:nvPr/>
        </p:nvSpPr>
        <p:spPr>
          <a:xfrm>
            <a:off x="7112996" y="4265669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F1A26A-69D5-D955-B269-CBCCACCBF569}"/>
              </a:ext>
            </a:extLst>
          </p:cNvPr>
          <p:cNvSpPr txBox="1"/>
          <p:nvPr/>
        </p:nvSpPr>
        <p:spPr>
          <a:xfrm>
            <a:off x="4342391" y="1835881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96BEA4A-9D64-BEBB-FCD8-8DC248199AB3}"/>
              </a:ext>
            </a:extLst>
          </p:cNvPr>
          <p:cNvSpPr txBox="1"/>
          <p:nvPr/>
        </p:nvSpPr>
        <p:spPr>
          <a:xfrm>
            <a:off x="4328373" y="316406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6C3C2C-9A89-4822-7D86-119E8EE631CD}"/>
              </a:ext>
            </a:extLst>
          </p:cNvPr>
          <p:cNvSpPr txBox="1"/>
          <p:nvPr/>
        </p:nvSpPr>
        <p:spPr>
          <a:xfrm>
            <a:off x="4354537" y="4715122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45595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8909D3-8D84-4F92-DD95-0397734DD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54669"/>
            <a:ext cx="12229041" cy="44243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C7065F-4801-51A3-8E41-C2DBDAA6BA58}"/>
              </a:ext>
            </a:extLst>
          </p:cNvPr>
          <p:cNvSpPr txBox="1"/>
          <p:nvPr/>
        </p:nvSpPr>
        <p:spPr>
          <a:xfrm>
            <a:off x="507138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C5C215-41D4-3736-52E4-54D068467EAD}"/>
              </a:ext>
            </a:extLst>
          </p:cNvPr>
          <p:cNvSpPr txBox="1"/>
          <p:nvPr/>
        </p:nvSpPr>
        <p:spPr>
          <a:xfrm>
            <a:off x="736049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hung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27266A-7F71-E47F-ED46-3514D5327200}"/>
              </a:ext>
            </a:extLst>
          </p:cNvPr>
          <p:cNvSpPr txBox="1"/>
          <p:nvPr/>
        </p:nvSpPr>
        <p:spPr>
          <a:xfrm>
            <a:off x="5071382" y="271599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sell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E463CB-7CE3-B5F9-CA6A-4BA0B0F6DD02}"/>
              </a:ext>
            </a:extLst>
          </p:cNvPr>
          <p:cNvSpPr txBox="1"/>
          <p:nvPr/>
        </p:nvSpPr>
        <p:spPr>
          <a:xfrm>
            <a:off x="7360492" y="261646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sold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DDAFD0-D26D-6F8A-5877-50609E4B7153}"/>
              </a:ext>
            </a:extLst>
          </p:cNvPr>
          <p:cNvSpPr txBox="1"/>
          <p:nvPr/>
        </p:nvSpPr>
        <p:spPr>
          <a:xfrm>
            <a:off x="5071382" y="414749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whip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06391E-6EF6-46AF-96F2-D5BDC96BD509}"/>
              </a:ext>
            </a:extLst>
          </p:cNvPr>
          <p:cNvSpPr txBox="1"/>
          <p:nvPr/>
        </p:nvSpPr>
        <p:spPr>
          <a:xfrm>
            <a:off x="7360492" y="40782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B0296A-6F1C-A2CF-66F0-1512B9CA4F65}"/>
              </a:ext>
            </a:extLst>
          </p:cNvPr>
          <p:cNvSpPr/>
          <p:nvPr/>
        </p:nvSpPr>
        <p:spPr>
          <a:xfrm>
            <a:off x="4655936" y="1279003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5E3F37-0827-E2DD-1E5E-5E76DE03653E}"/>
              </a:ext>
            </a:extLst>
          </p:cNvPr>
          <p:cNvSpPr/>
          <p:nvPr/>
        </p:nvSpPr>
        <p:spPr>
          <a:xfrm>
            <a:off x="7111016" y="1279003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227B0E-89D1-9734-9B92-7B5EB1580BB4}"/>
              </a:ext>
            </a:extLst>
          </p:cNvPr>
          <p:cNvSpPr/>
          <p:nvPr/>
        </p:nvSpPr>
        <p:spPr>
          <a:xfrm>
            <a:off x="4407160" y="2815886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052747-DE65-2511-70B9-91A289F65728}"/>
              </a:ext>
            </a:extLst>
          </p:cNvPr>
          <p:cNvSpPr/>
          <p:nvPr/>
        </p:nvSpPr>
        <p:spPr>
          <a:xfrm>
            <a:off x="7440322" y="2715991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E8CDA2-FF4E-93AD-017A-D8D0F049D4E3}"/>
              </a:ext>
            </a:extLst>
          </p:cNvPr>
          <p:cNvSpPr/>
          <p:nvPr/>
        </p:nvSpPr>
        <p:spPr>
          <a:xfrm>
            <a:off x="4766928" y="410107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14B1AF-5F00-EF99-0410-984BE8D3BA01}"/>
              </a:ext>
            </a:extLst>
          </p:cNvPr>
          <p:cNvSpPr/>
          <p:nvPr/>
        </p:nvSpPr>
        <p:spPr>
          <a:xfrm>
            <a:off x="7406790" y="4124557"/>
            <a:ext cx="1822619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749D63-9A41-FA9E-304F-506D8675DBEE}"/>
              </a:ext>
            </a:extLst>
          </p:cNvPr>
          <p:cNvSpPr txBox="1"/>
          <p:nvPr/>
        </p:nvSpPr>
        <p:spPr>
          <a:xfrm>
            <a:off x="4342391" y="1789226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64109A-72E2-811C-510C-E1F4A1B5870D}"/>
              </a:ext>
            </a:extLst>
          </p:cNvPr>
          <p:cNvSpPr txBox="1"/>
          <p:nvPr/>
        </p:nvSpPr>
        <p:spPr>
          <a:xfrm>
            <a:off x="4328373" y="3117405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CC3137-0306-3EA8-28D2-4E2F8EAA0AD7}"/>
              </a:ext>
            </a:extLst>
          </p:cNvPr>
          <p:cNvSpPr txBox="1"/>
          <p:nvPr/>
        </p:nvSpPr>
        <p:spPr>
          <a:xfrm>
            <a:off x="4354537" y="4668467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670477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477B9B-D7EF-31B7-A46D-D6F3449ED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50" y="1072128"/>
            <a:ext cx="11564300" cy="42380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39FEAB3-B724-3563-CECF-DE4DBF096E5D}"/>
              </a:ext>
            </a:extLst>
          </p:cNvPr>
          <p:cNvSpPr/>
          <p:nvPr/>
        </p:nvSpPr>
        <p:spPr>
          <a:xfrm>
            <a:off x="4232026" y="4448844"/>
            <a:ext cx="7244908" cy="8426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19B961F-E35F-DFF6-333D-83414BAA515F}"/>
              </a:ext>
            </a:extLst>
          </p:cNvPr>
          <p:cNvCxnSpPr/>
          <p:nvPr/>
        </p:nvCxnSpPr>
        <p:spPr>
          <a:xfrm>
            <a:off x="5225143" y="2631233"/>
            <a:ext cx="6904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062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A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0DA77B23-87D9-12B8-14FE-92B23AA0BFAE}"/>
              </a:ext>
            </a:extLst>
          </p:cNvPr>
          <p:cNvSpPr>
            <a:spLocks/>
          </p:cNvSpPr>
          <p:nvPr/>
        </p:nvSpPr>
        <p:spPr>
          <a:xfrm>
            <a:off x="0" y="0"/>
            <a:ext cx="8238216" cy="6866660"/>
          </a:xfrm>
          <a:custGeom>
            <a:avLst/>
            <a:gdLst>
              <a:gd name="connsiteX0" fmla="*/ 608863 w 8238216"/>
              <a:gd name="connsiteY0" fmla="*/ 0 h 6866660"/>
              <a:gd name="connsiteX1" fmla="*/ 1228309 w 8238216"/>
              <a:gd name="connsiteY1" fmla="*/ 0 h 6866660"/>
              <a:gd name="connsiteX2" fmla="*/ 2619792 w 8238216"/>
              <a:gd name="connsiteY2" fmla="*/ 2644558 h 6866660"/>
              <a:gd name="connsiteX3" fmla="*/ 2754561 w 8238216"/>
              <a:gd name="connsiteY3" fmla="*/ 2582084 h 6866660"/>
              <a:gd name="connsiteX4" fmla="*/ 1773664 w 8238216"/>
              <a:gd name="connsiteY4" fmla="*/ 0 h 6866660"/>
              <a:gd name="connsiteX5" fmla="*/ 2270741 w 8238216"/>
              <a:gd name="connsiteY5" fmla="*/ 0 h 6866660"/>
              <a:gd name="connsiteX6" fmla="*/ 2894554 w 8238216"/>
              <a:gd name="connsiteY6" fmla="*/ 2535698 h 6866660"/>
              <a:gd name="connsiteX7" fmla="*/ 3041025 w 8238216"/>
              <a:gd name="connsiteY7" fmla="*/ 2506655 h 6866660"/>
              <a:gd name="connsiteX8" fmla="*/ 2738685 w 8238216"/>
              <a:gd name="connsiteY8" fmla="*/ 0 h 6866660"/>
              <a:gd name="connsiteX9" fmla="*/ 3193341 w 8238216"/>
              <a:gd name="connsiteY9" fmla="*/ 0 h 6866660"/>
              <a:gd name="connsiteX10" fmla="*/ 3194598 w 8238216"/>
              <a:gd name="connsiteY10" fmla="*/ 2494745 h 6866660"/>
              <a:gd name="connsiteX11" fmla="*/ 3213822 w 8238216"/>
              <a:gd name="connsiteY11" fmla="*/ 2494327 h 6866660"/>
              <a:gd name="connsiteX12" fmla="*/ 3348591 w 8238216"/>
              <a:gd name="connsiteY12" fmla="*/ 2501641 h 6866660"/>
              <a:gd name="connsiteX13" fmla="*/ 3647815 w 8238216"/>
              <a:gd name="connsiteY13" fmla="*/ 0 h 6866660"/>
              <a:gd name="connsiteX14" fmla="*/ 4115482 w 8238216"/>
              <a:gd name="connsiteY14" fmla="*/ 0 h 6866660"/>
              <a:gd name="connsiteX15" fmla="*/ 3496314 w 8238216"/>
              <a:gd name="connsiteY15" fmla="*/ 2526924 h 6866660"/>
              <a:gd name="connsiteX16" fmla="*/ 3639232 w 8238216"/>
              <a:gd name="connsiteY16" fmla="*/ 2568920 h 6866660"/>
              <a:gd name="connsiteX17" fmla="*/ 4612437 w 8238216"/>
              <a:gd name="connsiteY17" fmla="*/ 0 h 6866660"/>
              <a:gd name="connsiteX18" fmla="*/ 5157610 w 8238216"/>
              <a:gd name="connsiteY18" fmla="*/ 0 h 6866660"/>
              <a:gd name="connsiteX19" fmla="*/ 3777345 w 8238216"/>
              <a:gd name="connsiteY19" fmla="*/ 2628680 h 6866660"/>
              <a:gd name="connsiteX20" fmla="*/ 3908354 w 8238216"/>
              <a:gd name="connsiteY20" fmla="*/ 2705153 h 6866660"/>
              <a:gd name="connsiteX21" fmla="*/ 5776907 w 8238216"/>
              <a:gd name="connsiteY21" fmla="*/ 0 h 6866660"/>
              <a:gd name="connsiteX22" fmla="*/ 6508415 w 8238216"/>
              <a:gd name="connsiteY22" fmla="*/ 0 h 6866660"/>
              <a:gd name="connsiteX23" fmla="*/ 4030587 w 8238216"/>
              <a:gd name="connsiteY23" fmla="*/ 2798759 h 6866660"/>
              <a:gd name="connsiteX24" fmla="*/ 4140909 w 8238216"/>
              <a:gd name="connsiteY24" fmla="*/ 2906368 h 6866660"/>
              <a:gd name="connsiteX25" fmla="*/ 7414930 w 8238216"/>
              <a:gd name="connsiteY25" fmla="*/ 0 h 6866660"/>
              <a:gd name="connsiteX26" fmla="*/ 8238216 w 8238216"/>
              <a:gd name="connsiteY26" fmla="*/ 0 h 6866660"/>
              <a:gd name="connsiteX27" fmla="*/ 8238216 w 8238216"/>
              <a:gd name="connsiteY27" fmla="*/ 255570 h 6866660"/>
              <a:gd name="connsiteX28" fmla="*/ 4236814 w 8238216"/>
              <a:gd name="connsiteY28" fmla="*/ 3026719 h 6866660"/>
              <a:gd name="connsiteX29" fmla="*/ 4316841 w 8238216"/>
              <a:gd name="connsiteY29" fmla="*/ 3156682 h 6866660"/>
              <a:gd name="connsiteX30" fmla="*/ 8238216 w 8238216"/>
              <a:gd name="connsiteY30" fmla="*/ 1090623 h 6866660"/>
              <a:gd name="connsiteX31" fmla="*/ 8238216 w 8238216"/>
              <a:gd name="connsiteY31" fmla="*/ 1826661 h 6866660"/>
              <a:gd name="connsiteX32" fmla="*/ 4379523 w 8238216"/>
              <a:gd name="connsiteY32" fmla="*/ 3294376 h 6866660"/>
              <a:gd name="connsiteX33" fmla="*/ 4419431 w 8238216"/>
              <a:gd name="connsiteY33" fmla="*/ 3415773 h 6866660"/>
              <a:gd name="connsiteX34" fmla="*/ 4424655 w 8238216"/>
              <a:gd name="connsiteY34" fmla="*/ 3413685 h 6866660"/>
              <a:gd name="connsiteX35" fmla="*/ 4425283 w 8238216"/>
              <a:gd name="connsiteY35" fmla="*/ 3415773 h 6866660"/>
              <a:gd name="connsiteX36" fmla="*/ 8238216 w 8238216"/>
              <a:gd name="connsiteY36" fmla="*/ 2475674 h 6866660"/>
              <a:gd name="connsiteX37" fmla="*/ 8238216 w 8238216"/>
              <a:gd name="connsiteY37" fmla="*/ 3106695 h 6866660"/>
              <a:gd name="connsiteX38" fmla="*/ 4453281 w 8238216"/>
              <a:gd name="connsiteY38" fmla="*/ 3565170 h 6866660"/>
              <a:gd name="connsiteX39" fmla="*/ 4463310 w 8238216"/>
              <a:gd name="connsiteY39" fmla="*/ 3718535 h 6866660"/>
              <a:gd name="connsiteX40" fmla="*/ 8238216 w 8238216"/>
              <a:gd name="connsiteY40" fmla="*/ 3718535 h 6866660"/>
              <a:gd name="connsiteX41" fmla="*/ 8238216 w 8238216"/>
              <a:gd name="connsiteY41" fmla="*/ 4327845 h 6866660"/>
              <a:gd name="connsiteX42" fmla="*/ 4453490 w 8238216"/>
              <a:gd name="connsiteY42" fmla="*/ 3876914 h 6866660"/>
              <a:gd name="connsiteX43" fmla="*/ 4425909 w 8238216"/>
              <a:gd name="connsiteY43" fmla="*/ 4026311 h 6866660"/>
              <a:gd name="connsiteX44" fmla="*/ 8238216 w 8238216"/>
              <a:gd name="connsiteY44" fmla="*/ 4958517 h 6866660"/>
              <a:gd name="connsiteX45" fmla="*/ 8238216 w 8238216"/>
              <a:gd name="connsiteY45" fmla="*/ 5628888 h 6866660"/>
              <a:gd name="connsiteX46" fmla="*/ 4380359 w 8238216"/>
              <a:gd name="connsiteY46" fmla="*/ 4170064 h 6866660"/>
              <a:gd name="connsiteX47" fmla="*/ 4317885 w 8238216"/>
              <a:gd name="connsiteY47" fmla="*/ 4307550 h 6866660"/>
              <a:gd name="connsiteX48" fmla="*/ 8238216 w 8238216"/>
              <a:gd name="connsiteY48" fmla="*/ 6364008 h 6866660"/>
              <a:gd name="connsiteX49" fmla="*/ 8238216 w 8238216"/>
              <a:gd name="connsiteY49" fmla="*/ 6866660 h 6866660"/>
              <a:gd name="connsiteX50" fmla="*/ 7758415 w 8238216"/>
              <a:gd name="connsiteY50" fmla="*/ 6866660 h 6866660"/>
              <a:gd name="connsiteX51" fmla="*/ 4238276 w 8238216"/>
              <a:gd name="connsiteY51" fmla="*/ 4437722 h 6866660"/>
              <a:gd name="connsiteX52" fmla="*/ 4142372 w 8238216"/>
              <a:gd name="connsiteY52" fmla="*/ 4558492 h 6866660"/>
              <a:gd name="connsiteX53" fmla="*/ 6751604 w 8238216"/>
              <a:gd name="connsiteY53" fmla="*/ 6866660 h 6866660"/>
              <a:gd name="connsiteX54" fmla="*/ 5987013 w 8238216"/>
              <a:gd name="connsiteY54" fmla="*/ 6866660 h 6866660"/>
              <a:gd name="connsiteX55" fmla="*/ 4032049 w 8238216"/>
              <a:gd name="connsiteY55" fmla="*/ 4666309 h 6866660"/>
              <a:gd name="connsiteX56" fmla="*/ 3910234 w 8238216"/>
              <a:gd name="connsiteY56" fmla="*/ 4759915 h 6866660"/>
              <a:gd name="connsiteX57" fmla="*/ 5370851 w 8238216"/>
              <a:gd name="connsiteY57" fmla="*/ 6866660 h 6866660"/>
              <a:gd name="connsiteX58" fmla="*/ 4850114 w 8238216"/>
              <a:gd name="connsiteY58" fmla="*/ 6866660 h 6866660"/>
              <a:gd name="connsiteX59" fmla="*/ 3779225 w 8238216"/>
              <a:gd name="connsiteY59" fmla="*/ 4836598 h 6866660"/>
              <a:gd name="connsiteX60" fmla="*/ 3641740 w 8238216"/>
              <a:gd name="connsiteY60" fmla="*/ 4896774 h 6866660"/>
              <a:gd name="connsiteX61" fmla="*/ 4392204 w 8238216"/>
              <a:gd name="connsiteY61" fmla="*/ 6866660 h 6866660"/>
              <a:gd name="connsiteX62" fmla="*/ 3975247 w 8238216"/>
              <a:gd name="connsiteY62" fmla="*/ 6866660 h 6866660"/>
              <a:gd name="connsiteX63" fmla="*/ 3498822 w 8238216"/>
              <a:gd name="connsiteY63" fmla="*/ 4938980 h 6866660"/>
              <a:gd name="connsiteX64" fmla="*/ 3351099 w 8238216"/>
              <a:gd name="connsiteY64" fmla="*/ 4964263 h 6866660"/>
              <a:gd name="connsiteX65" fmla="*/ 3582383 w 8238216"/>
              <a:gd name="connsiteY65" fmla="*/ 6866660 h 6866660"/>
              <a:gd name="connsiteX66" fmla="*/ 3199774 w 8238216"/>
              <a:gd name="connsiteY66" fmla="*/ 6866660 h 6866660"/>
              <a:gd name="connsiteX67" fmla="*/ 3196898 w 8238216"/>
              <a:gd name="connsiteY67" fmla="*/ 4971577 h 6866660"/>
              <a:gd name="connsiteX68" fmla="*/ 3043531 w 8238216"/>
              <a:gd name="connsiteY68" fmla="*/ 4960085 h 6866660"/>
              <a:gd name="connsiteX69" fmla="*/ 2817301 w 8238216"/>
              <a:gd name="connsiteY69" fmla="*/ 6866660 h 6866660"/>
              <a:gd name="connsiteX70" fmla="*/ 2424731 w 8238216"/>
              <a:gd name="connsiteY70" fmla="*/ 6866660 h 6866660"/>
              <a:gd name="connsiteX71" fmla="*/ 2896852 w 8238216"/>
              <a:gd name="connsiteY71" fmla="*/ 4931250 h 6866660"/>
              <a:gd name="connsiteX72" fmla="*/ 2756441 w 8238216"/>
              <a:gd name="connsiteY72" fmla="*/ 4885282 h 6866660"/>
              <a:gd name="connsiteX73" fmla="*/ 2008107 w 8238216"/>
              <a:gd name="connsiteY73" fmla="*/ 6866660 h 6866660"/>
              <a:gd name="connsiteX74" fmla="*/ 1551240 w 8238216"/>
              <a:gd name="connsiteY74" fmla="*/ 6866660 h 6866660"/>
              <a:gd name="connsiteX75" fmla="*/ 2622090 w 8238216"/>
              <a:gd name="connsiteY75" fmla="*/ 4823226 h 6866660"/>
              <a:gd name="connsiteX76" fmla="*/ 2494843 w 8238216"/>
              <a:gd name="connsiteY76" fmla="*/ 4744245 h 6866660"/>
              <a:gd name="connsiteX77" fmla="*/ 1031944 w 8238216"/>
              <a:gd name="connsiteY77" fmla="*/ 6866660 h 6866660"/>
              <a:gd name="connsiteX78" fmla="*/ 418028 w 8238216"/>
              <a:gd name="connsiteY78" fmla="*/ 6866660 h 6866660"/>
              <a:gd name="connsiteX79" fmla="*/ 2376998 w 8238216"/>
              <a:gd name="connsiteY79" fmla="*/ 4650219 h 6866660"/>
              <a:gd name="connsiteX80" fmla="*/ 2271064 w 8238216"/>
              <a:gd name="connsiteY80" fmla="*/ 4542194 h 6866660"/>
              <a:gd name="connsiteX81" fmla="*/ 0 w 8238216"/>
              <a:gd name="connsiteY81" fmla="*/ 6562159 h 6866660"/>
              <a:gd name="connsiteX82" fmla="*/ 0 w 8238216"/>
              <a:gd name="connsiteY82" fmla="*/ 5935379 h 6866660"/>
              <a:gd name="connsiteX83" fmla="*/ 2179127 w 8238216"/>
              <a:gd name="connsiteY83" fmla="*/ 4423305 h 6866660"/>
              <a:gd name="connsiteX84" fmla="*/ 2103281 w 8238216"/>
              <a:gd name="connsiteY84" fmla="*/ 4295222 h 6866660"/>
              <a:gd name="connsiteX85" fmla="*/ 0 w 8238216"/>
              <a:gd name="connsiteY85" fmla="*/ 5406049 h 6866660"/>
              <a:gd name="connsiteX86" fmla="*/ 0 w 8238216"/>
              <a:gd name="connsiteY86" fmla="*/ 4940306 h 6866660"/>
              <a:gd name="connsiteX87" fmla="*/ 2043314 w 8238216"/>
              <a:gd name="connsiteY87" fmla="*/ 4160662 h 6866660"/>
              <a:gd name="connsiteX88" fmla="*/ 2000270 w 8238216"/>
              <a:gd name="connsiteY88" fmla="*/ 4021087 h 6866660"/>
              <a:gd name="connsiteX89" fmla="*/ 0 w 8238216"/>
              <a:gd name="connsiteY89" fmla="*/ 4516339 h 6866660"/>
              <a:gd name="connsiteX90" fmla="*/ 0 w 8238216"/>
              <a:gd name="connsiteY90" fmla="*/ 4117155 h 6866660"/>
              <a:gd name="connsiteX91" fmla="*/ 1973944 w 8238216"/>
              <a:gd name="connsiteY91" fmla="*/ 3876288 h 6866660"/>
              <a:gd name="connsiteX92" fmla="*/ 1964124 w 8238216"/>
              <a:gd name="connsiteY92" fmla="*/ 3722295 h 6866660"/>
              <a:gd name="connsiteX93" fmla="*/ 1964124 w 8238216"/>
              <a:gd name="connsiteY93" fmla="*/ 3720207 h 6866660"/>
              <a:gd name="connsiteX94" fmla="*/ 0 w 8238216"/>
              <a:gd name="connsiteY94" fmla="*/ 3727414 h 6866660"/>
              <a:gd name="connsiteX95" fmla="*/ 0 w 8238216"/>
              <a:gd name="connsiteY95" fmla="*/ 3333595 h 6866660"/>
              <a:gd name="connsiteX96" fmla="*/ 1973526 w 8238216"/>
              <a:gd name="connsiteY96" fmla="*/ 3570602 h 6866660"/>
              <a:gd name="connsiteX97" fmla="*/ 1980004 w 8238216"/>
              <a:gd name="connsiteY97" fmla="*/ 3527560 h 6866660"/>
              <a:gd name="connsiteX98" fmla="*/ 1983346 w 8238216"/>
              <a:gd name="connsiteY98" fmla="*/ 3528186 h 6866660"/>
              <a:gd name="connsiteX99" fmla="*/ 1999852 w 8238216"/>
              <a:gd name="connsiteY99" fmla="*/ 3447325 h 6866660"/>
              <a:gd name="connsiteX100" fmla="*/ 0 w 8238216"/>
              <a:gd name="connsiteY100" fmla="*/ 2956330 h 6866660"/>
              <a:gd name="connsiteX101" fmla="*/ 0 w 8238216"/>
              <a:gd name="connsiteY101" fmla="*/ 2532713 h 6866660"/>
              <a:gd name="connsiteX102" fmla="*/ 2042686 w 8238216"/>
              <a:gd name="connsiteY102" fmla="*/ 3307540 h 6866660"/>
              <a:gd name="connsiteX103" fmla="*/ 2102235 w 8238216"/>
              <a:gd name="connsiteY103" fmla="*/ 3173190 h 6866660"/>
              <a:gd name="connsiteX104" fmla="*/ 0 w 8238216"/>
              <a:gd name="connsiteY104" fmla="*/ 2067836 h 6866660"/>
              <a:gd name="connsiteX105" fmla="*/ 0 w 8238216"/>
              <a:gd name="connsiteY105" fmla="*/ 1539160 h 6866660"/>
              <a:gd name="connsiteX106" fmla="*/ 2177665 w 8238216"/>
              <a:gd name="connsiteY106" fmla="*/ 3045107 h 6866660"/>
              <a:gd name="connsiteX107" fmla="*/ 2269600 w 8238216"/>
              <a:gd name="connsiteY107" fmla="*/ 2925798 h 6866660"/>
              <a:gd name="connsiteX108" fmla="*/ 0 w 8238216"/>
              <a:gd name="connsiteY108" fmla="*/ 913912 h 6866660"/>
              <a:gd name="connsiteX109" fmla="*/ 0 w 8238216"/>
              <a:gd name="connsiteY109" fmla="*/ 139197 h 6866660"/>
              <a:gd name="connsiteX110" fmla="*/ 2375327 w 8238216"/>
              <a:gd name="connsiteY110" fmla="*/ 2817565 h 6866660"/>
              <a:gd name="connsiteX111" fmla="*/ 2492961 w 8238216"/>
              <a:gd name="connsiteY111" fmla="*/ 2723541 h 686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238216" h="6866660">
                <a:moveTo>
                  <a:pt x="608863" y="0"/>
                </a:moveTo>
                <a:lnTo>
                  <a:pt x="1228309" y="0"/>
                </a:lnTo>
                <a:lnTo>
                  <a:pt x="2619792" y="2644558"/>
                </a:lnTo>
                <a:cubicBezTo>
                  <a:pt x="2663252" y="2621156"/>
                  <a:pt x="2708175" y="2600472"/>
                  <a:pt x="2754561" y="2582084"/>
                </a:cubicBezTo>
                <a:lnTo>
                  <a:pt x="1773664" y="0"/>
                </a:lnTo>
                <a:lnTo>
                  <a:pt x="2270741" y="0"/>
                </a:lnTo>
                <a:lnTo>
                  <a:pt x="2894554" y="2535698"/>
                </a:lnTo>
                <a:cubicBezTo>
                  <a:pt x="2942194" y="2523162"/>
                  <a:pt x="2991295" y="2513550"/>
                  <a:pt x="3041025" y="2506655"/>
                </a:cubicBezTo>
                <a:lnTo>
                  <a:pt x="2738685" y="0"/>
                </a:lnTo>
                <a:lnTo>
                  <a:pt x="3193341" y="0"/>
                </a:lnTo>
                <a:lnTo>
                  <a:pt x="3194598" y="2494745"/>
                </a:lnTo>
                <a:cubicBezTo>
                  <a:pt x="3200868" y="2494745"/>
                  <a:pt x="3207344" y="2494327"/>
                  <a:pt x="3213822" y="2494327"/>
                </a:cubicBezTo>
                <a:cubicBezTo>
                  <a:pt x="3259370" y="2494327"/>
                  <a:pt x="3304294" y="2496835"/>
                  <a:pt x="3348591" y="2501641"/>
                </a:cubicBezTo>
                <a:lnTo>
                  <a:pt x="3647815" y="0"/>
                </a:lnTo>
                <a:lnTo>
                  <a:pt x="4115482" y="0"/>
                </a:lnTo>
                <a:lnTo>
                  <a:pt x="3496314" y="2526924"/>
                </a:lnTo>
                <a:cubicBezTo>
                  <a:pt x="3544998" y="2538206"/>
                  <a:pt x="3592846" y="2552206"/>
                  <a:pt x="3639232" y="2568920"/>
                </a:cubicBezTo>
                <a:lnTo>
                  <a:pt x="4612437" y="0"/>
                </a:lnTo>
                <a:lnTo>
                  <a:pt x="5157610" y="0"/>
                </a:lnTo>
                <a:lnTo>
                  <a:pt x="3777345" y="2628680"/>
                </a:lnTo>
                <a:cubicBezTo>
                  <a:pt x="3822686" y="2651662"/>
                  <a:pt x="3866356" y="2677155"/>
                  <a:pt x="3908354" y="2705153"/>
                </a:cubicBezTo>
                <a:lnTo>
                  <a:pt x="5776907" y="0"/>
                </a:lnTo>
                <a:lnTo>
                  <a:pt x="6508415" y="0"/>
                </a:lnTo>
                <a:lnTo>
                  <a:pt x="4030587" y="2798759"/>
                </a:lnTo>
                <a:cubicBezTo>
                  <a:pt x="4069449" y="2832400"/>
                  <a:pt x="4106433" y="2868130"/>
                  <a:pt x="4140909" y="2906368"/>
                </a:cubicBezTo>
                <a:lnTo>
                  <a:pt x="7414930" y="0"/>
                </a:lnTo>
                <a:lnTo>
                  <a:pt x="8238216" y="0"/>
                </a:lnTo>
                <a:lnTo>
                  <a:pt x="8238216" y="255570"/>
                </a:lnTo>
                <a:lnTo>
                  <a:pt x="4236814" y="3026719"/>
                </a:lnTo>
                <a:cubicBezTo>
                  <a:pt x="4265858" y="3068299"/>
                  <a:pt x="4292811" y="3111549"/>
                  <a:pt x="4316841" y="3156682"/>
                </a:cubicBezTo>
                <a:lnTo>
                  <a:pt x="8238216" y="1090623"/>
                </a:lnTo>
                <a:lnTo>
                  <a:pt x="8238216" y="1826661"/>
                </a:lnTo>
                <a:lnTo>
                  <a:pt x="4379523" y="3294376"/>
                </a:lnTo>
                <a:cubicBezTo>
                  <a:pt x="4394777" y="3333868"/>
                  <a:pt x="4408149" y="3374403"/>
                  <a:pt x="4419431" y="3415773"/>
                </a:cubicBezTo>
                <a:cubicBezTo>
                  <a:pt x="4421103" y="3415147"/>
                  <a:pt x="4422983" y="3414519"/>
                  <a:pt x="4424655" y="3413685"/>
                </a:cubicBezTo>
                <a:cubicBezTo>
                  <a:pt x="4424865" y="3414311"/>
                  <a:pt x="4425073" y="3415147"/>
                  <a:pt x="4425283" y="3415773"/>
                </a:cubicBezTo>
                <a:lnTo>
                  <a:pt x="8238216" y="2475674"/>
                </a:lnTo>
                <a:lnTo>
                  <a:pt x="8238216" y="3106695"/>
                </a:lnTo>
                <a:lnTo>
                  <a:pt x="4453281" y="3565170"/>
                </a:lnTo>
                <a:cubicBezTo>
                  <a:pt x="4459550" y="3615316"/>
                  <a:pt x="4463102" y="3666507"/>
                  <a:pt x="4463310" y="3718535"/>
                </a:cubicBezTo>
                <a:lnTo>
                  <a:pt x="8238216" y="3718535"/>
                </a:lnTo>
                <a:lnTo>
                  <a:pt x="8238216" y="4327845"/>
                </a:lnTo>
                <a:lnTo>
                  <a:pt x="4453490" y="3876914"/>
                </a:lnTo>
                <a:cubicBezTo>
                  <a:pt x="4447221" y="3927688"/>
                  <a:pt x="4438027" y="3977626"/>
                  <a:pt x="4425909" y="4026311"/>
                </a:cubicBezTo>
                <a:lnTo>
                  <a:pt x="8238216" y="4958517"/>
                </a:lnTo>
                <a:lnTo>
                  <a:pt x="8238216" y="5628888"/>
                </a:lnTo>
                <a:lnTo>
                  <a:pt x="4380359" y="4170064"/>
                </a:lnTo>
                <a:cubicBezTo>
                  <a:pt x="4362181" y="4217286"/>
                  <a:pt x="4341495" y="4263254"/>
                  <a:pt x="4317885" y="4307550"/>
                </a:cubicBezTo>
                <a:lnTo>
                  <a:pt x="8238216" y="6364008"/>
                </a:lnTo>
                <a:lnTo>
                  <a:pt x="8238216" y="6866660"/>
                </a:lnTo>
                <a:lnTo>
                  <a:pt x="7758415" y="6866660"/>
                </a:lnTo>
                <a:lnTo>
                  <a:pt x="4238276" y="4437722"/>
                </a:lnTo>
                <a:cubicBezTo>
                  <a:pt x="4208606" y="4479930"/>
                  <a:pt x="4176848" y="4520256"/>
                  <a:pt x="4142372" y="4558492"/>
                </a:cubicBezTo>
                <a:lnTo>
                  <a:pt x="6751604" y="6866660"/>
                </a:lnTo>
                <a:lnTo>
                  <a:pt x="5987013" y="6866660"/>
                </a:lnTo>
                <a:lnTo>
                  <a:pt x="4032049" y="4666309"/>
                </a:lnTo>
                <a:cubicBezTo>
                  <a:pt x="3993395" y="4699739"/>
                  <a:pt x="3952858" y="4731289"/>
                  <a:pt x="3910234" y="4759915"/>
                </a:cubicBezTo>
                <a:lnTo>
                  <a:pt x="5370851" y="6866660"/>
                </a:lnTo>
                <a:lnTo>
                  <a:pt x="4850114" y="6866660"/>
                </a:lnTo>
                <a:lnTo>
                  <a:pt x="3779225" y="4836598"/>
                </a:lnTo>
                <a:cubicBezTo>
                  <a:pt x="3734929" y="4859164"/>
                  <a:pt x="3688961" y="4879432"/>
                  <a:pt x="3641740" y="4896774"/>
                </a:cubicBezTo>
                <a:lnTo>
                  <a:pt x="4392204" y="6866660"/>
                </a:lnTo>
                <a:lnTo>
                  <a:pt x="3975247" y="6866660"/>
                </a:lnTo>
                <a:lnTo>
                  <a:pt x="3498822" y="4938980"/>
                </a:lnTo>
                <a:cubicBezTo>
                  <a:pt x="3450555" y="4950055"/>
                  <a:pt x="3401245" y="4958831"/>
                  <a:pt x="3351099" y="4964263"/>
                </a:cubicBezTo>
                <a:lnTo>
                  <a:pt x="3582383" y="6866660"/>
                </a:lnTo>
                <a:lnTo>
                  <a:pt x="3199774" y="6866660"/>
                </a:lnTo>
                <a:lnTo>
                  <a:pt x="3196898" y="4971577"/>
                </a:lnTo>
                <a:cubicBezTo>
                  <a:pt x="3144869" y="4970741"/>
                  <a:pt x="3093677" y="4966980"/>
                  <a:pt x="3043531" y="4960085"/>
                </a:cubicBezTo>
                <a:lnTo>
                  <a:pt x="2817301" y="6866660"/>
                </a:lnTo>
                <a:lnTo>
                  <a:pt x="2424731" y="6866660"/>
                </a:lnTo>
                <a:lnTo>
                  <a:pt x="2896852" y="4931250"/>
                </a:lnTo>
                <a:cubicBezTo>
                  <a:pt x="2848795" y="4918714"/>
                  <a:pt x="2801991" y="4903250"/>
                  <a:pt x="2756441" y="4885282"/>
                </a:cubicBezTo>
                <a:lnTo>
                  <a:pt x="2008107" y="6866660"/>
                </a:lnTo>
                <a:lnTo>
                  <a:pt x="1551240" y="6866660"/>
                </a:lnTo>
                <a:lnTo>
                  <a:pt x="2622090" y="4823226"/>
                </a:lnTo>
                <a:cubicBezTo>
                  <a:pt x="2578004" y="4799615"/>
                  <a:pt x="2535587" y="4773079"/>
                  <a:pt x="2494843" y="4744245"/>
                </a:cubicBezTo>
                <a:lnTo>
                  <a:pt x="1031944" y="6866660"/>
                </a:lnTo>
                <a:lnTo>
                  <a:pt x="418028" y="6866660"/>
                </a:lnTo>
                <a:lnTo>
                  <a:pt x="2376998" y="4650219"/>
                </a:lnTo>
                <a:cubicBezTo>
                  <a:pt x="2339388" y="4616370"/>
                  <a:pt x="2304286" y="4580222"/>
                  <a:pt x="2271064" y="4542194"/>
                </a:cubicBezTo>
                <a:lnTo>
                  <a:pt x="0" y="6562159"/>
                </a:lnTo>
                <a:lnTo>
                  <a:pt x="0" y="5935379"/>
                </a:lnTo>
                <a:lnTo>
                  <a:pt x="2179127" y="4423305"/>
                </a:lnTo>
                <a:cubicBezTo>
                  <a:pt x="2151337" y="4382353"/>
                  <a:pt x="2126265" y="4339519"/>
                  <a:pt x="2103281" y="4295222"/>
                </a:cubicBezTo>
                <a:lnTo>
                  <a:pt x="0" y="5406049"/>
                </a:lnTo>
                <a:lnTo>
                  <a:pt x="0" y="4940306"/>
                </a:lnTo>
                <a:lnTo>
                  <a:pt x="2043314" y="4160662"/>
                </a:lnTo>
                <a:cubicBezTo>
                  <a:pt x="2026388" y="4115321"/>
                  <a:pt x="2011972" y="4068725"/>
                  <a:pt x="2000270" y="4021087"/>
                </a:cubicBezTo>
                <a:lnTo>
                  <a:pt x="0" y="4516339"/>
                </a:lnTo>
                <a:lnTo>
                  <a:pt x="0" y="4117155"/>
                </a:lnTo>
                <a:lnTo>
                  <a:pt x="1973944" y="3876288"/>
                </a:lnTo>
                <a:cubicBezTo>
                  <a:pt x="1967676" y="3825724"/>
                  <a:pt x="1964124" y="3774531"/>
                  <a:pt x="1964124" y="3722295"/>
                </a:cubicBezTo>
                <a:cubicBezTo>
                  <a:pt x="1964124" y="3721669"/>
                  <a:pt x="1964124" y="3720833"/>
                  <a:pt x="1964124" y="3720207"/>
                </a:cubicBezTo>
                <a:lnTo>
                  <a:pt x="0" y="3727414"/>
                </a:lnTo>
                <a:lnTo>
                  <a:pt x="0" y="3333595"/>
                </a:lnTo>
                <a:lnTo>
                  <a:pt x="1973526" y="3570602"/>
                </a:lnTo>
                <a:cubicBezTo>
                  <a:pt x="1975198" y="3556184"/>
                  <a:pt x="1977704" y="3541976"/>
                  <a:pt x="1980004" y="3527560"/>
                </a:cubicBezTo>
                <a:cubicBezTo>
                  <a:pt x="1981048" y="3527768"/>
                  <a:pt x="1982302" y="3527978"/>
                  <a:pt x="1983346" y="3528186"/>
                </a:cubicBezTo>
                <a:cubicBezTo>
                  <a:pt x="1988152" y="3501024"/>
                  <a:pt x="1993376" y="3473860"/>
                  <a:pt x="1999852" y="3447325"/>
                </a:cubicBezTo>
                <a:lnTo>
                  <a:pt x="0" y="2956330"/>
                </a:lnTo>
                <a:lnTo>
                  <a:pt x="0" y="2532713"/>
                </a:lnTo>
                <a:lnTo>
                  <a:pt x="2042686" y="3307540"/>
                </a:lnTo>
                <a:cubicBezTo>
                  <a:pt x="2059820" y="3261364"/>
                  <a:pt x="2079879" y="3216650"/>
                  <a:pt x="2102235" y="3173190"/>
                </a:cubicBezTo>
                <a:lnTo>
                  <a:pt x="0" y="2067836"/>
                </a:lnTo>
                <a:lnTo>
                  <a:pt x="0" y="1539160"/>
                </a:lnTo>
                <a:lnTo>
                  <a:pt x="2177665" y="3045107"/>
                </a:lnTo>
                <a:cubicBezTo>
                  <a:pt x="2205872" y="3003317"/>
                  <a:pt x="2236796" y="2963618"/>
                  <a:pt x="2269600" y="2925798"/>
                </a:cubicBezTo>
                <a:lnTo>
                  <a:pt x="0" y="913912"/>
                </a:lnTo>
                <a:lnTo>
                  <a:pt x="0" y="139197"/>
                </a:lnTo>
                <a:lnTo>
                  <a:pt x="2375327" y="2817565"/>
                </a:lnTo>
                <a:cubicBezTo>
                  <a:pt x="2412519" y="2783715"/>
                  <a:pt x="2451801" y="2752583"/>
                  <a:pt x="2492961" y="2723541"/>
                </a:cubicBezTo>
                <a:close/>
              </a:path>
            </a:pathLst>
          </a:custGeom>
          <a:gradFill flip="none" rotWithShape="1">
            <a:gsLst>
              <a:gs pos="66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848584">
                  <a:alpha val="5000"/>
                </a:srgbClr>
              </a:gs>
            </a:gsLst>
            <a:path path="circle">
              <a:fillToRect l="50000" t="50000" r="50000" b="50000"/>
            </a:path>
            <a:tileRect/>
          </a:gradFill>
          <a:ln w="1223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68819520-E459-9C05-E875-4F157EB0F1E9}"/>
              </a:ext>
            </a:extLst>
          </p:cNvPr>
          <p:cNvSpPr/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gradFill flip="none" rotWithShape="1">
            <a:gsLst>
              <a:gs pos="99000">
                <a:schemeClr val="tx1">
                  <a:lumMod val="75000"/>
                  <a:lumOff val="25000"/>
                  <a:alpha val="11000"/>
                </a:schemeClr>
              </a:gs>
              <a:gs pos="0">
                <a:schemeClr val="bg1">
                  <a:alpha val="0"/>
                  <a:lumMod val="0"/>
                </a:schemeClr>
              </a:gs>
            </a:gsLst>
            <a:lin ang="27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6" name="Freeform: Shape 695">
            <a:extLst>
              <a:ext uri="{FF2B5EF4-FFF2-40B4-BE49-F238E27FC236}">
                <a16:creationId xmlns:a16="http://schemas.microsoft.com/office/drawing/2014/main" id="{7F95A8E4-F124-9BB0-187A-756D70D020F4}"/>
              </a:ext>
            </a:extLst>
          </p:cNvPr>
          <p:cNvSpPr/>
          <p:nvPr/>
        </p:nvSpPr>
        <p:spPr>
          <a:xfrm rot="199924">
            <a:off x="11208968" y="4910866"/>
            <a:ext cx="236627" cy="367742"/>
          </a:xfrm>
          <a:custGeom>
            <a:avLst/>
            <a:gdLst>
              <a:gd name="connsiteX0" fmla="*/ 236627 w 236627"/>
              <a:gd name="connsiteY0" fmla="*/ 367742 h 367742"/>
              <a:gd name="connsiteX1" fmla="*/ 0 w 236627"/>
              <a:gd name="connsiteY1" fmla="*/ 141526 h 367742"/>
              <a:gd name="connsiteX2" fmla="*/ 139838 w 236627"/>
              <a:gd name="connsiteY2" fmla="*/ 0 h 367742"/>
              <a:gd name="connsiteX3" fmla="*/ 236627 w 236627"/>
              <a:gd name="connsiteY3" fmla="*/ 367742 h 367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627" h="367742">
                <a:moveTo>
                  <a:pt x="236627" y="367742"/>
                </a:moveTo>
                <a:cubicBezTo>
                  <a:pt x="160377" y="284740"/>
                  <a:pt x="81314" y="209335"/>
                  <a:pt x="0" y="141526"/>
                </a:cubicBezTo>
                <a:lnTo>
                  <a:pt x="139838" y="0"/>
                </a:lnTo>
                <a:cubicBezTo>
                  <a:pt x="178947" y="121830"/>
                  <a:pt x="211023" y="244786"/>
                  <a:pt x="236627" y="367742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7" name="Freeform: Shape 696">
            <a:extLst>
              <a:ext uri="{FF2B5EF4-FFF2-40B4-BE49-F238E27FC236}">
                <a16:creationId xmlns:a16="http://schemas.microsoft.com/office/drawing/2014/main" id="{F7701401-C53B-C0B2-BB20-60A0634BDA57}"/>
              </a:ext>
            </a:extLst>
          </p:cNvPr>
          <p:cNvSpPr/>
          <p:nvPr/>
        </p:nvSpPr>
        <p:spPr>
          <a:xfrm rot="199924">
            <a:off x="9436207" y="5340581"/>
            <a:ext cx="389407" cy="246755"/>
          </a:xfrm>
          <a:custGeom>
            <a:avLst/>
            <a:gdLst>
              <a:gd name="connsiteX0" fmla="*/ 389408 w 389407"/>
              <a:gd name="connsiteY0" fmla="*/ 0 h 246755"/>
              <a:gd name="connsiteX1" fmla="*/ 86379 w 389407"/>
              <a:gd name="connsiteY1" fmla="*/ 246756 h 246755"/>
              <a:gd name="connsiteX2" fmla="*/ 0 w 389407"/>
              <a:gd name="connsiteY2" fmla="*/ 31513 h 246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9407" h="246755">
                <a:moveTo>
                  <a:pt x="389408" y="0"/>
                </a:moveTo>
                <a:lnTo>
                  <a:pt x="86379" y="246756"/>
                </a:lnTo>
                <a:lnTo>
                  <a:pt x="0" y="3151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8" name="Freeform: Shape 697">
            <a:extLst>
              <a:ext uri="{FF2B5EF4-FFF2-40B4-BE49-F238E27FC236}">
                <a16:creationId xmlns:a16="http://schemas.microsoft.com/office/drawing/2014/main" id="{E8AA9E3B-3E90-9061-7A84-2890C6AE5753}"/>
              </a:ext>
            </a:extLst>
          </p:cNvPr>
          <p:cNvSpPr/>
          <p:nvPr/>
        </p:nvSpPr>
        <p:spPr>
          <a:xfrm rot="199924">
            <a:off x="5255383" y="3723174"/>
            <a:ext cx="172194" cy="170225"/>
          </a:xfrm>
          <a:custGeom>
            <a:avLst/>
            <a:gdLst>
              <a:gd name="connsiteX0" fmla="*/ 172194 w 172194"/>
              <a:gd name="connsiteY0" fmla="*/ 0 h 170225"/>
              <a:gd name="connsiteX1" fmla="*/ 80189 w 172194"/>
              <a:gd name="connsiteY1" fmla="*/ 170225 h 170225"/>
              <a:gd name="connsiteX2" fmla="*/ 0 w 172194"/>
              <a:gd name="connsiteY2" fmla="*/ 88067 h 17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194" h="170225">
                <a:moveTo>
                  <a:pt x="172194" y="0"/>
                </a:moveTo>
                <a:lnTo>
                  <a:pt x="80189" y="170225"/>
                </a:lnTo>
                <a:lnTo>
                  <a:pt x="0" y="8806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9" name="Freeform: Shape 698">
            <a:extLst>
              <a:ext uri="{FF2B5EF4-FFF2-40B4-BE49-F238E27FC236}">
                <a16:creationId xmlns:a16="http://schemas.microsoft.com/office/drawing/2014/main" id="{1B9ADA06-F318-26B0-BF17-0580D922D86E}"/>
              </a:ext>
            </a:extLst>
          </p:cNvPr>
          <p:cNvSpPr/>
          <p:nvPr/>
        </p:nvSpPr>
        <p:spPr>
          <a:xfrm rot="199924">
            <a:off x="4893601" y="2782419"/>
            <a:ext cx="254633" cy="196954"/>
          </a:xfrm>
          <a:custGeom>
            <a:avLst/>
            <a:gdLst>
              <a:gd name="connsiteX0" fmla="*/ 0 w 254633"/>
              <a:gd name="connsiteY0" fmla="*/ 0 h 196954"/>
              <a:gd name="connsiteX1" fmla="*/ 254634 w 254633"/>
              <a:gd name="connsiteY1" fmla="*/ 108325 h 196954"/>
              <a:gd name="connsiteX2" fmla="*/ 128302 w 254633"/>
              <a:gd name="connsiteY2" fmla="*/ 196955 h 196954"/>
              <a:gd name="connsiteX3" fmla="*/ 0 w 254633"/>
              <a:gd name="connsiteY3" fmla="*/ 0 h 19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633" h="196954">
                <a:moveTo>
                  <a:pt x="0" y="0"/>
                </a:moveTo>
                <a:cubicBezTo>
                  <a:pt x="86378" y="7316"/>
                  <a:pt x="177259" y="43049"/>
                  <a:pt x="254634" y="108325"/>
                </a:cubicBezTo>
                <a:lnTo>
                  <a:pt x="128302" y="196955"/>
                </a:lnTo>
                <a:cubicBezTo>
                  <a:pt x="110576" y="126614"/>
                  <a:pt x="66964" y="54866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0" name="Freeform: Shape 699">
            <a:extLst>
              <a:ext uri="{FF2B5EF4-FFF2-40B4-BE49-F238E27FC236}">
                <a16:creationId xmlns:a16="http://schemas.microsoft.com/office/drawing/2014/main" id="{62F6DA20-663D-5BE6-7B32-F3BB4C66FF9A}"/>
              </a:ext>
            </a:extLst>
          </p:cNvPr>
          <p:cNvSpPr/>
          <p:nvPr/>
        </p:nvSpPr>
        <p:spPr>
          <a:xfrm rot="199924">
            <a:off x="7258954" y="1140316"/>
            <a:ext cx="350297" cy="332290"/>
          </a:xfrm>
          <a:custGeom>
            <a:avLst/>
            <a:gdLst>
              <a:gd name="connsiteX0" fmla="*/ 350297 w 350297"/>
              <a:gd name="connsiteY0" fmla="*/ 0 h 332290"/>
              <a:gd name="connsiteX1" fmla="*/ 190765 w 350297"/>
              <a:gd name="connsiteY1" fmla="*/ 332291 h 332290"/>
              <a:gd name="connsiteX2" fmla="*/ 0 w 350297"/>
              <a:gd name="connsiteY2" fmla="*/ 202582 h 332290"/>
              <a:gd name="connsiteX3" fmla="*/ 350297 w 350297"/>
              <a:gd name="connsiteY3" fmla="*/ 0 h 3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297" h="332290">
                <a:moveTo>
                  <a:pt x="350297" y="0"/>
                </a:moveTo>
                <a:cubicBezTo>
                  <a:pt x="274611" y="105230"/>
                  <a:pt x="221433" y="218901"/>
                  <a:pt x="190765" y="332291"/>
                </a:cubicBezTo>
                <a:lnTo>
                  <a:pt x="0" y="202582"/>
                </a:lnTo>
                <a:cubicBezTo>
                  <a:pt x="108606" y="111420"/>
                  <a:pt x="228467" y="43611"/>
                  <a:pt x="350297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1" name="Freeform: Shape 700">
            <a:extLst>
              <a:ext uri="{FF2B5EF4-FFF2-40B4-BE49-F238E27FC236}">
                <a16:creationId xmlns:a16="http://schemas.microsoft.com/office/drawing/2014/main" id="{4BEB2091-23E4-506C-8F69-DD6BEA007BE2}"/>
              </a:ext>
            </a:extLst>
          </p:cNvPr>
          <p:cNvSpPr/>
          <p:nvPr/>
        </p:nvSpPr>
        <p:spPr>
          <a:xfrm rot="199924">
            <a:off x="5371356" y="1305627"/>
            <a:ext cx="224528" cy="177822"/>
          </a:xfrm>
          <a:custGeom>
            <a:avLst/>
            <a:gdLst>
              <a:gd name="connsiteX0" fmla="*/ 224528 w 224528"/>
              <a:gd name="connsiteY0" fmla="*/ 177822 h 177822"/>
              <a:gd name="connsiteX1" fmla="*/ 0 w 224528"/>
              <a:gd name="connsiteY1" fmla="*/ 116203 h 177822"/>
              <a:gd name="connsiteX2" fmla="*/ 74561 w 224528"/>
              <a:gd name="connsiteY2" fmla="*/ 0 h 177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528" h="177822">
                <a:moveTo>
                  <a:pt x="224528" y="177822"/>
                </a:moveTo>
                <a:lnTo>
                  <a:pt x="0" y="116203"/>
                </a:lnTo>
                <a:lnTo>
                  <a:pt x="74561" y="0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2" name="Freeform: Shape 701">
            <a:extLst>
              <a:ext uri="{FF2B5EF4-FFF2-40B4-BE49-F238E27FC236}">
                <a16:creationId xmlns:a16="http://schemas.microsoft.com/office/drawing/2014/main" id="{9C1D868D-B563-A20A-AE2B-A05ED1CD95DD}"/>
              </a:ext>
            </a:extLst>
          </p:cNvPr>
          <p:cNvSpPr/>
          <p:nvPr/>
        </p:nvSpPr>
        <p:spPr>
          <a:xfrm rot="199924">
            <a:off x="9204799" y="6176073"/>
            <a:ext cx="176696" cy="187388"/>
          </a:xfrm>
          <a:custGeom>
            <a:avLst/>
            <a:gdLst>
              <a:gd name="connsiteX0" fmla="*/ 176696 w 176696"/>
              <a:gd name="connsiteY0" fmla="*/ 0 h 187388"/>
              <a:gd name="connsiteX1" fmla="*/ 91443 w 176696"/>
              <a:gd name="connsiteY1" fmla="*/ 187388 h 187388"/>
              <a:gd name="connsiteX2" fmla="*/ 0 w 176696"/>
              <a:gd name="connsiteY2" fmla="*/ 105793 h 187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6696" h="187388">
                <a:moveTo>
                  <a:pt x="176696" y="0"/>
                </a:moveTo>
                <a:lnTo>
                  <a:pt x="91443" y="187388"/>
                </a:lnTo>
                <a:lnTo>
                  <a:pt x="0" y="105793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3" name="Freeform: Shape 702">
            <a:extLst>
              <a:ext uri="{FF2B5EF4-FFF2-40B4-BE49-F238E27FC236}">
                <a16:creationId xmlns:a16="http://schemas.microsoft.com/office/drawing/2014/main" id="{470CCE4E-1774-11BA-81AB-460D0FC5DF5D}"/>
              </a:ext>
            </a:extLst>
          </p:cNvPr>
          <p:cNvSpPr/>
          <p:nvPr/>
        </p:nvSpPr>
        <p:spPr>
          <a:xfrm rot="199924">
            <a:off x="5882229" y="839951"/>
            <a:ext cx="230155" cy="263356"/>
          </a:xfrm>
          <a:custGeom>
            <a:avLst/>
            <a:gdLst>
              <a:gd name="connsiteX0" fmla="*/ 230156 w 230155"/>
              <a:gd name="connsiteY0" fmla="*/ 263356 h 263356"/>
              <a:gd name="connsiteX1" fmla="*/ 0 w 230155"/>
              <a:gd name="connsiteY1" fmla="*/ 122393 h 263356"/>
              <a:gd name="connsiteX2" fmla="*/ 112546 w 230155"/>
              <a:gd name="connsiteY2" fmla="*/ 0 h 263356"/>
              <a:gd name="connsiteX3" fmla="*/ 230156 w 230155"/>
              <a:gd name="connsiteY3" fmla="*/ 263356 h 26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0155" h="263356">
                <a:moveTo>
                  <a:pt x="230156" y="263356"/>
                </a:moveTo>
                <a:cubicBezTo>
                  <a:pt x="157282" y="204833"/>
                  <a:pt x="79626" y="157845"/>
                  <a:pt x="0" y="122393"/>
                </a:cubicBezTo>
                <a:lnTo>
                  <a:pt x="112546" y="0"/>
                </a:lnTo>
                <a:cubicBezTo>
                  <a:pt x="164035" y="84972"/>
                  <a:pt x="203144" y="173883"/>
                  <a:pt x="230156" y="263356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9864F2F-377C-C0EF-D54B-F1B008057A33}"/>
              </a:ext>
            </a:extLst>
          </p:cNvPr>
          <p:cNvSpPr/>
          <p:nvPr/>
        </p:nvSpPr>
        <p:spPr>
          <a:xfrm rot="199924">
            <a:off x="6654802" y="5681015"/>
            <a:ext cx="253227" cy="196110"/>
          </a:xfrm>
          <a:custGeom>
            <a:avLst/>
            <a:gdLst>
              <a:gd name="connsiteX0" fmla="*/ 253227 w 253227"/>
              <a:gd name="connsiteY0" fmla="*/ 0 h 196110"/>
              <a:gd name="connsiteX1" fmla="*/ 80751 w 253227"/>
              <a:gd name="connsiteY1" fmla="*/ 196111 h 196110"/>
              <a:gd name="connsiteX2" fmla="*/ 0 w 253227"/>
              <a:gd name="connsiteY2" fmla="*/ 63870 h 196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227" h="196110">
                <a:moveTo>
                  <a:pt x="253227" y="0"/>
                </a:moveTo>
                <a:lnTo>
                  <a:pt x="80751" y="196111"/>
                </a:lnTo>
                <a:lnTo>
                  <a:pt x="0" y="6387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84E8F6FD-CC91-D93B-7478-D0A13E142CED}"/>
              </a:ext>
            </a:extLst>
          </p:cNvPr>
          <p:cNvSpPr/>
          <p:nvPr/>
        </p:nvSpPr>
        <p:spPr>
          <a:xfrm rot="199924">
            <a:off x="10877529" y="1882002"/>
            <a:ext cx="225935" cy="174164"/>
          </a:xfrm>
          <a:custGeom>
            <a:avLst/>
            <a:gdLst>
              <a:gd name="connsiteX0" fmla="*/ 225935 w 225935"/>
              <a:gd name="connsiteY0" fmla="*/ 0 h 174164"/>
              <a:gd name="connsiteX1" fmla="*/ 97633 w 225935"/>
              <a:gd name="connsiteY1" fmla="*/ 174164 h 174164"/>
              <a:gd name="connsiteX2" fmla="*/ 0 w 225935"/>
              <a:gd name="connsiteY2" fmla="*/ 79344 h 174164"/>
              <a:gd name="connsiteX3" fmla="*/ 225935 w 225935"/>
              <a:gd name="connsiteY3" fmla="*/ 0 h 17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935" h="174164">
                <a:moveTo>
                  <a:pt x="225935" y="0"/>
                </a:moveTo>
                <a:cubicBezTo>
                  <a:pt x="169662" y="51771"/>
                  <a:pt x="126614" y="111983"/>
                  <a:pt x="97633" y="174164"/>
                </a:cubicBezTo>
                <a:lnTo>
                  <a:pt x="0" y="79344"/>
                </a:lnTo>
                <a:cubicBezTo>
                  <a:pt x="72874" y="36859"/>
                  <a:pt x="150249" y="10692"/>
                  <a:pt x="225935" y="0"/>
                </a:cubicBez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BBB5D1DC-623C-37C7-0BDF-7054A2A18846}"/>
              </a:ext>
            </a:extLst>
          </p:cNvPr>
          <p:cNvSpPr/>
          <p:nvPr/>
        </p:nvSpPr>
        <p:spPr>
          <a:xfrm rot="199924">
            <a:off x="11028996" y="2938892"/>
            <a:ext cx="265607" cy="351704"/>
          </a:xfrm>
          <a:custGeom>
            <a:avLst/>
            <a:gdLst>
              <a:gd name="connsiteX0" fmla="*/ 265607 w 265607"/>
              <a:gd name="connsiteY0" fmla="*/ 0 h 351704"/>
              <a:gd name="connsiteX1" fmla="*/ 185137 w 265607"/>
              <a:gd name="connsiteY1" fmla="*/ 351705 h 351704"/>
              <a:gd name="connsiteX2" fmla="*/ 0 w 265607"/>
              <a:gd name="connsiteY2" fmla="*/ 243942 h 35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607" h="351704">
                <a:moveTo>
                  <a:pt x="265607" y="0"/>
                </a:moveTo>
                <a:lnTo>
                  <a:pt x="185137" y="351705"/>
                </a:lnTo>
                <a:lnTo>
                  <a:pt x="0" y="243942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E3DBBEBD-B20D-0461-6A32-476D6649D489}"/>
              </a:ext>
            </a:extLst>
          </p:cNvPr>
          <p:cNvSpPr/>
          <p:nvPr/>
        </p:nvSpPr>
        <p:spPr>
          <a:xfrm rot="199924">
            <a:off x="8201639" y="5700137"/>
            <a:ext cx="278268" cy="235782"/>
          </a:xfrm>
          <a:custGeom>
            <a:avLst/>
            <a:gdLst>
              <a:gd name="connsiteX0" fmla="*/ 0 w 278268"/>
              <a:gd name="connsiteY0" fmla="*/ 0 h 235782"/>
              <a:gd name="connsiteX1" fmla="*/ 278269 w 278268"/>
              <a:gd name="connsiteY1" fmla="*/ 139838 h 235782"/>
              <a:gd name="connsiteX2" fmla="*/ 132241 w 278268"/>
              <a:gd name="connsiteY2" fmla="*/ 235783 h 235782"/>
              <a:gd name="connsiteX3" fmla="*/ 0 w 278268"/>
              <a:gd name="connsiteY3" fmla="*/ 0 h 2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268" h="235782">
                <a:moveTo>
                  <a:pt x="0" y="0"/>
                </a:moveTo>
                <a:cubicBezTo>
                  <a:pt x="96226" y="18570"/>
                  <a:pt x="194422" y="64995"/>
                  <a:pt x="278269" y="139838"/>
                </a:cubicBezTo>
                <a:lnTo>
                  <a:pt x="132241" y="235783"/>
                </a:lnTo>
                <a:cubicBezTo>
                  <a:pt x="113108" y="153625"/>
                  <a:pt x="68653" y="69778"/>
                  <a:pt x="0" y="0"/>
                </a:cubicBez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A31E356E-99F7-6CEC-AB95-AC44F032B8BE}"/>
              </a:ext>
            </a:extLst>
          </p:cNvPr>
          <p:cNvSpPr/>
          <p:nvPr/>
        </p:nvSpPr>
        <p:spPr>
          <a:xfrm rot="199924">
            <a:off x="9572266" y="1075868"/>
            <a:ext cx="140118" cy="208490"/>
          </a:xfrm>
          <a:custGeom>
            <a:avLst/>
            <a:gdLst>
              <a:gd name="connsiteX0" fmla="*/ 139556 w 140118"/>
              <a:gd name="connsiteY0" fmla="*/ 0 h 208490"/>
              <a:gd name="connsiteX1" fmla="*/ 77375 w 140118"/>
              <a:gd name="connsiteY1" fmla="*/ 208491 h 208490"/>
              <a:gd name="connsiteX2" fmla="*/ 0 w 140118"/>
              <a:gd name="connsiteY2" fmla="*/ 115922 h 208490"/>
              <a:gd name="connsiteX3" fmla="*/ 139556 w 140118"/>
              <a:gd name="connsiteY3" fmla="*/ 0 h 208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118" h="208490">
                <a:moveTo>
                  <a:pt x="139556" y="0"/>
                </a:moveTo>
                <a:cubicBezTo>
                  <a:pt x="143777" y="67527"/>
                  <a:pt x="124363" y="142933"/>
                  <a:pt x="77375" y="208491"/>
                </a:cubicBezTo>
                <a:lnTo>
                  <a:pt x="0" y="115922"/>
                </a:lnTo>
                <a:cubicBezTo>
                  <a:pt x="52615" y="98477"/>
                  <a:pt x="104949" y="58242"/>
                  <a:pt x="139556" y="0"/>
                </a:cubicBez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C84296D-3E85-A2D2-7FE3-87AF7C164111}"/>
              </a:ext>
            </a:extLst>
          </p:cNvPr>
          <p:cNvSpPr/>
          <p:nvPr/>
        </p:nvSpPr>
        <p:spPr>
          <a:xfrm rot="199924">
            <a:off x="4859446" y="2011804"/>
            <a:ext cx="252102" cy="162628"/>
          </a:xfrm>
          <a:custGeom>
            <a:avLst/>
            <a:gdLst>
              <a:gd name="connsiteX0" fmla="*/ 252102 w 252102"/>
              <a:gd name="connsiteY0" fmla="*/ 0 h 162628"/>
              <a:gd name="connsiteX1" fmla="*/ 58243 w 252102"/>
              <a:gd name="connsiteY1" fmla="*/ 162628 h 162628"/>
              <a:gd name="connsiteX2" fmla="*/ 0 w 252102"/>
              <a:gd name="connsiteY2" fmla="*/ 24197 h 16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102" h="162628">
                <a:moveTo>
                  <a:pt x="252102" y="0"/>
                </a:moveTo>
                <a:lnTo>
                  <a:pt x="58243" y="162628"/>
                </a:lnTo>
                <a:lnTo>
                  <a:pt x="0" y="24197"/>
                </a:lnTo>
                <a:close/>
              </a:path>
            </a:pathLst>
          </a:custGeom>
          <a:solidFill>
            <a:srgbClr val="277355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6AA6487C-7960-E7CA-D29E-79DC09CFDD87}"/>
              </a:ext>
            </a:extLst>
          </p:cNvPr>
          <p:cNvSpPr/>
          <p:nvPr/>
        </p:nvSpPr>
        <p:spPr>
          <a:xfrm rot="199924">
            <a:off x="10805833" y="5762745"/>
            <a:ext cx="133647" cy="144339"/>
          </a:xfrm>
          <a:custGeom>
            <a:avLst/>
            <a:gdLst>
              <a:gd name="connsiteX0" fmla="*/ 133648 w 133647"/>
              <a:gd name="connsiteY0" fmla="*/ 0 h 144339"/>
              <a:gd name="connsiteX1" fmla="*/ 70623 w 133647"/>
              <a:gd name="connsiteY1" fmla="*/ 144340 h 144339"/>
              <a:gd name="connsiteX2" fmla="*/ 0 w 133647"/>
              <a:gd name="connsiteY2" fmla="*/ 83284 h 144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3647" h="144339">
                <a:moveTo>
                  <a:pt x="133648" y="0"/>
                </a:moveTo>
                <a:lnTo>
                  <a:pt x="70623" y="144340"/>
                </a:lnTo>
                <a:lnTo>
                  <a:pt x="0" y="83284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F29D1CE-E298-A7F2-86EB-63ACB4ED08B1}"/>
              </a:ext>
            </a:extLst>
          </p:cNvPr>
          <p:cNvSpPr/>
          <p:nvPr/>
        </p:nvSpPr>
        <p:spPr>
          <a:xfrm rot="199924">
            <a:off x="8142668" y="1137636"/>
            <a:ext cx="223965" cy="372525"/>
          </a:xfrm>
          <a:custGeom>
            <a:avLst/>
            <a:gdLst>
              <a:gd name="connsiteX0" fmla="*/ 151093 w 223965"/>
              <a:gd name="connsiteY0" fmla="*/ 0 h 372525"/>
              <a:gd name="connsiteX1" fmla="*/ 223966 w 223965"/>
              <a:gd name="connsiteY1" fmla="*/ 372526 h 372525"/>
              <a:gd name="connsiteX2" fmla="*/ 0 w 223965"/>
              <a:gd name="connsiteY2" fmla="*/ 348047 h 372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965" h="372525">
                <a:moveTo>
                  <a:pt x="151093" y="0"/>
                </a:moveTo>
                <a:lnTo>
                  <a:pt x="223966" y="372526"/>
                </a:lnTo>
                <a:lnTo>
                  <a:pt x="0" y="348047"/>
                </a:lnTo>
                <a:close/>
              </a:path>
            </a:pathLst>
          </a:custGeom>
          <a:solidFill>
            <a:srgbClr val="FAA401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09F5301A-998D-5A1C-6A2B-342D1B457A9A}"/>
              </a:ext>
            </a:extLst>
          </p:cNvPr>
          <p:cNvSpPr/>
          <p:nvPr/>
        </p:nvSpPr>
        <p:spPr>
          <a:xfrm rot="199924">
            <a:off x="5938024" y="5036366"/>
            <a:ext cx="149685" cy="169381"/>
          </a:xfrm>
          <a:custGeom>
            <a:avLst/>
            <a:gdLst>
              <a:gd name="connsiteX0" fmla="*/ 149686 w 149685"/>
              <a:gd name="connsiteY0" fmla="*/ 169381 h 169381"/>
              <a:gd name="connsiteX1" fmla="*/ 0 w 149685"/>
              <a:gd name="connsiteY1" fmla="*/ 66684 h 169381"/>
              <a:gd name="connsiteX2" fmla="*/ 84409 w 149685"/>
              <a:gd name="connsiteY2" fmla="*/ 0 h 16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685" h="169381">
                <a:moveTo>
                  <a:pt x="149686" y="169381"/>
                </a:moveTo>
                <a:lnTo>
                  <a:pt x="0" y="66684"/>
                </a:lnTo>
                <a:lnTo>
                  <a:pt x="84409" y="0"/>
                </a:lnTo>
                <a:close/>
              </a:path>
            </a:pathLst>
          </a:custGeom>
          <a:solidFill>
            <a:srgbClr val="E52828"/>
          </a:solidFill>
          <a:ln w="281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34" name="Graphic 8">
            <a:extLst>
              <a:ext uri="{FF2B5EF4-FFF2-40B4-BE49-F238E27FC236}">
                <a16:creationId xmlns:a16="http://schemas.microsoft.com/office/drawing/2014/main" id="{13282851-8F50-CCC2-3579-A3A377825767}"/>
              </a:ext>
            </a:extLst>
          </p:cNvPr>
          <p:cNvGrpSpPr/>
          <p:nvPr/>
        </p:nvGrpSpPr>
        <p:grpSpPr>
          <a:xfrm>
            <a:off x="1426362" y="4650074"/>
            <a:ext cx="1058158" cy="2225454"/>
            <a:chOff x="1847709" y="7098353"/>
            <a:chExt cx="1058158" cy="222545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CDC8A48-65D5-6D43-90E5-AFCD2AA0B14B}"/>
                </a:ext>
              </a:extLst>
            </p:cNvPr>
            <p:cNvSpPr/>
            <p:nvPr/>
          </p:nvSpPr>
          <p:spPr>
            <a:xfrm>
              <a:off x="1855880" y="7098353"/>
              <a:ext cx="1049959" cy="2225454"/>
            </a:xfrm>
            <a:custGeom>
              <a:avLst/>
              <a:gdLst>
                <a:gd name="connsiteX0" fmla="*/ 150141 w 1049959"/>
                <a:gd name="connsiteY0" fmla="*/ 1027400 h 2225454"/>
                <a:gd name="connsiteX1" fmla="*/ 201766 w 1049959"/>
                <a:gd name="connsiteY1" fmla="*/ 1087312 h 2225454"/>
                <a:gd name="connsiteX2" fmla="*/ 215768 w 1049959"/>
                <a:gd name="connsiteY2" fmla="*/ 1103885 h 2225454"/>
                <a:gd name="connsiteX3" fmla="*/ 212149 w 1049959"/>
                <a:gd name="connsiteY3" fmla="*/ 1132651 h 2225454"/>
                <a:gd name="connsiteX4" fmla="*/ 180430 w 1049959"/>
                <a:gd name="connsiteY4" fmla="*/ 1347821 h 2225454"/>
                <a:gd name="connsiteX5" fmla="*/ 161571 w 1049959"/>
                <a:gd name="connsiteY5" fmla="*/ 2225454 h 2225454"/>
                <a:gd name="connsiteX6" fmla="*/ 854038 w 1049959"/>
                <a:gd name="connsiteY6" fmla="*/ 2200404 h 2225454"/>
                <a:gd name="connsiteX7" fmla="*/ 764122 w 1049959"/>
                <a:gd name="connsiteY7" fmla="*/ 1290099 h 2225454"/>
                <a:gd name="connsiteX8" fmla="*/ 809271 w 1049959"/>
                <a:gd name="connsiteY8" fmla="*/ 1046545 h 2225454"/>
                <a:gd name="connsiteX9" fmla="*/ 966528 w 1049959"/>
                <a:gd name="connsiteY9" fmla="*/ 764510 h 2225454"/>
                <a:gd name="connsiteX10" fmla="*/ 1046634 w 1049959"/>
                <a:gd name="connsiteY10" fmla="*/ 542863 h 2225454"/>
                <a:gd name="connsiteX11" fmla="*/ 889852 w 1049959"/>
                <a:gd name="connsiteY11" fmla="*/ 225395 h 2225454"/>
                <a:gd name="connsiteX12" fmla="*/ 818891 w 1049959"/>
                <a:gd name="connsiteY12" fmla="*/ 94426 h 2225454"/>
                <a:gd name="connsiteX13" fmla="*/ 656871 w 1049959"/>
                <a:gd name="connsiteY13" fmla="*/ 8320 h 2225454"/>
                <a:gd name="connsiteX14" fmla="*/ 611913 w 1049959"/>
                <a:gd name="connsiteY14" fmla="*/ 150338 h 2225454"/>
                <a:gd name="connsiteX15" fmla="*/ 453226 w 1049959"/>
                <a:gd name="connsiteY15" fmla="*/ 82710 h 2225454"/>
                <a:gd name="connsiteX16" fmla="*/ 386456 w 1049959"/>
                <a:gd name="connsiteY16" fmla="*/ 193295 h 2225454"/>
                <a:gd name="connsiteX17" fmla="*/ 390647 w 1049959"/>
                <a:gd name="connsiteY17" fmla="*/ 260923 h 2225454"/>
                <a:gd name="connsiteX18" fmla="*/ 271013 w 1049959"/>
                <a:gd name="connsiteY18" fmla="*/ 214155 h 2225454"/>
                <a:gd name="connsiteX19" fmla="*/ 180716 w 1049959"/>
                <a:gd name="connsiteY19" fmla="*/ 315215 h 2225454"/>
                <a:gd name="connsiteX20" fmla="*/ 16029 w 1049959"/>
                <a:gd name="connsiteY20" fmla="*/ 404084 h 2225454"/>
                <a:gd name="connsiteX21" fmla="*/ 8313 w 1049959"/>
                <a:gd name="connsiteY21" fmla="*/ 616110 h 2225454"/>
                <a:gd name="connsiteX22" fmla="*/ 101182 w 1049959"/>
                <a:gd name="connsiteY22" fmla="*/ 956914 h 2225454"/>
                <a:gd name="connsiteX23" fmla="*/ 150141 w 1049959"/>
                <a:gd name="connsiteY23" fmla="*/ 1027400 h 2225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49959" h="2225454">
                  <a:moveTo>
                    <a:pt x="150141" y="1027400"/>
                  </a:moveTo>
                  <a:cubicBezTo>
                    <a:pt x="165666" y="1048545"/>
                    <a:pt x="182240" y="1069214"/>
                    <a:pt x="201766" y="1087312"/>
                  </a:cubicBezTo>
                  <a:cubicBezTo>
                    <a:pt x="208053" y="1093122"/>
                    <a:pt x="214434" y="1096075"/>
                    <a:pt x="215768" y="1103885"/>
                  </a:cubicBezTo>
                  <a:cubicBezTo>
                    <a:pt x="217197" y="1112267"/>
                    <a:pt x="213672" y="1124364"/>
                    <a:pt x="212149" y="1132651"/>
                  </a:cubicBezTo>
                  <a:cubicBezTo>
                    <a:pt x="203004" y="1181705"/>
                    <a:pt x="180430" y="1347821"/>
                    <a:pt x="180430" y="1347821"/>
                  </a:cubicBezTo>
                  <a:lnTo>
                    <a:pt x="161571" y="2225454"/>
                  </a:lnTo>
                  <a:lnTo>
                    <a:pt x="854038" y="2200404"/>
                  </a:lnTo>
                  <a:cubicBezTo>
                    <a:pt x="815081" y="1804449"/>
                    <a:pt x="764789" y="1294766"/>
                    <a:pt x="764122" y="1290099"/>
                  </a:cubicBezTo>
                  <a:cubicBezTo>
                    <a:pt x="751835" y="1206565"/>
                    <a:pt x="767456" y="1121507"/>
                    <a:pt x="809271" y="1046545"/>
                  </a:cubicBezTo>
                  <a:cubicBezTo>
                    <a:pt x="860992" y="953867"/>
                    <a:pt x="932334" y="825755"/>
                    <a:pt x="966528" y="764510"/>
                  </a:cubicBezTo>
                  <a:cubicBezTo>
                    <a:pt x="1018440" y="671450"/>
                    <a:pt x="1062636" y="595060"/>
                    <a:pt x="1046634" y="542863"/>
                  </a:cubicBezTo>
                  <a:cubicBezTo>
                    <a:pt x="1030632" y="490666"/>
                    <a:pt x="889852" y="225395"/>
                    <a:pt x="889852" y="225395"/>
                  </a:cubicBezTo>
                  <a:cubicBezTo>
                    <a:pt x="889852" y="225395"/>
                    <a:pt x="846133" y="145385"/>
                    <a:pt x="818891" y="94426"/>
                  </a:cubicBezTo>
                  <a:cubicBezTo>
                    <a:pt x="799460" y="58040"/>
                    <a:pt x="754311" y="-26732"/>
                    <a:pt x="656871" y="8320"/>
                  </a:cubicBezTo>
                  <a:cubicBezTo>
                    <a:pt x="590386" y="32228"/>
                    <a:pt x="594387" y="113095"/>
                    <a:pt x="611913" y="150338"/>
                  </a:cubicBezTo>
                  <a:cubicBezTo>
                    <a:pt x="587433" y="119096"/>
                    <a:pt x="527236" y="56612"/>
                    <a:pt x="453226" y="82710"/>
                  </a:cubicBezTo>
                  <a:cubicBezTo>
                    <a:pt x="387313" y="105951"/>
                    <a:pt x="387790" y="157577"/>
                    <a:pt x="386456" y="193295"/>
                  </a:cubicBezTo>
                  <a:cubicBezTo>
                    <a:pt x="385027" y="228919"/>
                    <a:pt x="390647" y="260923"/>
                    <a:pt x="390647" y="260923"/>
                  </a:cubicBezTo>
                  <a:cubicBezTo>
                    <a:pt x="390647" y="260923"/>
                    <a:pt x="331211" y="193676"/>
                    <a:pt x="271013" y="214155"/>
                  </a:cubicBezTo>
                  <a:cubicBezTo>
                    <a:pt x="214434" y="233396"/>
                    <a:pt x="183669" y="275877"/>
                    <a:pt x="180716" y="315215"/>
                  </a:cubicBezTo>
                  <a:cubicBezTo>
                    <a:pt x="180716" y="315215"/>
                    <a:pt x="51747" y="295784"/>
                    <a:pt x="16029" y="404084"/>
                  </a:cubicBezTo>
                  <a:cubicBezTo>
                    <a:pt x="3265" y="442660"/>
                    <a:pt x="-8451" y="558960"/>
                    <a:pt x="8313" y="616110"/>
                  </a:cubicBezTo>
                  <a:cubicBezTo>
                    <a:pt x="17553" y="647638"/>
                    <a:pt x="62606" y="814135"/>
                    <a:pt x="101182" y="956914"/>
                  </a:cubicBezTo>
                  <a:cubicBezTo>
                    <a:pt x="116708" y="980727"/>
                    <a:pt x="133186" y="1004254"/>
                    <a:pt x="150141" y="1027400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0A8BA82-D510-DF68-28BB-F0CED3FE671A}"/>
                </a:ext>
              </a:extLst>
            </p:cNvPr>
            <p:cNvSpPr/>
            <p:nvPr/>
          </p:nvSpPr>
          <p:spPr>
            <a:xfrm>
              <a:off x="1877528" y="7517868"/>
              <a:ext cx="727519" cy="1805940"/>
            </a:xfrm>
            <a:custGeom>
              <a:avLst/>
              <a:gdLst>
                <a:gd name="connsiteX0" fmla="*/ 139351 w 727519"/>
                <a:gd name="connsiteY0" fmla="*/ 1805940 h 1805940"/>
                <a:gd name="connsiteX1" fmla="*/ 231267 w 727519"/>
                <a:gd name="connsiteY1" fmla="*/ 1802606 h 1805940"/>
                <a:gd name="connsiteX2" fmla="*/ 243745 w 727519"/>
                <a:gd name="connsiteY2" fmla="*/ 1797939 h 1805940"/>
                <a:gd name="connsiteX3" fmla="*/ 247555 w 727519"/>
                <a:gd name="connsiteY3" fmla="*/ 1448086 h 1805940"/>
                <a:gd name="connsiteX4" fmla="*/ 257080 w 727519"/>
                <a:gd name="connsiteY4" fmla="*/ 1042225 h 1805940"/>
                <a:gd name="connsiteX5" fmla="*/ 302990 w 727519"/>
                <a:gd name="connsiteY5" fmla="*/ 792385 h 1805940"/>
                <a:gd name="connsiteX6" fmla="*/ 267271 w 727519"/>
                <a:gd name="connsiteY6" fmla="*/ 613029 h 1805940"/>
                <a:gd name="connsiteX7" fmla="*/ 191643 w 727519"/>
                <a:gd name="connsiteY7" fmla="*/ 338328 h 1805940"/>
                <a:gd name="connsiteX8" fmla="*/ 500253 w 727519"/>
                <a:gd name="connsiteY8" fmla="*/ 355473 h 1805940"/>
                <a:gd name="connsiteX9" fmla="*/ 533209 w 727519"/>
                <a:gd name="connsiteY9" fmla="*/ 251270 h 1805940"/>
                <a:gd name="connsiteX10" fmla="*/ 727520 w 727519"/>
                <a:gd name="connsiteY10" fmla="*/ 91916 h 1805940"/>
                <a:gd name="connsiteX11" fmla="*/ 682180 w 727519"/>
                <a:gd name="connsiteY11" fmla="*/ 0 h 1805940"/>
                <a:gd name="connsiteX12" fmla="*/ 571976 w 727519"/>
                <a:gd name="connsiteY12" fmla="*/ 111538 h 1805940"/>
                <a:gd name="connsiteX13" fmla="*/ 444341 w 727519"/>
                <a:gd name="connsiteY13" fmla="*/ 67723 h 1805940"/>
                <a:gd name="connsiteX14" fmla="*/ 375285 w 727519"/>
                <a:gd name="connsiteY14" fmla="*/ 163830 h 1805940"/>
                <a:gd name="connsiteX15" fmla="*/ 260890 w 727519"/>
                <a:gd name="connsiteY15" fmla="*/ 136779 h 1805940"/>
                <a:gd name="connsiteX16" fmla="*/ 146685 w 727519"/>
                <a:gd name="connsiteY16" fmla="*/ 183356 h 1805940"/>
                <a:gd name="connsiteX17" fmla="*/ 58293 w 727519"/>
                <a:gd name="connsiteY17" fmla="*/ 122587 h 1805940"/>
                <a:gd name="connsiteX18" fmla="*/ 0 w 727519"/>
                <a:gd name="connsiteY18" fmla="*/ 129826 h 1805940"/>
                <a:gd name="connsiteX19" fmla="*/ 167735 w 727519"/>
                <a:gd name="connsiteY19" fmla="*/ 680275 h 1805940"/>
                <a:gd name="connsiteX20" fmla="*/ 139351 w 727519"/>
                <a:gd name="connsiteY20" fmla="*/ 1805940 h 1805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7519" h="1805940">
                  <a:moveTo>
                    <a:pt x="139351" y="1805940"/>
                  </a:moveTo>
                  <a:lnTo>
                    <a:pt x="231267" y="1802606"/>
                  </a:lnTo>
                  <a:cubicBezTo>
                    <a:pt x="235744" y="1799939"/>
                    <a:pt x="239935" y="1798130"/>
                    <a:pt x="243745" y="1797939"/>
                  </a:cubicBezTo>
                  <a:cubicBezTo>
                    <a:pt x="241554" y="1773555"/>
                    <a:pt x="244126" y="1614297"/>
                    <a:pt x="247555" y="1448086"/>
                  </a:cubicBezTo>
                  <a:cubicBezTo>
                    <a:pt x="251460" y="1260539"/>
                    <a:pt x="256508" y="1064038"/>
                    <a:pt x="257080" y="1042225"/>
                  </a:cubicBezTo>
                  <a:cubicBezTo>
                    <a:pt x="260413" y="931164"/>
                    <a:pt x="274701" y="841915"/>
                    <a:pt x="302990" y="792385"/>
                  </a:cubicBezTo>
                  <a:cubicBezTo>
                    <a:pt x="374142" y="668083"/>
                    <a:pt x="323659" y="658368"/>
                    <a:pt x="267271" y="613029"/>
                  </a:cubicBezTo>
                  <a:cubicBezTo>
                    <a:pt x="125921" y="499586"/>
                    <a:pt x="164973" y="365188"/>
                    <a:pt x="191643" y="338328"/>
                  </a:cubicBezTo>
                  <a:cubicBezTo>
                    <a:pt x="324898" y="204502"/>
                    <a:pt x="475202" y="331280"/>
                    <a:pt x="500253" y="355473"/>
                  </a:cubicBezTo>
                  <a:cubicBezTo>
                    <a:pt x="516826" y="323279"/>
                    <a:pt x="514921" y="284226"/>
                    <a:pt x="533209" y="251270"/>
                  </a:cubicBezTo>
                  <a:cubicBezTo>
                    <a:pt x="574167" y="177355"/>
                    <a:pt x="647129" y="124778"/>
                    <a:pt x="727520" y="91916"/>
                  </a:cubicBezTo>
                  <a:cubicBezTo>
                    <a:pt x="707612" y="65341"/>
                    <a:pt x="689038" y="33052"/>
                    <a:pt x="682180" y="0"/>
                  </a:cubicBezTo>
                  <a:cubicBezTo>
                    <a:pt x="675894" y="35242"/>
                    <a:pt x="653224" y="97917"/>
                    <a:pt x="571976" y="111538"/>
                  </a:cubicBezTo>
                  <a:cubicBezTo>
                    <a:pt x="522446" y="119824"/>
                    <a:pt x="443484" y="74009"/>
                    <a:pt x="444341" y="67723"/>
                  </a:cubicBezTo>
                  <a:cubicBezTo>
                    <a:pt x="439484" y="106204"/>
                    <a:pt x="417005" y="148114"/>
                    <a:pt x="375285" y="163830"/>
                  </a:cubicBezTo>
                  <a:cubicBezTo>
                    <a:pt x="332708" y="179927"/>
                    <a:pt x="290798" y="163544"/>
                    <a:pt x="260890" y="136779"/>
                  </a:cubicBezTo>
                  <a:cubicBezTo>
                    <a:pt x="260699" y="136874"/>
                    <a:pt x="224028" y="200501"/>
                    <a:pt x="146685" y="183356"/>
                  </a:cubicBezTo>
                  <a:cubicBezTo>
                    <a:pt x="94393" y="171736"/>
                    <a:pt x="58293" y="122587"/>
                    <a:pt x="58293" y="122587"/>
                  </a:cubicBezTo>
                  <a:lnTo>
                    <a:pt x="0" y="129826"/>
                  </a:lnTo>
                  <a:cubicBezTo>
                    <a:pt x="0" y="129826"/>
                    <a:pt x="54102" y="499300"/>
                    <a:pt x="167735" y="680275"/>
                  </a:cubicBezTo>
                  <a:cubicBezTo>
                    <a:pt x="163068" y="665416"/>
                    <a:pt x="147828" y="1538954"/>
                    <a:pt x="139351" y="1805940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B4713AC-AC89-A38E-EC7F-CAF75F060517}"/>
                </a:ext>
              </a:extLst>
            </p:cNvPr>
            <p:cNvSpPr/>
            <p:nvPr/>
          </p:nvSpPr>
          <p:spPr>
            <a:xfrm>
              <a:off x="2193472" y="7654551"/>
              <a:ext cx="330707" cy="147732"/>
            </a:xfrm>
            <a:custGeom>
              <a:avLst/>
              <a:gdLst>
                <a:gd name="connsiteX0" fmla="*/ 88297 w 330707"/>
                <a:gd name="connsiteY0" fmla="*/ 77629 h 147732"/>
                <a:gd name="connsiteX1" fmla="*/ 147733 w 330707"/>
                <a:gd name="connsiteY1" fmla="*/ 10954 h 147732"/>
                <a:gd name="connsiteX2" fmla="*/ 330708 w 330707"/>
                <a:gd name="connsiteY2" fmla="*/ 0 h 147732"/>
                <a:gd name="connsiteX3" fmla="*/ 194691 w 330707"/>
                <a:gd name="connsiteY3" fmla="*/ 147733 h 147732"/>
                <a:gd name="connsiteX4" fmla="*/ 0 w 330707"/>
                <a:gd name="connsiteY4" fmla="*/ 89440 h 147732"/>
                <a:gd name="connsiteX5" fmla="*/ 88297 w 330707"/>
                <a:gd name="connsiteY5" fmla="*/ 77629 h 147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0707" h="147732">
                  <a:moveTo>
                    <a:pt x="88297" y="77629"/>
                  </a:moveTo>
                  <a:cubicBezTo>
                    <a:pt x="122587" y="64865"/>
                    <a:pt x="138398" y="44291"/>
                    <a:pt x="147733" y="10954"/>
                  </a:cubicBezTo>
                  <a:cubicBezTo>
                    <a:pt x="199072" y="32290"/>
                    <a:pt x="278701" y="20193"/>
                    <a:pt x="330708" y="0"/>
                  </a:cubicBezTo>
                  <a:cubicBezTo>
                    <a:pt x="281273" y="35814"/>
                    <a:pt x="221933" y="95155"/>
                    <a:pt x="194691" y="147733"/>
                  </a:cubicBezTo>
                  <a:cubicBezTo>
                    <a:pt x="159544" y="107347"/>
                    <a:pt x="101727" y="98679"/>
                    <a:pt x="0" y="89440"/>
                  </a:cubicBezTo>
                  <a:cubicBezTo>
                    <a:pt x="24860" y="88963"/>
                    <a:pt x="67246" y="88487"/>
                    <a:pt x="88297" y="77629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42" name="Graphic 8">
              <a:extLst>
                <a:ext uri="{FF2B5EF4-FFF2-40B4-BE49-F238E27FC236}">
                  <a16:creationId xmlns:a16="http://schemas.microsoft.com/office/drawing/2014/main" id="{939E1013-8F6F-73F7-62D9-C98E6A95DF84}"/>
                </a:ext>
              </a:extLst>
            </p:cNvPr>
            <p:cNvGrpSpPr/>
            <p:nvPr/>
          </p:nvGrpSpPr>
          <p:grpSpPr>
            <a:xfrm>
              <a:off x="1847709" y="7218211"/>
              <a:ext cx="647991" cy="1215294"/>
              <a:chOff x="1847709" y="7218211"/>
              <a:chExt cx="647991" cy="1215294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5F2BE3C-6EFC-DC03-3A4F-690C72D37D73}"/>
                  </a:ext>
                </a:extLst>
              </p:cNvPr>
              <p:cNvSpPr/>
              <p:nvPr/>
            </p:nvSpPr>
            <p:spPr>
              <a:xfrm>
                <a:off x="2036405" y="7404806"/>
                <a:ext cx="1333" cy="8572"/>
              </a:xfrm>
              <a:custGeom>
                <a:avLst/>
                <a:gdLst>
                  <a:gd name="connsiteX0" fmla="*/ 1143 w 1333"/>
                  <a:gd name="connsiteY0" fmla="*/ 0 h 8572"/>
                  <a:gd name="connsiteX1" fmla="*/ 0 w 1333"/>
                  <a:gd name="connsiteY1" fmla="*/ 8572 h 8572"/>
                  <a:gd name="connsiteX2" fmla="*/ 1333 w 1333"/>
                  <a:gd name="connsiteY2" fmla="*/ 857 h 8572"/>
                  <a:gd name="connsiteX3" fmla="*/ 1143 w 1333"/>
                  <a:gd name="connsiteY3" fmla="*/ 0 h 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" h="8572">
                    <a:moveTo>
                      <a:pt x="1143" y="0"/>
                    </a:moveTo>
                    <a:lnTo>
                      <a:pt x="0" y="8572"/>
                    </a:lnTo>
                    <a:cubicBezTo>
                      <a:pt x="381" y="6001"/>
                      <a:pt x="857" y="3429"/>
                      <a:pt x="1333" y="857"/>
                    </a:cubicBezTo>
                    <a:cubicBezTo>
                      <a:pt x="1238" y="286"/>
                      <a:pt x="1143" y="0"/>
                      <a:pt x="1143" y="0"/>
                    </a:cubicBezTo>
                    <a:close/>
                  </a:path>
                </a:pathLst>
              </a:custGeom>
              <a:solidFill>
                <a:srgbClr val="D992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996FA21-C081-122B-2670-77DA8ED7C2AF}"/>
                  </a:ext>
                </a:extLst>
              </p:cNvPr>
              <p:cNvSpPr/>
              <p:nvPr/>
            </p:nvSpPr>
            <p:spPr>
              <a:xfrm>
                <a:off x="2037118" y="7344512"/>
                <a:ext cx="238554" cy="412750"/>
              </a:xfrm>
              <a:custGeom>
                <a:avLst/>
                <a:gdLst>
                  <a:gd name="connsiteX0" fmla="*/ 162355 w 238554"/>
                  <a:gd name="connsiteY0" fmla="*/ 412433 h 412750"/>
                  <a:gd name="connsiteX1" fmla="*/ 238555 w 238554"/>
                  <a:gd name="connsiteY1" fmla="*/ 391763 h 412750"/>
                  <a:gd name="connsiteX2" fmla="*/ 133399 w 238554"/>
                  <a:gd name="connsiteY2" fmla="*/ 356521 h 412750"/>
                  <a:gd name="connsiteX3" fmla="*/ 30719 w 238554"/>
                  <a:gd name="connsiteY3" fmla="*/ 73628 h 412750"/>
                  <a:gd name="connsiteX4" fmla="*/ 33481 w 238554"/>
                  <a:gd name="connsiteY4" fmla="*/ 0 h 412750"/>
                  <a:gd name="connsiteX5" fmla="*/ 620 w 238554"/>
                  <a:gd name="connsiteY5" fmla="*/ 70390 h 412750"/>
                  <a:gd name="connsiteX6" fmla="*/ 85488 w 238554"/>
                  <a:gd name="connsiteY6" fmla="*/ 347091 h 412750"/>
                  <a:gd name="connsiteX7" fmla="*/ 162355 w 238554"/>
                  <a:gd name="connsiteY7" fmla="*/ 412433 h 412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554" h="412750">
                    <a:moveTo>
                      <a:pt x="162355" y="412433"/>
                    </a:moveTo>
                    <a:cubicBezTo>
                      <a:pt x="203884" y="415766"/>
                      <a:pt x="238555" y="391763"/>
                      <a:pt x="238555" y="391763"/>
                    </a:cubicBezTo>
                    <a:cubicBezTo>
                      <a:pt x="238555" y="391763"/>
                      <a:pt x="162450" y="413195"/>
                      <a:pt x="133399" y="356521"/>
                    </a:cubicBezTo>
                    <a:cubicBezTo>
                      <a:pt x="121397" y="332994"/>
                      <a:pt x="64152" y="198596"/>
                      <a:pt x="30719" y="73628"/>
                    </a:cubicBezTo>
                    <a:cubicBezTo>
                      <a:pt x="22718" y="43815"/>
                      <a:pt x="26623" y="25337"/>
                      <a:pt x="33481" y="0"/>
                    </a:cubicBezTo>
                    <a:cubicBezTo>
                      <a:pt x="16813" y="16002"/>
                      <a:pt x="-3857" y="42577"/>
                      <a:pt x="620" y="70390"/>
                    </a:cubicBezTo>
                    <a:cubicBezTo>
                      <a:pt x="4811" y="86106"/>
                      <a:pt x="73772" y="309944"/>
                      <a:pt x="85488" y="347091"/>
                    </a:cubicBezTo>
                    <a:cubicBezTo>
                      <a:pt x="97489" y="385667"/>
                      <a:pt x="134732" y="410242"/>
                      <a:pt x="162355" y="412433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C6F97FF-3FE3-E245-9A5A-4EEDB2A160E7}"/>
                  </a:ext>
                </a:extLst>
              </p:cNvPr>
              <p:cNvSpPr/>
              <p:nvPr/>
            </p:nvSpPr>
            <p:spPr>
              <a:xfrm>
                <a:off x="1847709" y="7472243"/>
                <a:ext cx="303852" cy="961263"/>
              </a:xfrm>
              <a:custGeom>
                <a:avLst/>
                <a:gdLst>
                  <a:gd name="connsiteX0" fmla="*/ 255561 w 303852"/>
                  <a:gd name="connsiteY0" fmla="*/ 677989 h 961263"/>
                  <a:gd name="connsiteX1" fmla="*/ 57822 w 303852"/>
                  <a:gd name="connsiteY1" fmla="*/ 202597 h 961263"/>
                  <a:gd name="connsiteX2" fmla="*/ 157263 w 303852"/>
                  <a:gd name="connsiteY2" fmla="*/ 276606 h 961263"/>
                  <a:gd name="connsiteX3" fmla="*/ 224510 w 303852"/>
                  <a:gd name="connsiteY3" fmla="*/ 289465 h 961263"/>
                  <a:gd name="connsiteX4" fmla="*/ 303853 w 303852"/>
                  <a:gd name="connsiteY4" fmla="*/ 269272 h 961263"/>
                  <a:gd name="connsiteX5" fmla="*/ 213175 w 303852"/>
                  <a:gd name="connsiteY5" fmla="*/ 272129 h 961263"/>
                  <a:gd name="connsiteX6" fmla="*/ 148881 w 303852"/>
                  <a:gd name="connsiteY6" fmla="*/ 239173 h 961263"/>
                  <a:gd name="connsiteX7" fmla="*/ 36581 w 303852"/>
                  <a:gd name="connsiteY7" fmla="*/ 0 h 961263"/>
                  <a:gd name="connsiteX8" fmla="*/ 16293 w 303852"/>
                  <a:gd name="connsiteY8" fmla="*/ 242030 h 961263"/>
                  <a:gd name="connsiteX9" fmla="*/ 190886 w 303852"/>
                  <a:gd name="connsiteY9" fmla="*/ 731806 h 961263"/>
                  <a:gd name="connsiteX10" fmla="*/ 189458 w 303852"/>
                  <a:gd name="connsiteY10" fmla="*/ 961263 h 961263"/>
                  <a:gd name="connsiteX11" fmla="*/ 260419 w 303852"/>
                  <a:gd name="connsiteY11" fmla="*/ 805244 h 961263"/>
                  <a:gd name="connsiteX12" fmla="*/ 255561 w 303852"/>
                  <a:gd name="connsiteY12" fmla="*/ 677989 h 961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03852" h="961263">
                    <a:moveTo>
                      <a:pt x="255561" y="677989"/>
                    </a:moveTo>
                    <a:cubicBezTo>
                      <a:pt x="56584" y="495586"/>
                      <a:pt x="57822" y="202597"/>
                      <a:pt x="57822" y="202597"/>
                    </a:cubicBezTo>
                    <a:cubicBezTo>
                      <a:pt x="57822" y="202597"/>
                      <a:pt x="96017" y="256127"/>
                      <a:pt x="157263" y="276606"/>
                    </a:cubicBezTo>
                    <a:cubicBezTo>
                      <a:pt x="180695" y="284417"/>
                      <a:pt x="202983" y="287464"/>
                      <a:pt x="224510" y="289465"/>
                    </a:cubicBezTo>
                    <a:cubicBezTo>
                      <a:pt x="266610" y="293275"/>
                      <a:pt x="303853" y="269272"/>
                      <a:pt x="303853" y="269272"/>
                    </a:cubicBezTo>
                    <a:cubicBezTo>
                      <a:pt x="303853" y="269272"/>
                      <a:pt x="248703" y="281750"/>
                      <a:pt x="213175" y="272129"/>
                    </a:cubicBezTo>
                    <a:cubicBezTo>
                      <a:pt x="192887" y="266605"/>
                      <a:pt x="170408" y="258032"/>
                      <a:pt x="148881" y="239173"/>
                    </a:cubicBezTo>
                    <a:cubicBezTo>
                      <a:pt x="107447" y="202882"/>
                      <a:pt x="34581" y="134588"/>
                      <a:pt x="36581" y="0"/>
                    </a:cubicBezTo>
                    <a:cubicBezTo>
                      <a:pt x="767" y="59436"/>
                      <a:pt x="-13901" y="130969"/>
                      <a:pt x="16293" y="242030"/>
                    </a:cubicBezTo>
                    <a:cubicBezTo>
                      <a:pt x="31914" y="299466"/>
                      <a:pt x="4387" y="493205"/>
                      <a:pt x="190886" y="731806"/>
                    </a:cubicBezTo>
                    <a:cubicBezTo>
                      <a:pt x="198411" y="778478"/>
                      <a:pt x="189458" y="961263"/>
                      <a:pt x="189458" y="961263"/>
                    </a:cubicBezTo>
                    <a:cubicBezTo>
                      <a:pt x="207460" y="898684"/>
                      <a:pt x="227558" y="840962"/>
                      <a:pt x="260419" y="805244"/>
                    </a:cubicBezTo>
                    <a:cubicBezTo>
                      <a:pt x="332333" y="727138"/>
                      <a:pt x="292899" y="712184"/>
                      <a:pt x="255561" y="677989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784EC31-1BD5-90C4-3EE8-53EE9687E34C}"/>
                  </a:ext>
                </a:extLst>
              </p:cNvPr>
              <p:cNvSpPr/>
              <p:nvPr/>
            </p:nvSpPr>
            <p:spPr>
              <a:xfrm>
                <a:off x="2234386" y="7218211"/>
                <a:ext cx="261314" cy="482303"/>
              </a:xfrm>
              <a:custGeom>
                <a:avLst/>
                <a:gdLst>
                  <a:gd name="connsiteX0" fmla="*/ 261315 w 261314"/>
                  <a:gd name="connsiteY0" fmla="*/ 443865 h 482303"/>
                  <a:gd name="connsiteX1" fmla="*/ 123202 w 261314"/>
                  <a:gd name="connsiteY1" fmla="*/ 413385 h 482303"/>
                  <a:gd name="connsiteX2" fmla="*/ 24142 w 261314"/>
                  <a:gd name="connsiteY2" fmla="*/ 0 h 482303"/>
                  <a:gd name="connsiteX3" fmla="*/ 3378 w 261314"/>
                  <a:gd name="connsiteY3" fmla="*/ 130683 h 482303"/>
                  <a:gd name="connsiteX4" fmla="*/ 90341 w 261314"/>
                  <a:gd name="connsiteY4" fmla="*/ 429577 h 482303"/>
                  <a:gd name="connsiteX5" fmla="*/ 261315 w 261314"/>
                  <a:gd name="connsiteY5" fmla="*/ 443865 h 482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314" h="482303">
                    <a:moveTo>
                      <a:pt x="261315" y="443865"/>
                    </a:moveTo>
                    <a:cubicBezTo>
                      <a:pt x="261315" y="443865"/>
                      <a:pt x="170351" y="475107"/>
                      <a:pt x="123202" y="413385"/>
                    </a:cubicBezTo>
                    <a:cubicBezTo>
                      <a:pt x="105771" y="390525"/>
                      <a:pt x="-6719" y="122967"/>
                      <a:pt x="24142" y="0"/>
                    </a:cubicBezTo>
                    <a:cubicBezTo>
                      <a:pt x="7473" y="19050"/>
                      <a:pt x="-6719" y="68389"/>
                      <a:pt x="3378" y="130683"/>
                    </a:cubicBezTo>
                    <a:cubicBezTo>
                      <a:pt x="2616" y="137922"/>
                      <a:pt x="63385" y="385381"/>
                      <a:pt x="90341" y="429577"/>
                    </a:cubicBezTo>
                    <a:cubicBezTo>
                      <a:pt x="117297" y="473869"/>
                      <a:pt x="201688" y="514921"/>
                      <a:pt x="261315" y="443865"/>
                    </a:cubicBezTo>
                    <a:close/>
                  </a:path>
                </a:pathLst>
              </a:custGeom>
              <a:solidFill>
                <a:srgbClr val="62361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11F7774-9038-322B-4084-4583C7868C85}"/>
                </a:ext>
              </a:extLst>
            </p:cNvPr>
            <p:cNvSpPr/>
            <p:nvPr/>
          </p:nvSpPr>
          <p:spPr>
            <a:xfrm>
              <a:off x="2469221" y="7247643"/>
              <a:ext cx="85153" cy="199453"/>
            </a:xfrm>
            <a:custGeom>
              <a:avLst/>
              <a:gdLst>
                <a:gd name="connsiteX0" fmla="*/ 0 w 85153"/>
                <a:gd name="connsiteY0" fmla="*/ 0 h 199453"/>
                <a:gd name="connsiteX1" fmla="*/ 29623 w 85153"/>
                <a:gd name="connsiteY1" fmla="*/ 46196 h 199453"/>
                <a:gd name="connsiteX2" fmla="*/ 53054 w 85153"/>
                <a:gd name="connsiteY2" fmla="*/ 94679 h 199453"/>
                <a:gd name="connsiteX3" fmla="*/ 72009 w 85153"/>
                <a:gd name="connsiteY3" fmla="*/ 144780 h 199453"/>
                <a:gd name="connsiteX4" fmla="*/ 85154 w 85153"/>
                <a:gd name="connsiteY4" fmla="*/ 197072 h 199453"/>
                <a:gd name="connsiteX5" fmla="*/ 78677 w 85153"/>
                <a:gd name="connsiteY5" fmla="*/ 199454 h 199453"/>
                <a:gd name="connsiteX6" fmla="*/ 50863 w 85153"/>
                <a:gd name="connsiteY6" fmla="*/ 152590 h 199453"/>
                <a:gd name="connsiteX7" fmla="*/ 28861 w 85153"/>
                <a:gd name="connsiteY7" fmla="*/ 103537 h 199453"/>
                <a:gd name="connsiteX8" fmla="*/ 11335 w 85153"/>
                <a:gd name="connsiteY8" fmla="*/ 52864 h 199453"/>
                <a:gd name="connsiteX9" fmla="*/ 0 w 85153"/>
                <a:gd name="connsiteY9" fmla="*/ 0 h 199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153" h="199453">
                  <a:moveTo>
                    <a:pt x="0" y="0"/>
                  </a:moveTo>
                  <a:cubicBezTo>
                    <a:pt x="11525" y="14764"/>
                    <a:pt x="20860" y="30385"/>
                    <a:pt x="29623" y="46196"/>
                  </a:cubicBezTo>
                  <a:cubicBezTo>
                    <a:pt x="38290" y="62008"/>
                    <a:pt x="46006" y="78200"/>
                    <a:pt x="53054" y="94679"/>
                  </a:cubicBezTo>
                  <a:cubicBezTo>
                    <a:pt x="60103" y="111157"/>
                    <a:pt x="66485" y="127825"/>
                    <a:pt x="72009" y="144780"/>
                  </a:cubicBezTo>
                  <a:cubicBezTo>
                    <a:pt x="77438" y="161830"/>
                    <a:pt x="82391" y="179070"/>
                    <a:pt x="85154" y="197072"/>
                  </a:cubicBezTo>
                  <a:lnTo>
                    <a:pt x="78677" y="199454"/>
                  </a:lnTo>
                  <a:cubicBezTo>
                    <a:pt x="67818" y="184404"/>
                    <a:pt x="59150" y="168592"/>
                    <a:pt x="50863" y="152590"/>
                  </a:cubicBezTo>
                  <a:cubicBezTo>
                    <a:pt x="42767" y="136493"/>
                    <a:pt x="35433" y="120205"/>
                    <a:pt x="28861" y="103537"/>
                  </a:cubicBezTo>
                  <a:cubicBezTo>
                    <a:pt x="22193" y="86963"/>
                    <a:pt x="16288" y="70104"/>
                    <a:pt x="11335" y="52864"/>
                  </a:cubicBezTo>
                  <a:cubicBezTo>
                    <a:pt x="6382" y="35719"/>
                    <a:pt x="2096" y="18288"/>
                    <a:pt x="0" y="0"/>
                  </a:cubicBezTo>
                  <a:close/>
                </a:path>
              </a:pathLst>
            </a:custGeom>
            <a:solidFill>
              <a:srgbClr val="7C4A2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7B8CAAF-2DAF-C2E7-DF3D-0215A0E2E043}"/>
                </a:ext>
              </a:extLst>
            </p:cNvPr>
            <p:cNvSpPr/>
            <p:nvPr/>
          </p:nvSpPr>
          <p:spPr>
            <a:xfrm>
              <a:off x="2107568" y="7353756"/>
              <a:ext cx="143202" cy="295710"/>
            </a:xfrm>
            <a:custGeom>
              <a:avLst/>
              <a:gdLst>
                <a:gd name="connsiteX0" fmla="*/ 66092 w 143202"/>
                <a:gd name="connsiteY0" fmla="*/ 15998 h 295710"/>
                <a:gd name="connsiteX1" fmla="*/ 96001 w 143202"/>
                <a:gd name="connsiteY1" fmla="*/ 75529 h 295710"/>
                <a:gd name="connsiteX2" fmla="*/ 117432 w 143202"/>
                <a:gd name="connsiteY2" fmla="*/ 137632 h 295710"/>
                <a:gd name="connsiteX3" fmla="*/ 133530 w 143202"/>
                <a:gd name="connsiteY3" fmla="*/ 201355 h 295710"/>
                <a:gd name="connsiteX4" fmla="*/ 143150 w 143202"/>
                <a:gd name="connsiteY4" fmla="*/ 266982 h 295710"/>
                <a:gd name="connsiteX5" fmla="*/ 143150 w 143202"/>
                <a:gd name="connsiteY5" fmla="*/ 267268 h 295710"/>
                <a:gd name="connsiteX6" fmla="*/ 116384 w 143202"/>
                <a:gd name="connsiteY6" fmla="*/ 295652 h 295710"/>
                <a:gd name="connsiteX7" fmla="*/ 90286 w 143202"/>
                <a:gd name="connsiteY7" fmla="*/ 283079 h 295710"/>
                <a:gd name="connsiteX8" fmla="*/ 58092 w 143202"/>
                <a:gd name="connsiteY8" fmla="*/ 224215 h 295710"/>
                <a:gd name="connsiteX9" fmla="*/ 32374 w 143202"/>
                <a:gd name="connsiteY9" fmla="*/ 163350 h 295710"/>
                <a:gd name="connsiteX10" fmla="*/ 11990 w 143202"/>
                <a:gd name="connsiteY10" fmla="*/ 100866 h 295710"/>
                <a:gd name="connsiteX11" fmla="*/ 84 w 143202"/>
                <a:gd name="connsiteY11" fmla="*/ 35906 h 295710"/>
                <a:gd name="connsiteX12" fmla="*/ 84 w 143202"/>
                <a:gd name="connsiteY12" fmla="*/ 35619 h 295710"/>
                <a:gd name="connsiteX13" fmla="*/ 33041 w 143202"/>
                <a:gd name="connsiteY13" fmla="*/ 91 h 295710"/>
                <a:gd name="connsiteX14" fmla="*/ 66092 w 143202"/>
                <a:gd name="connsiteY14" fmla="*/ 15998 h 295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202" h="295710">
                  <a:moveTo>
                    <a:pt x="66092" y="15998"/>
                  </a:moveTo>
                  <a:cubicBezTo>
                    <a:pt x="78380" y="35143"/>
                    <a:pt x="87619" y="55241"/>
                    <a:pt x="96001" y="75529"/>
                  </a:cubicBezTo>
                  <a:cubicBezTo>
                    <a:pt x="104288" y="95818"/>
                    <a:pt x="111336" y="116582"/>
                    <a:pt x="117432" y="137632"/>
                  </a:cubicBezTo>
                  <a:cubicBezTo>
                    <a:pt x="123623" y="158587"/>
                    <a:pt x="129148" y="179828"/>
                    <a:pt x="133530" y="201355"/>
                  </a:cubicBezTo>
                  <a:cubicBezTo>
                    <a:pt x="137816" y="222881"/>
                    <a:pt x="141721" y="244598"/>
                    <a:pt x="143150" y="266982"/>
                  </a:cubicBezTo>
                  <a:lnTo>
                    <a:pt x="143150" y="267268"/>
                  </a:lnTo>
                  <a:cubicBezTo>
                    <a:pt x="144102" y="281936"/>
                    <a:pt x="132101" y="294700"/>
                    <a:pt x="116384" y="295652"/>
                  </a:cubicBezTo>
                  <a:cubicBezTo>
                    <a:pt x="105526" y="296319"/>
                    <a:pt x="95620" y="291175"/>
                    <a:pt x="90286" y="283079"/>
                  </a:cubicBezTo>
                  <a:cubicBezTo>
                    <a:pt x="77808" y="264029"/>
                    <a:pt x="67807" y="244217"/>
                    <a:pt x="58092" y="224215"/>
                  </a:cubicBezTo>
                  <a:cubicBezTo>
                    <a:pt x="48662" y="204212"/>
                    <a:pt x="40184" y="183924"/>
                    <a:pt x="32374" y="163350"/>
                  </a:cubicBezTo>
                  <a:cubicBezTo>
                    <a:pt x="24563" y="142871"/>
                    <a:pt x="17610" y="122107"/>
                    <a:pt x="11990" y="100866"/>
                  </a:cubicBezTo>
                  <a:cubicBezTo>
                    <a:pt x="6466" y="79720"/>
                    <a:pt x="1799" y="58194"/>
                    <a:pt x="84" y="35906"/>
                  </a:cubicBezTo>
                  <a:lnTo>
                    <a:pt x="84" y="35619"/>
                  </a:lnTo>
                  <a:cubicBezTo>
                    <a:pt x="-1249" y="17332"/>
                    <a:pt x="13419" y="1425"/>
                    <a:pt x="33041" y="91"/>
                  </a:cubicBezTo>
                  <a:cubicBezTo>
                    <a:pt x="46947" y="-861"/>
                    <a:pt x="59425" y="5711"/>
                    <a:pt x="66092" y="1599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F59F883-3AC1-28B3-A1E1-4C0F7DA129BC}"/>
                </a:ext>
              </a:extLst>
            </p:cNvPr>
            <p:cNvSpPr/>
            <p:nvPr/>
          </p:nvSpPr>
          <p:spPr>
            <a:xfrm>
              <a:off x="2303649" y="7208743"/>
              <a:ext cx="165808" cy="397755"/>
            </a:xfrm>
            <a:custGeom>
              <a:avLst/>
              <a:gdLst>
                <a:gd name="connsiteX0" fmla="*/ 66227 w 165808"/>
                <a:gd name="connsiteY0" fmla="*/ 17660 h 397755"/>
                <a:gd name="connsiteX1" fmla="*/ 102993 w 165808"/>
                <a:gd name="connsiteY1" fmla="*/ 103099 h 397755"/>
                <a:gd name="connsiteX2" fmla="*/ 129187 w 165808"/>
                <a:gd name="connsiteY2" fmla="*/ 190539 h 397755"/>
                <a:gd name="connsiteX3" fmla="*/ 149761 w 165808"/>
                <a:gd name="connsiteY3" fmla="*/ 278740 h 397755"/>
                <a:gd name="connsiteX4" fmla="*/ 165573 w 165808"/>
                <a:gd name="connsiteY4" fmla="*/ 367608 h 397755"/>
                <a:gd name="connsiteX5" fmla="*/ 165573 w 165808"/>
                <a:gd name="connsiteY5" fmla="*/ 367894 h 397755"/>
                <a:gd name="connsiteX6" fmla="*/ 141284 w 165808"/>
                <a:gd name="connsiteY6" fmla="*/ 397517 h 397755"/>
                <a:gd name="connsiteX7" fmla="*/ 112709 w 165808"/>
                <a:gd name="connsiteY7" fmla="*/ 383706 h 397755"/>
                <a:gd name="connsiteX8" fmla="*/ 73656 w 165808"/>
                <a:gd name="connsiteY8" fmla="*/ 299029 h 397755"/>
                <a:gd name="connsiteX9" fmla="*/ 43081 w 165808"/>
                <a:gd name="connsiteY9" fmla="*/ 212732 h 397755"/>
                <a:gd name="connsiteX10" fmla="*/ 18221 w 165808"/>
                <a:gd name="connsiteY10" fmla="*/ 125673 h 397755"/>
                <a:gd name="connsiteX11" fmla="*/ 409 w 165808"/>
                <a:gd name="connsiteY11" fmla="*/ 37567 h 397755"/>
                <a:gd name="connsiteX12" fmla="*/ 314 w 165808"/>
                <a:gd name="connsiteY12" fmla="*/ 37186 h 397755"/>
                <a:gd name="connsiteX13" fmla="*/ 30413 w 165808"/>
                <a:gd name="connsiteY13" fmla="*/ 324 h 397755"/>
                <a:gd name="connsiteX14" fmla="*/ 66227 w 165808"/>
                <a:gd name="connsiteY14" fmla="*/ 17660 h 397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5808" h="397755">
                  <a:moveTo>
                    <a:pt x="66227" y="17660"/>
                  </a:moveTo>
                  <a:cubicBezTo>
                    <a:pt x="81467" y="45473"/>
                    <a:pt x="92802" y="74238"/>
                    <a:pt x="102993" y="103099"/>
                  </a:cubicBezTo>
                  <a:cubicBezTo>
                    <a:pt x="113090" y="132055"/>
                    <a:pt x="121567" y="161202"/>
                    <a:pt x="129187" y="190539"/>
                  </a:cubicBezTo>
                  <a:cubicBezTo>
                    <a:pt x="136807" y="219876"/>
                    <a:pt x="143760" y="249213"/>
                    <a:pt x="149761" y="278740"/>
                  </a:cubicBezTo>
                  <a:cubicBezTo>
                    <a:pt x="155857" y="308268"/>
                    <a:pt x="161477" y="337700"/>
                    <a:pt x="165573" y="367608"/>
                  </a:cubicBezTo>
                  <a:lnTo>
                    <a:pt x="165573" y="367894"/>
                  </a:lnTo>
                  <a:cubicBezTo>
                    <a:pt x="167573" y="382277"/>
                    <a:pt x="156619" y="395517"/>
                    <a:pt x="141284" y="397517"/>
                  </a:cubicBezTo>
                  <a:cubicBezTo>
                    <a:pt x="129282" y="399041"/>
                    <a:pt x="118043" y="393136"/>
                    <a:pt x="112709" y="383706"/>
                  </a:cubicBezTo>
                  <a:cubicBezTo>
                    <a:pt x="97183" y="356083"/>
                    <a:pt x="84991" y="327604"/>
                    <a:pt x="73656" y="299029"/>
                  </a:cubicBezTo>
                  <a:cubicBezTo>
                    <a:pt x="62226" y="270454"/>
                    <a:pt x="52415" y="241593"/>
                    <a:pt x="43081" y="212732"/>
                  </a:cubicBezTo>
                  <a:cubicBezTo>
                    <a:pt x="33842" y="183871"/>
                    <a:pt x="25460" y="154820"/>
                    <a:pt x="18221" y="125673"/>
                  </a:cubicBezTo>
                  <a:cubicBezTo>
                    <a:pt x="11077" y="96432"/>
                    <a:pt x="4600" y="67285"/>
                    <a:pt x="409" y="37567"/>
                  </a:cubicBezTo>
                  <a:lnTo>
                    <a:pt x="314" y="37186"/>
                  </a:lnTo>
                  <a:cubicBezTo>
                    <a:pt x="-2258" y="19279"/>
                    <a:pt x="11268" y="2801"/>
                    <a:pt x="30413" y="324"/>
                  </a:cubicBezTo>
                  <a:cubicBezTo>
                    <a:pt x="45462" y="-1676"/>
                    <a:pt x="59655" y="5754"/>
                    <a:pt x="66227" y="17660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7F4265C-AB4C-13FF-28A4-08E72F2D66E2}"/>
                </a:ext>
              </a:extLst>
            </p:cNvPr>
            <p:cNvSpPr/>
            <p:nvPr/>
          </p:nvSpPr>
          <p:spPr>
            <a:xfrm>
              <a:off x="2530389" y="7155760"/>
              <a:ext cx="161814" cy="368970"/>
            </a:xfrm>
            <a:custGeom>
              <a:avLst/>
              <a:gdLst>
                <a:gd name="connsiteX0" fmla="*/ 66086 w 161814"/>
                <a:gd name="connsiteY0" fmla="*/ 17208 h 368970"/>
                <a:gd name="connsiteX1" fmla="*/ 101424 w 161814"/>
                <a:gd name="connsiteY1" fmla="*/ 95217 h 368970"/>
                <a:gd name="connsiteX2" fmla="*/ 126951 w 161814"/>
                <a:gd name="connsiteY2" fmla="*/ 175513 h 368970"/>
                <a:gd name="connsiteX3" fmla="*/ 147049 w 161814"/>
                <a:gd name="connsiteY3" fmla="*/ 256762 h 368970"/>
                <a:gd name="connsiteX4" fmla="*/ 161622 w 161814"/>
                <a:gd name="connsiteY4" fmla="*/ 339248 h 368970"/>
                <a:gd name="connsiteX5" fmla="*/ 161622 w 161814"/>
                <a:gd name="connsiteY5" fmla="*/ 339343 h 368970"/>
                <a:gd name="connsiteX6" fmla="*/ 136762 w 161814"/>
                <a:gd name="connsiteY6" fmla="*/ 368775 h 368970"/>
                <a:gd name="connsiteX7" fmla="*/ 108663 w 161814"/>
                <a:gd name="connsiteY7" fmla="*/ 355345 h 368970"/>
                <a:gd name="connsiteX8" fmla="*/ 71039 w 161814"/>
                <a:gd name="connsiteY8" fmla="*/ 278097 h 368970"/>
                <a:gd name="connsiteX9" fmla="*/ 41226 w 161814"/>
                <a:gd name="connsiteY9" fmla="*/ 198945 h 368970"/>
                <a:gd name="connsiteX10" fmla="*/ 16937 w 161814"/>
                <a:gd name="connsiteY10" fmla="*/ 118839 h 368970"/>
                <a:gd name="connsiteX11" fmla="*/ 269 w 161814"/>
                <a:gd name="connsiteY11" fmla="*/ 37115 h 368970"/>
                <a:gd name="connsiteX12" fmla="*/ 269 w 161814"/>
                <a:gd name="connsiteY12" fmla="*/ 36924 h 368970"/>
                <a:gd name="connsiteX13" fmla="*/ 30844 w 161814"/>
                <a:gd name="connsiteY13" fmla="*/ 253 h 368970"/>
                <a:gd name="connsiteX14" fmla="*/ 66086 w 161814"/>
                <a:gd name="connsiteY14" fmla="*/ 17208 h 36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814" h="368970">
                  <a:moveTo>
                    <a:pt x="66086" y="17208"/>
                  </a:moveTo>
                  <a:cubicBezTo>
                    <a:pt x="80564" y="42544"/>
                    <a:pt x="91518" y="68833"/>
                    <a:pt x="101424" y="95217"/>
                  </a:cubicBezTo>
                  <a:cubicBezTo>
                    <a:pt x="111235" y="121697"/>
                    <a:pt x="119522" y="148557"/>
                    <a:pt x="126951" y="175513"/>
                  </a:cubicBezTo>
                  <a:cubicBezTo>
                    <a:pt x="134381" y="202469"/>
                    <a:pt x="141143" y="229520"/>
                    <a:pt x="147049" y="256762"/>
                  </a:cubicBezTo>
                  <a:cubicBezTo>
                    <a:pt x="152764" y="284098"/>
                    <a:pt x="158193" y="311340"/>
                    <a:pt x="161622" y="339248"/>
                  </a:cubicBezTo>
                  <a:lnTo>
                    <a:pt x="161622" y="339343"/>
                  </a:lnTo>
                  <a:cubicBezTo>
                    <a:pt x="163432" y="353821"/>
                    <a:pt x="152288" y="366966"/>
                    <a:pt x="136762" y="368775"/>
                  </a:cubicBezTo>
                  <a:cubicBezTo>
                    <a:pt x="124951" y="370109"/>
                    <a:pt x="114092" y="364489"/>
                    <a:pt x="108663" y="355345"/>
                  </a:cubicBezTo>
                  <a:cubicBezTo>
                    <a:pt x="93995" y="330199"/>
                    <a:pt x="82183" y="304196"/>
                    <a:pt x="71039" y="278097"/>
                  </a:cubicBezTo>
                  <a:cubicBezTo>
                    <a:pt x="60086" y="251904"/>
                    <a:pt x="50275" y="225520"/>
                    <a:pt x="41226" y="198945"/>
                  </a:cubicBezTo>
                  <a:cubicBezTo>
                    <a:pt x="32177" y="172370"/>
                    <a:pt x="23986" y="145700"/>
                    <a:pt x="16937" y="118839"/>
                  </a:cubicBezTo>
                  <a:cubicBezTo>
                    <a:pt x="9984" y="91884"/>
                    <a:pt x="3793" y="64833"/>
                    <a:pt x="269" y="37115"/>
                  </a:cubicBezTo>
                  <a:lnTo>
                    <a:pt x="269" y="36924"/>
                  </a:lnTo>
                  <a:cubicBezTo>
                    <a:pt x="-2113" y="18922"/>
                    <a:pt x="11603" y="2539"/>
                    <a:pt x="30844" y="253"/>
                  </a:cubicBezTo>
                  <a:cubicBezTo>
                    <a:pt x="45607" y="-1461"/>
                    <a:pt x="59419" y="5682"/>
                    <a:pt x="66086" y="17208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CC3B7A-A4C1-779C-5710-A0BAE6AD0A4B}"/>
                </a:ext>
              </a:extLst>
            </p:cNvPr>
            <p:cNvSpPr/>
            <p:nvPr/>
          </p:nvSpPr>
          <p:spPr>
            <a:xfrm>
              <a:off x="1928549" y="7450714"/>
              <a:ext cx="117955" cy="221665"/>
            </a:xfrm>
            <a:custGeom>
              <a:avLst/>
              <a:gdLst>
                <a:gd name="connsiteX0" fmla="*/ 54040 w 117955"/>
                <a:gd name="connsiteY0" fmla="*/ 10385 h 221665"/>
                <a:gd name="connsiteX1" fmla="*/ 82234 w 117955"/>
                <a:gd name="connsiteY1" fmla="*/ 53723 h 221665"/>
                <a:gd name="connsiteX2" fmla="*/ 101093 w 117955"/>
                <a:gd name="connsiteY2" fmla="*/ 100205 h 221665"/>
                <a:gd name="connsiteX3" fmla="*/ 113571 w 117955"/>
                <a:gd name="connsiteY3" fmla="*/ 148783 h 221665"/>
                <a:gd name="connsiteX4" fmla="*/ 117762 w 117955"/>
                <a:gd name="connsiteY4" fmla="*/ 200027 h 221665"/>
                <a:gd name="connsiteX5" fmla="*/ 92807 w 117955"/>
                <a:gd name="connsiteY5" fmla="*/ 221649 h 221665"/>
                <a:gd name="connsiteX6" fmla="*/ 75566 w 117955"/>
                <a:gd name="connsiteY6" fmla="*/ 213934 h 221665"/>
                <a:gd name="connsiteX7" fmla="*/ 44991 w 117955"/>
                <a:gd name="connsiteY7" fmla="*/ 171357 h 221665"/>
                <a:gd name="connsiteX8" fmla="*/ 22607 w 117955"/>
                <a:gd name="connsiteY8" fmla="*/ 126018 h 221665"/>
                <a:gd name="connsiteX9" fmla="*/ 6605 w 117955"/>
                <a:gd name="connsiteY9" fmla="*/ 78583 h 221665"/>
                <a:gd name="connsiteX10" fmla="*/ 33 w 117955"/>
                <a:gd name="connsiteY10" fmla="*/ 28101 h 221665"/>
                <a:gd name="connsiteX11" fmla="*/ 30989 w 117955"/>
                <a:gd name="connsiteY11" fmla="*/ 2 h 221665"/>
                <a:gd name="connsiteX12" fmla="*/ 54040 w 117955"/>
                <a:gd name="connsiteY12" fmla="*/ 10385 h 22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955" h="221665">
                  <a:moveTo>
                    <a:pt x="54040" y="10385"/>
                  </a:moveTo>
                  <a:cubicBezTo>
                    <a:pt x="65946" y="24005"/>
                    <a:pt x="74614" y="38674"/>
                    <a:pt x="82234" y="53723"/>
                  </a:cubicBezTo>
                  <a:cubicBezTo>
                    <a:pt x="89854" y="68773"/>
                    <a:pt x="95950" y="84298"/>
                    <a:pt x="101093" y="100205"/>
                  </a:cubicBezTo>
                  <a:cubicBezTo>
                    <a:pt x="106237" y="116017"/>
                    <a:pt x="110428" y="132209"/>
                    <a:pt x="113571" y="148783"/>
                  </a:cubicBezTo>
                  <a:cubicBezTo>
                    <a:pt x="116524" y="165356"/>
                    <a:pt x="118619" y="182215"/>
                    <a:pt x="117762" y="200027"/>
                  </a:cubicBezTo>
                  <a:cubicBezTo>
                    <a:pt x="117190" y="212410"/>
                    <a:pt x="106046" y="222125"/>
                    <a:pt x="92807" y="221649"/>
                  </a:cubicBezTo>
                  <a:cubicBezTo>
                    <a:pt x="85853" y="221458"/>
                    <a:pt x="79757" y="218411"/>
                    <a:pt x="75566" y="213934"/>
                  </a:cubicBezTo>
                  <a:cubicBezTo>
                    <a:pt x="63184" y="200408"/>
                    <a:pt x="53659" y="186025"/>
                    <a:pt x="44991" y="171357"/>
                  </a:cubicBezTo>
                  <a:cubicBezTo>
                    <a:pt x="36419" y="156593"/>
                    <a:pt x="29084" y="141448"/>
                    <a:pt x="22607" y="126018"/>
                  </a:cubicBezTo>
                  <a:cubicBezTo>
                    <a:pt x="16130" y="110588"/>
                    <a:pt x="10606" y="94871"/>
                    <a:pt x="6605" y="78583"/>
                  </a:cubicBezTo>
                  <a:cubicBezTo>
                    <a:pt x="2605" y="62391"/>
                    <a:pt x="-348" y="45722"/>
                    <a:pt x="33" y="28101"/>
                  </a:cubicBezTo>
                  <a:cubicBezTo>
                    <a:pt x="319" y="12385"/>
                    <a:pt x="14130" y="-188"/>
                    <a:pt x="30989" y="2"/>
                  </a:cubicBezTo>
                  <a:cubicBezTo>
                    <a:pt x="40229" y="193"/>
                    <a:pt x="48611" y="4193"/>
                    <a:pt x="54040" y="10385"/>
                  </a:cubicBezTo>
                  <a:close/>
                </a:path>
              </a:pathLst>
            </a:custGeom>
            <a:solidFill>
              <a:srgbClr val="BE6A37">
                <a:alpha val="85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7F3C63-BFCA-2075-8ABF-5278EC3A308D}"/>
                </a:ext>
              </a:extLst>
            </p:cNvPr>
            <p:cNvSpPr/>
            <p:nvPr/>
          </p:nvSpPr>
          <p:spPr>
            <a:xfrm>
              <a:off x="2286831" y="7284650"/>
              <a:ext cx="619037" cy="769960"/>
            </a:xfrm>
            <a:custGeom>
              <a:avLst/>
              <a:gdLst>
                <a:gd name="connsiteX0" fmla="*/ 615682 w 619037"/>
                <a:gd name="connsiteY0" fmla="*/ 356471 h 769960"/>
                <a:gd name="connsiteX1" fmla="*/ 509669 w 619037"/>
                <a:gd name="connsiteY1" fmla="*/ 136539 h 769960"/>
                <a:gd name="connsiteX2" fmla="*/ 350220 w 619037"/>
                <a:gd name="connsiteY2" fmla="*/ 20429 h 769960"/>
                <a:gd name="connsiteX3" fmla="*/ 54469 w 619037"/>
                <a:gd name="connsiteY3" fmla="*/ 522 h 769960"/>
                <a:gd name="connsiteX4" fmla="*/ 748 w 619037"/>
                <a:gd name="connsiteY4" fmla="*/ 65768 h 769960"/>
                <a:gd name="connsiteX5" fmla="*/ 280307 w 619037"/>
                <a:gd name="connsiteY5" fmla="*/ 190736 h 769960"/>
                <a:gd name="connsiteX6" fmla="*/ 325836 w 619037"/>
                <a:gd name="connsiteY6" fmla="*/ 303131 h 769960"/>
                <a:gd name="connsiteX7" fmla="*/ 165530 w 619037"/>
                <a:gd name="connsiteY7" fmla="*/ 455245 h 769960"/>
                <a:gd name="connsiteX8" fmla="*/ 161435 w 619037"/>
                <a:gd name="connsiteY8" fmla="*/ 663652 h 769960"/>
                <a:gd name="connsiteX9" fmla="*/ 477569 w 619037"/>
                <a:gd name="connsiteY9" fmla="*/ 682226 h 769960"/>
                <a:gd name="connsiteX10" fmla="*/ 535482 w 619037"/>
                <a:gd name="connsiteY10" fmla="*/ 578022 h 769960"/>
                <a:gd name="connsiteX11" fmla="*/ 615682 w 619037"/>
                <a:gd name="connsiteY11" fmla="*/ 356471 h 769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9037" h="769960">
                  <a:moveTo>
                    <a:pt x="615682" y="356471"/>
                  </a:moveTo>
                  <a:cubicBezTo>
                    <a:pt x="604824" y="321038"/>
                    <a:pt x="553769" y="221311"/>
                    <a:pt x="509669" y="136539"/>
                  </a:cubicBezTo>
                  <a:cubicBezTo>
                    <a:pt x="477093" y="73959"/>
                    <a:pt x="444518" y="17000"/>
                    <a:pt x="350220" y="20429"/>
                  </a:cubicBezTo>
                  <a:cubicBezTo>
                    <a:pt x="246683" y="24143"/>
                    <a:pt x="97522" y="-4146"/>
                    <a:pt x="54469" y="522"/>
                  </a:cubicBezTo>
                  <a:cubicBezTo>
                    <a:pt x="20084" y="4236"/>
                    <a:pt x="-4681" y="33954"/>
                    <a:pt x="748" y="65768"/>
                  </a:cubicBezTo>
                  <a:cubicBezTo>
                    <a:pt x="8558" y="111107"/>
                    <a:pt x="61327" y="172734"/>
                    <a:pt x="280307" y="190736"/>
                  </a:cubicBezTo>
                  <a:cubicBezTo>
                    <a:pt x="280307" y="190736"/>
                    <a:pt x="263733" y="239885"/>
                    <a:pt x="325836" y="303131"/>
                  </a:cubicBezTo>
                  <a:cubicBezTo>
                    <a:pt x="300500" y="301893"/>
                    <a:pt x="215537" y="370949"/>
                    <a:pt x="165530" y="455245"/>
                  </a:cubicBezTo>
                  <a:cubicBezTo>
                    <a:pt x="133241" y="509728"/>
                    <a:pt x="131336" y="585737"/>
                    <a:pt x="161435" y="663652"/>
                  </a:cubicBezTo>
                  <a:cubicBezTo>
                    <a:pt x="212679" y="796050"/>
                    <a:pt x="408037" y="807670"/>
                    <a:pt x="477569" y="682226"/>
                  </a:cubicBezTo>
                  <a:cubicBezTo>
                    <a:pt x="502239" y="637744"/>
                    <a:pt x="524242" y="598120"/>
                    <a:pt x="535482" y="578022"/>
                  </a:cubicBezTo>
                  <a:cubicBezTo>
                    <a:pt x="587488" y="485153"/>
                    <a:pt x="631779" y="408668"/>
                    <a:pt x="615682" y="356471"/>
                  </a:cubicBezTo>
                  <a:close/>
                </a:path>
              </a:pathLst>
            </a:custGeom>
            <a:solidFill>
              <a:srgbClr val="A95E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8A29D12-99D6-0F8B-D559-36646F865F7B}"/>
                </a:ext>
              </a:extLst>
            </p:cNvPr>
            <p:cNvSpPr/>
            <p:nvPr/>
          </p:nvSpPr>
          <p:spPr>
            <a:xfrm>
              <a:off x="2295199" y="7372897"/>
              <a:ext cx="420338" cy="497014"/>
            </a:xfrm>
            <a:custGeom>
              <a:avLst/>
              <a:gdLst>
                <a:gd name="connsiteX0" fmla="*/ 325279 w 420338"/>
                <a:gd name="connsiteY0" fmla="*/ 238411 h 497014"/>
                <a:gd name="connsiteX1" fmla="*/ 77915 w 420338"/>
                <a:gd name="connsiteY1" fmla="*/ 497014 h 497014"/>
                <a:gd name="connsiteX2" fmla="*/ 420338 w 420338"/>
                <a:gd name="connsiteY2" fmla="*/ 283750 h 497014"/>
                <a:gd name="connsiteX3" fmla="*/ 379571 w 420338"/>
                <a:gd name="connsiteY3" fmla="*/ 50292 h 497014"/>
                <a:gd name="connsiteX4" fmla="*/ 0 w 420338"/>
                <a:gd name="connsiteY4" fmla="*/ 0 h 497014"/>
                <a:gd name="connsiteX5" fmla="*/ 272034 w 420338"/>
                <a:gd name="connsiteY5" fmla="*/ 102584 h 497014"/>
                <a:gd name="connsiteX6" fmla="*/ 325279 w 420338"/>
                <a:gd name="connsiteY6" fmla="*/ 238411 h 49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0338" h="497014">
                  <a:moveTo>
                    <a:pt x="325279" y="238411"/>
                  </a:moveTo>
                  <a:cubicBezTo>
                    <a:pt x="299942" y="237172"/>
                    <a:pt x="115824" y="305181"/>
                    <a:pt x="77915" y="497014"/>
                  </a:cubicBezTo>
                  <a:cubicBezTo>
                    <a:pt x="90583" y="467392"/>
                    <a:pt x="187928" y="324136"/>
                    <a:pt x="420338" y="283750"/>
                  </a:cubicBezTo>
                  <a:cubicBezTo>
                    <a:pt x="362902" y="230886"/>
                    <a:pt x="316135" y="121348"/>
                    <a:pt x="379571" y="50292"/>
                  </a:cubicBezTo>
                  <a:cubicBezTo>
                    <a:pt x="253841" y="49339"/>
                    <a:pt x="107252" y="68199"/>
                    <a:pt x="0" y="0"/>
                  </a:cubicBezTo>
                  <a:cubicBezTo>
                    <a:pt x="21050" y="41243"/>
                    <a:pt x="87535" y="87439"/>
                    <a:pt x="272034" y="102584"/>
                  </a:cubicBezTo>
                  <a:cubicBezTo>
                    <a:pt x="272034" y="102584"/>
                    <a:pt x="263176" y="175165"/>
                    <a:pt x="325279" y="238411"/>
                  </a:cubicBezTo>
                  <a:close/>
                </a:path>
              </a:pathLst>
            </a:custGeom>
            <a:solidFill>
              <a:srgbClr val="A95E31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CFA0AC-C330-EE24-773A-9A4AD1A4932F}"/>
                </a:ext>
              </a:extLst>
            </p:cNvPr>
            <p:cNvSpPr/>
            <p:nvPr/>
          </p:nvSpPr>
          <p:spPr>
            <a:xfrm>
              <a:off x="2290627" y="7370516"/>
              <a:ext cx="407193" cy="504253"/>
            </a:xfrm>
            <a:custGeom>
              <a:avLst/>
              <a:gdLst>
                <a:gd name="connsiteX0" fmla="*/ 407194 w 407193"/>
                <a:gd name="connsiteY0" fmla="*/ 278892 h 504253"/>
                <a:gd name="connsiteX1" fmla="*/ 353378 w 407193"/>
                <a:gd name="connsiteY1" fmla="*/ 247364 h 504253"/>
                <a:gd name="connsiteX2" fmla="*/ 315182 w 407193"/>
                <a:gd name="connsiteY2" fmla="*/ 202216 h 504253"/>
                <a:gd name="connsiteX3" fmla="*/ 293180 w 407193"/>
                <a:gd name="connsiteY3" fmla="*/ 149352 h 504253"/>
                <a:gd name="connsiteX4" fmla="*/ 287464 w 407193"/>
                <a:gd name="connsiteY4" fmla="*/ 121634 h 504253"/>
                <a:gd name="connsiteX5" fmla="*/ 285940 w 407193"/>
                <a:gd name="connsiteY5" fmla="*/ 107823 h 504253"/>
                <a:gd name="connsiteX6" fmla="*/ 285560 w 407193"/>
                <a:gd name="connsiteY6" fmla="*/ 101060 h 504253"/>
                <a:gd name="connsiteX7" fmla="*/ 285464 w 407193"/>
                <a:gd name="connsiteY7" fmla="*/ 96869 h 504253"/>
                <a:gd name="connsiteX8" fmla="*/ 297942 w 407193"/>
                <a:gd name="connsiteY8" fmla="*/ 92964 h 504253"/>
                <a:gd name="connsiteX9" fmla="*/ 308801 w 407193"/>
                <a:gd name="connsiteY9" fmla="*/ 88582 h 504253"/>
                <a:gd name="connsiteX10" fmla="*/ 319373 w 407193"/>
                <a:gd name="connsiteY10" fmla="*/ 83534 h 504253"/>
                <a:gd name="connsiteX11" fmla="*/ 339852 w 407193"/>
                <a:gd name="connsiteY11" fmla="*/ 72676 h 504253"/>
                <a:gd name="connsiteX12" fmla="*/ 293751 w 407193"/>
                <a:gd name="connsiteY12" fmla="*/ 74771 h 504253"/>
                <a:gd name="connsiteX13" fmla="*/ 271367 w 407193"/>
                <a:gd name="connsiteY13" fmla="*/ 75247 h 504253"/>
                <a:gd name="connsiteX14" fmla="*/ 260413 w 407193"/>
                <a:gd name="connsiteY14" fmla="*/ 75629 h 504253"/>
                <a:gd name="connsiteX15" fmla="*/ 249460 w 407193"/>
                <a:gd name="connsiteY15" fmla="*/ 75152 h 504253"/>
                <a:gd name="connsiteX16" fmla="*/ 227838 w 407193"/>
                <a:gd name="connsiteY16" fmla="*/ 74771 h 504253"/>
                <a:gd name="connsiteX17" fmla="*/ 206502 w 407193"/>
                <a:gd name="connsiteY17" fmla="*/ 72771 h 504253"/>
                <a:gd name="connsiteX18" fmla="*/ 185452 w 407193"/>
                <a:gd name="connsiteY18" fmla="*/ 70104 h 504253"/>
                <a:gd name="connsiteX19" fmla="*/ 174974 w 407193"/>
                <a:gd name="connsiteY19" fmla="*/ 68580 h 504253"/>
                <a:gd name="connsiteX20" fmla="*/ 169736 w 407193"/>
                <a:gd name="connsiteY20" fmla="*/ 67913 h 504253"/>
                <a:gd name="connsiteX21" fmla="*/ 164592 w 407193"/>
                <a:gd name="connsiteY21" fmla="*/ 66770 h 504253"/>
                <a:gd name="connsiteX22" fmla="*/ 143923 w 407193"/>
                <a:gd name="connsiteY22" fmla="*/ 62389 h 504253"/>
                <a:gd name="connsiteX23" fmla="*/ 123634 w 407193"/>
                <a:gd name="connsiteY23" fmla="*/ 56769 h 504253"/>
                <a:gd name="connsiteX24" fmla="*/ 83439 w 407193"/>
                <a:gd name="connsiteY24" fmla="*/ 43053 h 504253"/>
                <a:gd name="connsiteX25" fmla="*/ 0 w 407193"/>
                <a:gd name="connsiteY25" fmla="*/ 0 h 504253"/>
                <a:gd name="connsiteX26" fmla="*/ 66961 w 407193"/>
                <a:gd name="connsiteY26" fmla="*/ 70961 h 504253"/>
                <a:gd name="connsiteX27" fmla="*/ 156020 w 407193"/>
                <a:gd name="connsiteY27" fmla="*/ 105346 h 504253"/>
                <a:gd name="connsiteX28" fmla="*/ 161925 w 407193"/>
                <a:gd name="connsiteY28" fmla="*/ 106585 h 504253"/>
                <a:gd name="connsiteX29" fmla="*/ 167926 w 407193"/>
                <a:gd name="connsiteY29" fmla="*/ 107347 h 504253"/>
                <a:gd name="connsiteX30" fmla="*/ 180022 w 407193"/>
                <a:gd name="connsiteY30" fmla="*/ 108585 h 504253"/>
                <a:gd name="connsiteX31" fmla="*/ 192119 w 407193"/>
                <a:gd name="connsiteY31" fmla="*/ 109728 h 504253"/>
                <a:gd name="connsiteX32" fmla="*/ 204216 w 407193"/>
                <a:gd name="connsiteY32" fmla="*/ 109728 h 504253"/>
                <a:gd name="connsiteX33" fmla="*/ 228410 w 407193"/>
                <a:gd name="connsiteY33" fmla="*/ 108966 h 504253"/>
                <a:gd name="connsiteX34" fmla="*/ 236601 w 407193"/>
                <a:gd name="connsiteY34" fmla="*/ 107823 h 504253"/>
                <a:gd name="connsiteX35" fmla="*/ 236696 w 407193"/>
                <a:gd name="connsiteY35" fmla="*/ 108204 h 504253"/>
                <a:gd name="connsiteX36" fmla="*/ 238887 w 407193"/>
                <a:gd name="connsiteY36" fmla="*/ 116300 h 504253"/>
                <a:gd name="connsiteX37" fmla="*/ 244126 w 407193"/>
                <a:gd name="connsiteY37" fmla="*/ 132016 h 504253"/>
                <a:gd name="connsiteX38" fmla="*/ 257270 w 407193"/>
                <a:gd name="connsiteY38" fmla="*/ 162115 h 504253"/>
                <a:gd name="connsiteX39" fmla="*/ 294322 w 407193"/>
                <a:gd name="connsiteY39" fmla="*/ 216313 h 504253"/>
                <a:gd name="connsiteX40" fmla="*/ 301562 w 407193"/>
                <a:gd name="connsiteY40" fmla="*/ 223647 h 504253"/>
                <a:gd name="connsiteX41" fmla="*/ 284036 w 407193"/>
                <a:gd name="connsiteY41" fmla="*/ 233077 h 504253"/>
                <a:gd name="connsiteX42" fmla="*/ 239649 w 407193"/>
                <a:gd name="connsiteY42" fmla="*/ 260699 h 504253"/>
                <a:gd name="connsiteX43" fmla="*/ 161163 w 407193"/>
                <a:gd name="connsiteY43" fmla="*/ 327374 h 504253"/>
                <a:gd name="connsiteX44" fmla="*/ 104204 w 407193"/>
                <a:gd name="connsiteY44" fmla="*/ 410146 h 504253"/>
                <a:gd name="connsiteX45" fmla="*/ 81534 w 407193"/>
                <a:gd name="connsiteY45" fmla="*/ 504254 h 504253"/>
                <a:gd name="connsiteX46" fmla="*/ 115824 w 407193"/>
                <a:gd name="connsiteY46" fmla="*/ 415671 h 504253"/>
                <a:gd name="connsiteX47" fmla="*/ 179642 w 407193"/>
                <a:gd name="connsiteY47" fmla="*/ 344519 h 504253"/>
                <a:gd name="connsiteX48" fmla="*/ 260699 w 407193"/>
                <a:gd name="connsiteY48" fmla="*/ 291560 h 504253"/>
                <a:gd name="connsiteX49" fmla="*/ 304895 w 407193"/>
                <a:gd name="connsiteY49" fmla="*/ 271081 h 504253"/>
                <a:gd name="connsiteX50" fmla="*/ 327565 w 407193"/>
                <a:gd name="connsiteY50" fmla="*/ 262414 h 504253"/>
                <a:gd name="connsiteX51" fmla="*/ 344614 w 407193"/>
                <a:gd name="connsiteY51" fmla="*/ 256699 h 504253"/>
                <a:gd name="connsiteX52" fmla="*/ 345853 w 407193"/>
                <a:gd name="connsiteY52" fmla="*/ 257461 h 504253"/>
                <a:gd name="connsiteX53" fmla="*/ 407194 w 407193"/>
                <a:gd name="connsiteY53" fmla="*/ 278892 h 504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07193" h="504253">
                  <a:moveTo>
                    <a:pt x="407194" y="278892"/>
                  </a:moveTo>
                  <a:cubicBezTo>
                    <a:pt x="387287" y="270986"/>
                    <a:pt x="368808" y="260509"/>
                    <a:pt x="353378" y="247364"/>
                  </a:cubicBezTo>
                  <a:cubicBezTo>
                    <a:pt x="337852" y="234315"/>
                    <a:pt x="325088" y="218884"/>
                    <a:pt x="315182" y="202216"/>
                  </a:cubicBezTo>
                  <a:cubicBezTo>
                    <a:pt x="305181" y="185642"/>
                    <a:pt x="298132" y="167640"/>
                    <a:pt x="293180" y="149352"/>
                  </a:cubicBezTo>
                  <a:cubicBezTo>
                    <a:pt x="290703" y="140208"/>
                    <a:pt x="288798" y="130969"/>
                    <a:pt x="287464" y="121634"/>
                  </a:cubicBezTo>
                  <a:cubicBezTo>
                    <a:pt x="286798" y="116967"/>
                    <a:pt x="286321" y="112395"/>
                    <a:pt x="285940" y="107823"/>
                  </a:cubicBezTo>
                  <a:cubicBezTo>
                    <a:pt x="285750" y="105537"/>
                    <a:pt x="285655" y="103251"/>
                    <a:pt x="285560" y="101060"/>
                  </a:cubicBezTo>
                  <a:cubicBezTo>
                    <a:pt x="285560" y="99727"/>
                    <a:pt x="285464" y="98107"/>
                    <a:pt x="285464" y="96869"/>
                  </a:cubicBezTo>
                  <a:cubicBezTo>
                    <a:pt x="289655" y="95536"/>
                    <a:pt x="293846" y="94297"/>
                    <a:pt x="297942" y="92964"/>
                  </a:cubicBezTo>
                  <a:cubicBezTo>
                    <a:pt x="301657" y="91821"/>
                    <a:pt x="305276" y="90297"/>
                    <a:pt x="308801" y="88582"/>
                  </a:cubicBezTo>
                  <a:cubicBezTo>
                    <a:pt x="312325" y="86963"/>
                    <a:pt x="315849" y="85249"/>
                    <a:pt x="319373" y="83534"/>
                  </a:cubicBezTo>
                  <a:cubicBezTo>
                    <a:pt x="326327" y="80105"/>
                    <a:pt x="333185" y="76581"/>
                    <a:pt x="339852" y="72676"/>
                  </a:cubicBezTo>
                  <a:cubicBezTo>
                    <a:pt x="323850" y="72485"/>
                    <a:pt x="308801" y="74200"/>
                    <a:pt x="293751" y="74771"/>
                  </a:cubicBezTo>
                  <a:cubicBezTo>
                    <a:pt x="286226" y="74771"/>
                    <a:pt x="278797" y="74962"/>
                    <a:pt x="271367" y="75247"/>
                  </a:cubicBezTo>
                  <a:cubicBezTo>
                    <a:pt x="267653" y="75343"/>
                    <a:pt x="264033" y="75629"/>
                    <a:pt x="260413" y="75629"/>
                  </a:cubicBezTo>
                  <a:lnTo>
                    <a:pt x="249460" y="75152"/>
                  </a:lnTo>
                  <a:cubicBezTo>
                    <a:pt x="242221" y="74962"/>
                    <a:pt x="234982" y="74771"/>
                    <a:pt x="227838" y="74771"/>
                  </a:cubicBezTo>
                  <a:cubicBezTo>
                    <a:pt x="220694" y="74009"/>
                    <a:pt x="213551" y="73342"/>
                    <a:pt x="206502" y="72771"/>
                  </a:cubicBezTo>
                  <a:cubicBezTo>
                    <a:pt x="199358" y="72485"/>
                    <a:pt x="192405" y="71247"/>
                    <a:pt x="185452" y="70104"/>
                  </a:cubicBezTo>
                  <a:cubicBezTo>
                    <a:pt x="181928" y="69628"/>
                    <a:pt x="178499" y="68961"/>
                    <a:pt x="174974" y="68580"/>
                  </a:cubicBezTo>
                  <a:lnTo>
                    <a:pt x="169736" y="67913"/>
                  </a:lnTo>
                  <a:lnTo>
                    <a:pt x="164592" y="66770"/>
                  </a:lnTo>
                  <a:cubicBezTo>
                    <a:pt x="157734" y="65151"/>
                    <a:pt x="150876" y="63817"/>
                    <a:pt x="143923" y="62389"/>
                  </a:cubicBezTo>
                  <a:cubicBezTo>
                    <a:pt x="137255" y="60293"/>
                    <a:pt x="130397" y="58674"/>
                    <a:pt x="123634" y="56769"/>
                  </a:cubicBezTo>
                  <a:cubicBezTo>
                    <a:pt x="110204" y="52673"/>
                    <a:pt x="96774" y="48196"/>
                    <a:pt x="83439" y="43053"/>
                  </a:cubicBezTo>
                  <a:cubicBezTo>
                    <a:pt x="56769" y="32766"/>
                    <a:pt x="27051" y="15049"/>
                    <a:pt x="0" y="0"/>
                  </a:cubicBezTo>
                  <a:cubicBezTo>
                    <a:pt x="13716" y="26956"/>
                    <a:pt x="40576" y="54102"/>
                    <a:pt x="66961" y="70961"/>
                  </a:cubicBezTo>
                  <a:cubicBezTo>
                    <a:pt x="93536" y="87821"/>
                    <a:pt x="124016" y="100013"/>
                    <a:pt x="156020" y="105346"/>
                  </a:cubicBezTo>
                  <a:lnTo>
                    <a:pt x="161925" y="106585"/>
                  </a:lnTo>
                  <a:lnTo>
                    <a:pt x="167926" y="107347"/>
                  </a:lnTo>
                  <a:cubicBezTo>
                    <a:pt x="171926" y="107823"/>
                    <a:pt x="176022" y="108109"/>
                    <a:pt x="180022" y="108585"/>
                  </a:cubicBezTo>
                  <a:lnTo>
                    <a:pt x="192119" y="109728"/>
                  </a:lnTo>
                  <a:cubicBezTo>
                    <a:pt x="196120" y="110109"/>
                    <a:pt x="200216" y="109728"/>
                    <a:pt x="204216" y="109728"/>
                  </a:cubicBezTo>
                  <a:cubicBezTo>
                    <a:pt x="212312" y="109633"/>
                    <a:pt x="220313" y="109347"/>
                    <a:pt x="228410" y="108966"/>
                  </a:cubicBezTo>
                  <a:cubicBezTo>
                    <a:pt x="231172" y="108680"/>
                    <a:pt x="233839" y="108204"/>
                    <a:pt x="236601" y="107823"/>
                  </a:cubicBezTo>
                  <a:cubicBezTo>
                    <a:pt x="236601" y="107918"/>
                    <a:pt x="236696" y="108013"/>
                    <a:pt x="236696" y="108204"/>
                  </a:cubicBezTo>
                  <a:cubicBezTo>
                    <a:pt x="237363" y="110966"/>
                    <a:pt x="238125" y="113633"/>
                    <a:pt x="238887" y="116300"/>
                  </a:cubicBezTo>
                  <a:cubicBezTo>
                    <a:pt x="240411" y="121634"/>
                    <a:pt x="242221" y="126873"/>
                    <a:pt x="244126" y="132016"/>
                  </a:cubicBezTo>
                  <a:cubicBezTo>
                    <a:pt x="247936" y="142304"/>
                    <a:pt x="252317" y="152400"/>
                    <a:pt x="257270" y="162115"/>
                  </a:cubicBezTo>
                  <a:cubicBezTo>
                    <a:pt x="267271" y="181546"/>
                    <a:pt x="279368" y="200025"/>
                    <a:pt x="294322" y="216313"/>
                  </a:cubicBezTo>
                  <a:cubicBezTo>
                    <a:pt x="296609" y="218884"/>
                    <a:pt x="299085" y="221171"/>
                    <a:pt x="301562" y="223647"/>
                  </a:cubicBezTo>
                  <a:cubicBezTo>
                    <a:pt x="295656" y="226695"/>
                    <a:pt x="289846" y="229838"/>
                    <a:pt x="284036" y="233077"/>
                  </a:cubicBezTo>
                  <a:cubicBezTo>
                    <a:pt x="268796" y="241649"/>
                    <a:pt x="253937" y="250888"/>
                    <a:pt x="239649" y="260699"/>
                  </a:cubicBezTo>
                  <a:cubicBezTo>
                    <a:pt x="210979" y="280225"/>
                    <a:pt x="184499" y="302514"/>
                    <a:pt x="161163" y="327374"/>
                  </a:cubicBezTo>
                  <a:cubicBezTo>
                    <a:pt x="138017" y="352330"/>
                    <a:pt x="118110" y="380047"/>
                    <a:pt x="104204" y="410146"/>
                  </a:cubicBezTo>
                  <a:cubicBezTo>
                    <a:pt x="90107" y="440150"/>
                    <a:pt x="82677" y="472345"/>
                    <a:pt x="81534" y="504254"/>
                  </a:cubicBezTo>
                  <a:cubicBezTo>
                    <a:pt x="87058" y="472726"/>
                    <a:pt x="98584" y="442531"/>
                    <a:pt x="115824" y="415671"/>
                  </a:cubicBezTo>
                  <a:cubicBezTo>
                    <a:pt x="132874" y="388715"/>
                    <a:pt x="154972" y="365093"/>
                    <a:pt x="179642" y="344519"/>
                  </a:cubicBezTo>
                  <a:cubicBezTo>
                    <a:pt x="204502" y="324040"/>
                    <a:pt x="231838" y="306419"/>
                    <a:pt x="260699" y="291560"/>
                  </a:cubicBezTo>
                  <a:cubicBezTo>
                    <a:pt x="275082" y="284131"/>
                    <a:pt x="289941" y="277273"/>
                    <a:pt x="304895" y="271081"/>
                  </a:cubicBezTo>
                  <a:cubicBezTo>
                    <a:pt x="312420" y="268033"/>
                    <a:pt x="319945" y="265081"/>
                    <a:pt x="327565" y="262414"/>
                  </a:cubicBezTo>
                  <a:cubicBezTo>
                    <a:pt x="333089" y="260413"/>
                    <a:pt x="339090" y="258413"/>
                    <a:pt x="344614" y="256699"/>
                  </a:cubicBezTo>
                  <a:cubicBezTo>
                    <a:pt x="344996" y="256889"/>
                    <a:pt x="345377" y="257175"/>
                    <a:pt x="345853" y="257461"/>
                  </a:cubicBezTo>
                  <a:cubicBezTo>
                    <a:pt x="364998" y="267748"/>
                    <a:pt x="386048" y="274796"/>
                    <a:pt x="407194" y="278892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3F3A2EC-9CA6-7FCD-F2CB-9E40F1CA14DA}"/>
                </a:ext>
              </a:extLst>
            </p:cNvPr>
            <p:cNvSpPr/>
            <p:nvPr/>
          </p:nvSpPr>
          <p:spPr>
            <a:xfrm>
              <a:off x="2308710" y="7284650"/>
              <a:ext cx="594475" cy="781815"/>
            </a:xfrm>
            <a:custGeom>
              <a:avLst/>
              <a:gdLst>
                <a:gd name="connsiteX0" fmla="*/ 593803 w 594475"/>
                <a:gd name="connsiteY0" fmla="*/ 356471 h 781815"/>
                <a:gd name="connsiteX1" fmla="*/ 487790 w 594475"/>
                <a:gd name="connsiteY1" fmla="*/ 136539 h 781815"/>
                <a:gd name="connsiteX2" fmla="*/ 328342 w 594475"/>
                <a:gd name="connsiteY2" fmla="*/ 20429 h 781815"/>
                <a:gd name="connsiteX3" fmla="*/ 32591 w 594475"/>
                <a:gd name="connsiteY3" fmla="*/ 522 h 781815"/>
                <a:gd name="connsiteX4" fmla="*/ 7064 w 594475"/>
                <a:gd name="connsiteY4" fmla="*/ 8999 h 781815"/>
                <a:gd name="connsiteX5" fmla="*/ 58498 w 594475"/>
                <a:gd name="connsiteY5" fmla="*/ 73197 h 781815"/>
                <a:gd name="connsiteX6" fmla="*/ 411971 w 594475"/>
                <a:gd name="connsiteY6" fmla="*/ 105582 h 781815"/>
                <a:gd name="connsiteX7" fmla="*/ 484361 w 594475"/>
                <a:gd name="connsiteY7" fmla="*/ 387046 h 781815"/>
                <a:gd name="connsiteX8" fmla="*/ 127555 w 594475"/>
                <a:gd name="connsiteY8" fmla="*/ 625933 h 781815"/>
                <a:gd name="connsiteX9" fmla="*/ 192134 w 594475"/>
                <a:gd name="connsiteY9" fmla="*/ 774237 h 781815"/>
                <a:gd name="connsiteX10" fmla="*/ 593803 w 594475"/>
                <a:gd name="connsiteY10" fmla="*/ 356471 h 78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4475" h="781815">
                  <a:moveTo>
                    <a:pt x="593803" y="356471"/>
                  </a:moveTo>
                  <a:cubicBezTo>
                    <a:pt x="582945" y="321038"/>
                    <a:pt x="531891" y="221311"/>
                    <a:pt x="487790" y="136539"/>
                  </a:cubicBezTo>
                  <a:cubicBezTo>
                    <a:pt x="455215" y="73959"/>
                    <a:pt x="422639" y="17000"/>
                    <a:pt x="328342" y="20429"/>
                  </a:cubicBezTo>
                  <a:cubicBezTo>
                    <a:pt x="224805" y="24143"/>
                    <a:pt x="75644" y="-4146"/>
                    <a:pt x="32591" y="522"/>
                  </a:cubicBezTo>
                  <a:cubicBezTo>
                    <a:pt x="23161" y="1569"/>
                    <a:pt x="14588" y="4522"/>
                    <a:pt x="7064" y="8999"/>
                  </a:cubicBezTo>
                  <a:cubicBezTo>
                    <a:pt x="-6271" y="32526"/>
                    <a:pt x="-6462" y="61386"/>
                    <a:pt x="58498" y="73197"/>
                  </a:cubicBezTo>
                  <a:cubicBezTo>
                    <a:pt x="176704" y="94724"/>
                    <a:pt x="411971" y="105582"/>
                    <a:pt x="411971" y="105582"/>
                  </a:cubicBezTo>
                  <a:cubicBezTo>
                    <a:pt x="411971" y="105582"/>
                    <a:pt x="355583" y="265793"/>
                    <a:pt x="484361" y="387046"/>
                  </a:cubicBezTo>
                  <a:cubicBezTo>
                    <a:pt x="484361" y="387046"/>
                    <a:pt x="224234" y="418478"/>
                    <a:pt x="127555" y="625933"/>
                  </a:cubicBezTo>
                  <a:cubicBezTo>
                    <a:pt x="112219" y="680226"/>
                    <a:pt x="119459" y="738137"/>
                    <a:pt x="192134" y="774237"/>
                  </a:cubicBezTo>
                  <a:cubicBezTo>
                    <a:pt x="332723" y="844151"/>
                    <a:pt x="609901" y="408668"/>
                    <a:pt x="593803" y="356471"/>
                  </a:cubicBezTo>
                  <a:close/>
                </a:path>
              </a:pathLst>
            </a:custGeom>
            <a:solidFill>
              <a:srgbClr val="BE6A3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F415FC2-6647-07F9-D9B6-F64F540BD2CC}"/>
                </a:ext>
              </a:extLst>
            </p:cNvPr>
            <p:cNvSpPr/>
            <p:nvPr/>
          </p:nvSpPr>
          <p:spPr>
            <a:xfrm>
              <a:off x="2484842" y="8003071"/>
              <a:ext cx="251079" cy="1304924"/>
            </a:xfrm>
            <a:custGeom>
              <a:avLst/>
              <a:gdLst>
                <a:gd name="connsiteX0" fmla="*/ 251079 w 251079"/>
                <a:gd name="connsiteY0" fmla="*/ 0 h 1304924"/>
                <a:gd name="connsiteX1" fmla="*/ 0 w 251079"/>
                <a:gd name="connsiteY1" fmla="*/ 218884 h 1304924"/>
                <a:gd name="connsiteX2" fmla="*/ 83534 w 251079"/>
                <a:gd name="connsiteY2" fmla="*/ 332041 h 1304924"/>
                <a:gd name="connsiteX3" fmla="*/ 151543 w 251079"/>
                <a:gd name="connsiteY3" fmla="*/ 1304925 h 1304924"/>
                <a:gd name="connsiteX4" fmla="*/ 225647 w 251079"/>
                <a:gd name="connsiteY4" fmla="*/ 1304068 h 1304924"/>
                <a:gd name="connsiteX5" fmla="*/ 142589 w 251079"/>
                <a:gd name="connsiteY5" fmla="*/ 340995 h 1304924"/>
                <a:gd name="connsiteX6" fmla="*/ 174308 w 251079"/>
                <a:gd name="connsiteY6" fmla="*/ 161163 h 1304924"/>
                <a:gd name="connsiteX7" fmla="*/ 251079 w 251079"/>
                <a:gd name="connsiteY7" fmla="*/ 0 h 1304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079" h="1304924">
                  <a:moveTo>
                    <a:pt x="251079" y="0"/>
                  </a:moveTo>
                  <a:cubicBezTo>
                    <a:pt x="251079" y="0"/>
                    <a:pt x="140875" y="200882"/>
                    <a:pt x="0" y="218884"/>
                  </a:cubicBezTo>
                  <a:cubicBezTo>
                    <a:pt x="0" y="218884"/>
                    <a:pt x="66484" y="242316"/>
                    <a:pt x="83534" y="332041"/>
                  </a:cubicBezTo>
                  <a:cubicBezTo>
                    <a:pt x="100584" y="421767"/>
                    <a:pt x="151543" y="1304925"/>
                    <a:pt x="151543" y="1304925"/>
                  </a:cubicBezTo>
                  <a:lnTo>
                    <a:pt x="225647" y="1304068"/>
                  </a:lnTo>
                  <a:lnTo>
                    <a:pt x="142589" y="340995"/>
                  </a:lnTo>
                  <a:cubicBezTo>
                    <a:pt x="131635" y="279463"/>
                    <a:pt x="142780" y="216313"/>
                    <a:pt x="174308" y="161163"/>
                  </a:cubicBezTo>
                  <a:cubicBezTo>
                    <a:pt x="205264" y="106871"/>
                    <a:pt x="241268" y="38862"/>
                    <a:pt x="251079" y="0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65B368-93A1-2B52-960F-D5824C2C16F2}"/>
                </a:ext>
              </a:extLst>
            </p:cNvPr>
            <p:cNvSpPr/>
            <p:nvPr/>
          </p:nvSpPr>
          <p:spPr>
            <a:xfrm>
              <a:off x="2669436" y="7183350"/>
              <a:ext cx="99917" cy="183641"/>
            </a:xfrm>
            <a:custGeom>
              <a:avLst/>
              <a:gdLst>
                <a:gd name="connsiteX0" fmla="*/ 16193 w 99917"/>
                <a:gd name="connsiteY0" fmla="*/ 127540 h 183641"/>
                <a:gd name="connsiteX1" fmla="*/ 30671 w 99917"/>
                <a:gd name="connsiteY1" fmla="*/ 82867 h 183641"/>
                <a:gd name="connsiteX2" fmla="*/ 0 w 99917"/>
                <a:gd name="connsiteY2" fmla="*/ 0 h 183641"/>
                <a:gd name="connsiteX3" fmla="*/ 99917 w 99917"/>
                <a:gd name="connsiteY3" fmla="*/ 183642 h 183641"/>
                <a:gd name="connsiteX4" fmla="*/ 74676 w 99917"/>
                <a:gd name="connsiteY4" fmla="*/ 155162 h 183641"/>
                <a:gd name="connsiteX5" fmla="*/ 16193 w 99917"/>
                <a:gd name="connsiteY5" fmla="*/ 127540 h 183641"/>
                <a:gd name="connsiteX6" fmla="*/ 16193 w 99917"/>
                <a:gd name="connsiteY6" fmla="*/ 127540 h 18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917" h="183641">
                  <a:moveTo>
                    <a:pt x="16193" y="127540"/>
                  </a:moveTo>
                  <a:cubicBezTo>
                    <a:pt x="16193" y="127540"/>
                    <a:pt x="43720" y="124396"/>
                    <a:pt x="30671" y="82867"/>
                  </a:cubicBezTo>
                  <a:cubicBezTo>
                    <a:pt x="17621" y="41338"/>
                    <a:pt x="0" y="0"/>
                    <a:pt x="0" y="0"/>
                  </a:cubicBezTo>
                  <a:cubicBezTo>
                    <a:pt x="0" y="0"/>
                    <a:pt x="83344" y="140113"/>
                    <a:pt x="99917" y="183642"/>
                  </a:cubicBezTo>
                  <a:lnTo>
                    <a:pt x="74676" y="155162"/>
                  </a:lnTo>
                  <a:cubicBezTo>
                    <a:pt x="60198" y="138779"/>
                    <a:pt x="38957" y="128778"/>
                    <a:pt x="16193" y="127540"/>
                  </a:cubicBezTo>
                  <a:lnTo>
                    <a:pt x="16193" y="127540"/>
                  </a:lnTo>
                  <a:close/>
                </a:path>
              </a:pathLst>
            </a:custGeom>
            <a:solidFill>
              <a:srgbClr val="A254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7C3C875-32D6-50F4-FB69-F775C456008B}"/>
                </a:ext>
              </a:extLst>
            </p:cNvPr>
            <p:cNvSpPr/>
            <p:nvPr/>
          </p:nvSpPr>
          <p:spPr>
            <a:xfrm>
              <a:off x="2284718" y="7274368"/>
              <a:ext cx="511781" cy="146915"/>
            </a:xfrm>
            <a:custGeom>
              <a:avLst/>
              <a:gdLst>
                <a:gd name="connsiteX0" fmla="*/ 511782 w 511781"/>
                <a:gd name="connsiteY0" fmla="*/ 146916 h 146915"/>
                <a:gd name="connsiteX1" fmla="*/ 479111 w 511781"/>
                <a:gd name="connsiteY1" fmla="*/ 96338 h 146915"/>
                <a:gd name="connsiteX2" fmla="*/ 435773 w 511781"/>
                <a:gd name="connsiteY2" fmla="*/ 55857 h 146915"/>
                <a:gd name="connsiteX3" fmla="*/ 379099 w 511781"/>
                <a:gd name="connsiteY3" fmla="*/ 38426 h 146915"/>
                <a:gd name="connsiteX4" fmla="*/ 348428 w 511781"/>
                <a:gd name="connsiteY4" fmla="*/ 38235 h 146915"/>
                <a:gd name="connsiteX5" fmla="*/ 316234 w 511781"/>
                <a:gd name="connsiteY5" fmla="*/ 38902 h 146915"/>
                <a:gd name="connsiteX6" fmla="*/ 188789 w 511781"/>
                <a:gd name="connsiteY6" fmla="*/ 31092 h 146915"/>
                <a:gd name="connsiteX7" fmla="*/ 125734 w 511781"/>
                <a:gd name="connsiteY7" fmla="*/ 24615 h 146915"/>
                <a:gd name="connsiteX8" fmla="*/ 64012 w 511781"/>
                <a:gd name="connsiteY8" fmla="*/ 20805 h 146915"/>
                <a:gd name="connsiteX9" fmla="*/ 63250 w 511781"/>
                <a:gd name="connsiteY9" fmla="*/ 20805 h 146915"/>
                <a:gd name="connsiteX10" fmla="*/ 62488 w 511781"/>
                <a:gd name="connsiteY10" fmla="*/ 20709 h 146915"/>
                <a:gd name="connsiteX11" fmla="*/ 53820 w 511781"/>
                <a:gd name="connsiteY11" fmla="*/ 21090 h 146915"/>
                <a:gd name="connsiteX12" fmla="*/ 44486 w 511781"/>
                <a:gd name="connsiteY12" fmla="*/ 22996 h 146915"/>
                <a:gd name="connsiteX13" fmla="*/ 27245 w 511781"/>
                <a:gd name="connsiteY13" fmla="*/ 31282 h 146915"/>
                <a:gd name="connsiteX14" fmla="*/ 12577 w 511781"/>
                <a:gd name="connsiteY14" fmla="*/ 45474 h 146915"/>
                <a:gd name="connsiteX15" fmla="*/ 6100 w 511781"/>
                <a:gd name="connsiteY15" fmla="*/ 54238 h 146915"/>
                <a:gd name="connsiteX16" fmla="*/ 99 w 511781"/>
                <a:gd name="connsiteY16" fmla="*/ 63858 h 146915"/>
                <a:gd name="connsiteX17" fmla="*/ 290 w 511781"/>
                <a:gd name="connsiteY17" fmla="*/ 52428 h 146915"/>
                <a:gd name="connsiteX18" fmla="*/ 2766 w 511781"/>
                <a:gd name="connsiteY18" fmla="*/ 40998 h 146915"/>
                <a:gd name="connsiteX19" fmla="*/ 15053 w 511781"/>
                <a:gd name="connsiteY19" fmla="*/ 19566 h 146915"/>
                <a:gd name="connsiteX20" fmla="*/ 37151 w 511781"/>
                <a:gd name="connsiteY20" fmla="*/ 4612 h 146915"/>
                <a:gd name="connsiteX21" fmla="*/ 50391 w 511781"/>
                <a:gd name="connsiteY21" fmla="*/ 898 h 146915"/>
                <a:gd name="connsiteX22" fmla="*/ 64964 w 511781"/>
                <a:gd name="connsiteY22" fmla="*/ 135 h 146915"/>
                <a:gd name="connsiteX23" fmla="*/ 63440 w 511781"/>
                <a:gd name="connsiteY23" fmla="*/ 40 h 146915"/>
                <a:gd name="connsiteX24" fmla="*/ 128210 w 511781"/>
                <a:gd name="connsiteY24" fmla="*/ 4422 h 146915"/>
                <a:gd name="connsiteX25" fmla="*/ 191266 w 511781"/>
                <a:gd name="connsiteY25" fmla="*/ 11565 h 146915"/>
                <a:gd name="connsiteX26" fmla="*/ 316710 w 511781"/>
                <a:gd name="connsiteY26" fmla="*/ 22710 h 146915"/>
                <a:gd name="connsiteX27" fmla="*/ 347952 w 511781"/>
                <a:gd name="connsiteY27" fmla="*/ 23281 h 146915"/>
                <a:gd name="connsiteX28" fmla="*/ 380718 w 511781"/>
                <a:gd name="connsiteY28" fmla="*/ 24900 h 146915"/>
                <a:gd name="connsiteX29" fmla="*/ 441869 w 511781"/>
                <a:gd name="connsiteY29" fmla="*/ 47380 h 146915"/>
                <a:gd name="connsiteX30" fmla="*/ 483969 w 511781"/>
                <a:gd name="connsiteY30" fmla="*/ 93195 h 146915"/>
                <a:gd name="connsiteX31" fmla="*/ 511782 w 511781"/>
                <a:gd name="connsiteY31" fmla="*/ 146916 h 14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11781" h="146915">
                  <a:moveTo>
                    <a:pt x="511782" y="146916"/>
                  </a:moveTo>
                  <a:cubicBezTo>
                    <a:pt x="501495" y="129675"/>
                    <a:pt x="491113" y="112435"/>
                    <a:pt x="479111" y="96338"/>
                  </a:cubicBezTo>
                  <a:cubicBezTo>
                    <a:pt x="467205" y="80336"/>
                    <a:pt x="452823" y="65953"/>
                    <a:pt x="435773" y="55857"/>
                  </a:cubicBezTo>
                  <a:cubicBezTo>
                    <a:pt x="418913" y="45379"/>
                    <a:pt x="399197" y="39950"/>
                    <a:pt x="379099" y="38426"/>
                  </a:cubicBezTo>
                  <a:cubicBezTo>
                    <a:pt x="368907" y="37473"/>
                    <a:pt x="359096" y="37950"/>
                    <a:pt x="348428" y="38235"/>
                  </a:cubicBezTo>
                  <a:cubicBezTo>
                    <a:pt x="337665" y="38712"/>
                    <a:pt x="326902" y="38902"/>
                    <a:pt x="316234" y="38902"/>
                  </a:cubicBezTo>
                  <a:cubicBezTo>
                    <a:pt x="273371" y="38807"/>
                    <a:pt x="230985" y="34902"/>
                    <a:pt x="188789" y="31092"/>
                  </a:cubicBezTo>
                  <a:lnTo>
                    <a:pt x="125734" y="24615"/>
                  </a:lnTo>
                  <a:cubicBezTo>
                    <a:pt x="104874" y="22615"/>
                    <a:pt x="83729" y="20519"/>
                    <a:pt x="64012" y="20805"/>
                  </a:cubicBezTo>
                  <a:lnTo>
                    <a:pt x="63250" y="20805"/>
                  </a:lnTo>
                  <a:lnTo>
                    <a:pt x="62488" y="20709"/>
                  </a:lnTo>
                  <a:cubicBezTo>
                    <a:pt x="60488" y="20519"/>
                    <a:pt x="56773" y="20709"/>
                    <a:pt x="53820" y="21090"/>
                  </a:cubicBezTo>
                  <a:cubicBezTo>
                    <a:pt x="50677" y="21472"/>
                    <a:pt x="47534" y="22138"/>
                    <a:pt x="44486" y="22996"/>
                  </a:cubicBezTo>
                  <a:cubicBezTo>
                    <a:pt x="38390" y="24805"/>
                    <a:pt x="32675" y="27567"/>
                    <a:pt x="27245" y="31282"/>
                  </a:cubicBezTo>
                  <a:cubicBezTo>
                    <a:pt x="22102" y="35188"/>
                    <a:pt x="16958" y="39855"/>
                    <a:pt x="12577" y="45474"/>
                  </a:cubicBezTo>
                  <a:cubicBezTo>
                    <a:pt x="10196" y="48141"/>
                    <a:pt x="8481" y="51285"/>
                    <a:pt x="6100" y="54238"/>
                  </a:cubicBezTo>
                  <a:cubicBezTo>
                    <a:pt x="4195" y="57381"/>
                    <a:pt x="2290" y="60619"/>
                    <a:pt x="99" y="63858"/>
                  </a:cubicBezTo>
                  <a:cubicBezTo>
                    <a:pt x="-91" y="60143"/>
                    <a:pt x="4" y="56238"/>
                    <a:pt x="290" y="52428"/>
                  </a:cubicBezTo>
                  <a:cubicBezTo>
                    <a:pt x="956" y="48713"/>
                    <a:pt x="1623" y="44808"/>
                    <a:pt x="2766" y="40998"/>
                  </a:cubicBezTo>
                  <a:cubicBezTo>
                    <a:pt x="5243" y="33473"/>
                    <a:pt x="9243" y="26043"/>
                    <a:pt x="15053" y="19566"/>
                  </a:cubicBezTo>
                  <a:cubicBezTo>
                    <a:pt x="20959" y="13185"/>
                    <a:pt x="28579" y="7946"/>
                    <a:pt x="37151" y="4612"/>
                  </a:cubicBezTo>
                  <a:cubicBezTo>
                    <a:pt x="41342" y="2898"/>
                    <a:pt x="45914" y="1755"/>
                    <a:pt x="50391" y="898"/>
                  </a:cubicBezTo>
                  <a:cubicBezTo>
                    <a:pt x="55154" y="231"/>
                    <a:pt x="59154" y="-245"/>
                    <a:pt x="64964" y="135"/>
                  </a:cubicBezTo>
                  <a:lnTo>
                    <a:pt x="63440" y="40"/>
                  </a:lnTo>
                  <a:cubicBezTo>
                    <a:pt x="86110" y="-55"/>
                    <a:pt x="107065" y="2326"/>
                    <a:pt x="128210" y="4422"/>
                  </a:cubicBezTo>
                  <a:lnTo>
                    <a:pt x="191266" y="11565"/>
                  </a:lnTo>
                  <a:cubicBezTo>
                    <a:pt x="233081" y="16614"/>
                    <a:pt x="274991" y="20805"/>
                    <a:pt x="316710" y="22710"/>
                  </a:cubicBezTo>
                  <a:cubicBezTo>
                    <a:pt x="327188" y="23091"/>
                    <a:pt x="337570" y="23376"/>
                    <a:pt x="347952" y="23281"/>
                  </a:cubicBezTo>
                  <a:cubicBezTo>
                    <a:pt x="358525" y="23472"/>
                    <a:pt x="369860" y="23281"/>
                    <a:pt x="380718" y="24900"/>
                  </a:cubicBezTo>
                  <a:cubicBezTo>
                    <a:pt x="402531" y="27663"/>
                    <a:pt x="424343" y="34807"/>
                    <a:pt x="441869" y="47380"/>
                  </a:cubicBezTo>
                  <a:cubicBezTo>
                    <a:pt x="459585" y="59857"/>
                    <a:pt x="473206" y="76050"/>
                    <a:pt x="483969" y="93195"/>
                  </a:cubicBezTo>
                  <a:cubicBezTo>
                    <a:pt x="495018" y="110530"/>
                    <a:pt x="503591" y="128628"/>
                    <a:pt x="511782" y="146916"/>
                  </a:cubicBezTo>
                  <a:close/>
                </a:path>
              </a:pathLst>
            </a:custGeom>
            <a:solidFill>
              <a:srgbClr val="6236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682" name="Freeform: Shape 681">
            <a:extLst>
              <a:ext uri="{FF2B5EF4-FFF2-40B4-BE49-F238E27FC236}">
                <a16:creationId xmlns:a16="http://schemas.microsoft.com/office/drawing/2014/main" id="{A2CE9FC3-E3EE-90ED-A4BE-F3360499D04E}"/>
              </a:ext>
            </a:extLst>
          </p:cNvPr>
          <p:cNvSpPr/>
          <p:nvPr/>
        </p:nvSpPr>
        <p:spPr>
          <a:xfrm>
            <a:off x="1536700" y="-1700631"/>
            <a:ext cx="8013700" cy="8013699"/>
          </a:xfrm>
          <a:custGeom>
            <a:avLst/>
            <a:gdLst>
              <a:gd name="connsiteX0" fmla="*/ 0 w 8013700"/>
              <a:gd name="connsiteY0" fmla="*/ 0 h 8013699"/>
              <a:gd name="connsiteX1" fmla="*/ 8013700 w 8013700"/>
              <a:gd name="connsiteY1" fmla="*/ 0 h 8013699"/>
              <a:gd name="connsiteX2" fmla="*/ 8013700 w 8013700"/>
              <a:gd name="connsiteY2" fmla="*/ 8013700 h 8013699"/>
              <a:gd name="connsiteX3" fmla="*/ 0 w 8013700"/>
              <a:gd name="connsiteY3" fmla="*/ 8013700 h 801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13700" h="8013699">
                <a:moveTo>
                  <a:pt x="0" y="0"/>
                </a:moveTo>
                <a:lnTo>
                  <a:pt x="8013700" y="0"/>
                </a:lnTo>
                <a:lnTo>
                  <a:pt x="8013700" y="8013700"/>
                </a:lnTo>
                <a:lnTo>
                  <a:pt x="0" y="8013700"/>
                </a:lnTo>
                <a:close/>
              </a:path>
            </a:pathLst>
          </a:custGeom>
          <a:noFill/>
          <a:ln w="1602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</a:endParaRPr>
          </a:p>
        </p:txBody>
      </p: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0F3A28E7-8364-1B7A-0C30-98A8A77A6301}"/>
              </a:ext>
            </a:extLst>
          </p:cNvPr>
          <p:cNvGrpSpPr/>
          <p:nvPr/>
        </p:nvGrpSpPr>
        <p:grpSpPr>
          <a:xfrm>
            <a:off x="270733" y="3220591"/>
            <a:ext cx="2431623" cy="4964166"/>
            <a:chOff x="270733" y="2754200"/>
            <a:chExt cx="2431623" cy="4964166"/>
          </a:xfrm>
        </p:grpSpPr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52CB3D78-DFE7-1573-0BC6-3E13B757D45D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2D154D05-2F83-0F56-8CAD-A5519D66D0AA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7AA1A2BD-26DF-AB40-B00B-2156EF0CACC7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146AF15-6F3E-8728-F585-3F78F45994A9}"/>
              </a:ext>
            </a:extLst>
          </p:cNvPr>
          <p:cNvGrpSpPr/>
          <p:nvPr/>
        </p:nvGrpSpPr>
        <p:grpSpPr>
          <a:xfrm>
            <a:off x="1914748" y="2586217"/>
            <a:ext cx="2333219" cy="4265815"/>
            <a:chOff x="2857717" y="1506336"/>
            <a:chExt cx="2333219" cy="4265815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42E4803-5B45-96EB-A922-7318E1910A18}"/>
                </a:ext>
              </a:extLst>
            </p:cNvPr>
            <p:cNvSpPr/>
            <p:nvPr/>
          </p:nvSpPr>
          <p:spPr>
            <a:xfrm>
              <a:off x="2857717" y="1506336"/>
              <a:ext cx="2318120" cy="4265814"/>
            </a:xfrm>
            <a:custGeom>
              <a:avLst/>
              <a:gdLst>
                <a:gd name="connsiteX0" fmla="*/ 747911 w 2318120"/>
                <a:gd name="connsiteY0" fmla="*/ 374 h 4265814"/>
                <a:gd name="connsiteX1" fmla="*/ 823977 w 2318120"/>
                <a:gd name="connsiteY1" fmla="*/ 14978 h 4265814"/>
                <a:gd name="connsiteX2" fmla="*/ 934726 w 2318120"/>
                <a:gd name="connsiteY2" fmla="*/ 325108 h 4265814"/>
                <a:gd name="connsiteX3" fmla="*/ 1279796 w 2318120"/>
                <a:gd name="connsiteY3" fmla="*/ 162910 h 4265814"/>
                <a:gd name="connsiteX4" fmla="*/ 1436223 w 2318120"/>
                <a:gd name="connsiteY4" fmla="*/ 401719 h 4265814"/>
                <a:gd name="connsiteX5" fmla="*/ 1432377 w 2318120"/>
                <a:gd name="connsiteY5" fmla="*/ 551415 h 4265814"/>
                <a:gd name="connsiteX6" fmla="*/ 1692822 w 2318120"/>
                <a:gd name="connsiteY6" fmla="*/ 438582 h 4265814"/>
                <a:gd name="connsiteX7" fmla="*/ 1900377 w 2318120"/>
                <a:gd name="connsiteY7" fmla="*/ 654631 h 4265814"/>
                <a:gd name="connsiteX8" fmla="*/ 2271251 w 2318120"/>
                <a:gd name="connsiteY8" fmla="*/ 837664 h 4265814"/>
                <a:gd name="connsiteX9" fmla="*/ 2305229 w 2318120"/>
                <a:gd name="connsiteY9" fmla="*/ 1305504 h 4265814"/>
                <a:gd name="connsiteX10" fmla="*/ 2127325 w 2318120"/>
                <a:gd name="connsiteY10" fmla="*/ 2065844 h 4265814"/>
                <a:gd name="connsiteX11" fmla="*/ 2024910 w 2318120"/>
                <a:gd name="connsiteY11" fmla="*/ 2225957 h 4265814"/>
                <a:gd name="connsiteX12" fmla="*/ 1915603 w 2318120"/>
                <a:gd name="connsiteY12" fmla="*/ 2362351 h 4265814"/>
                <a:gd name="connsiteX13" fmla="*/ 1885953 w 2318120"/>
                <a:gd name="connsiteY13" fmla="*/ 2400015 h 4265814"/>
                <a:gd name="connsiteX14" fmla="*/ 1896370 w 2318120"/>
                <a:gd name="connsiteY14" fmla="*/ 2463163 h 4265814"/>
                <a:gd name="connsiteX15" fmla="*/ 1983560 w 2318120"/>
                <a:gd name="connsiteY15" fmla="*/ 2935971 h 4265814"/>
                <a:gd name="connsiteX16" fmla="*/ 2060246 w 2318120"/>
                <a:gd name="connsiteY16" fmla="*/ 4265814 h 4265814"/>
                <a:gd name="connsiteX17" fmla="*/ 601272 w 2318120"/>
                <a:gd name="connsiteY17" fmla="*/ 4265814 h 4265814"/>
                <a:gd name="connsiteX18" fmla="*/ 606047 w 2318120"/>
                <a:gd name="connsiteY18" fmla="*/ 4189001 h 4265814"/>
                <a:gd name="connsiteX19" fmla="*/ 689507 w 2318120"/>
                <a:gd name="connsiteY19" fmla="*/ 2855193 h 4265814"/>
                <a:gd name="connsiteX20" fmla="*/ 570263 w 2318120"/>
                <a:gd name="connsiteY20" fmla="*/ 2320840 h 4265814"/>
                <a:gd name="connsiteX21" fmla="*/ 200351 w 2318120"/>
                <a:gd name="connsiteY21" fmla="*/ 1710356 h 4265814"/>
                <a:gd name="connsiteX22" fmla="*/ 5618 w 2318120"/>
                <a:gd name="connsiteY22" fmla="*/ 1227130 h 4265814"/>
                <a:gd name="connsiteX23" fmla="*/ 326647 w 2318120"/>
                <a:gd name="connsiteY23" fmla="*/ 513269 h 4265814"/>
                <a:gd name="connsiteX24" fmla="*/ 472977 w 2318120"/>
                <a:gd name="connsiteY24" fmla="*/ 218205 h 4265814"/>
                <a:gd name="connsiteX25" fmla="*/ 747911 w 2318120"/>
                <a:gd name="connsiteY25" fmla="*/ 374 h 426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18120" h="4265814">
                  <a:moveTo>
                    <a:pt x="747911" y="374"/>
                  </a:moveTo>
                  <a:cubicBezTo>
                    <a:pt x="771402" y="1655"/>
                    <a:pt x="796711" y="6283"/>
                    <a:pt x="823977" y="14978"/>
                  </a:cubicBezTo>
                  <a:cubicBezTo>
                    <a:pt x="972711" y="62419"/>
                    <a:pt x="970307" y="241284"/>
                    <a:pt x="934726" y="325108"/>
                  </a:cubicBezTo>
                  <a:cubicBezTo>
                    <a:pt x="986334" y="254106"/>
                    <a:pt x="1114233" y="111302"/>
                    <a:pt x="1279796" y="162910"/>
                  </a:cubicBezTo>
                  <a:cubicBezTo>
                    <a:pt x="1427409" y="208909"/>
                    <a:pt x="1430293" y="323184"/>
                    <a:pt x="1436223" y="401719"/>
                  </a:cubicBezTo>
                  <a:cubicBezTo>
                    <a:pt x="1442154" y="480413"/>
                    <a:pt x="1432377" y="551415"/>
                    <a:pt x="1432377" y="551415"/>
                  </a:cubicBezTo>
                  <a:cubicBezTo>
                    <a:pt x="1432377" y="551415"/>
                    <a:pt x="1558192" y="398032"/>
                    <a:pt x="1692822" y="438582"/>
                  </a:cubicBezTo>
                  <a:cubicBezTo>
                    <a:pt x="1819439" y="476567"/>
                    <a:pt x="1890761" y="567923"/>
                    <a:pt x="1900377" y="654631"/>
                  </a:cubicBezTo>
                  <a:cubicBezTo>
                    <a:pt x="1900377" y="654631"/>
                    <a:pt x="2183742" y="601420"/>
                    <a:pt x="2271251" y="837664"/>
                  </a:cubicBezTo>
                  <a:cubicBezTo>
                    <a:pt x="2302505" y="921968"/>
                    <a:pt x="2337605" y="1177925"/>
                    <a:pt x="2305229" y="1305504"/>
                  </a:cubicBezTo>
                  <a:cubicBezTo>
                    <a:pt x="2287279" y="1376024"/>
                    <a:pt x="2201051" y="1747219"/>
                    <a:pt x="2127325" y="2065844"/>
                  </a:cubicBezTo>
                  <a:cubicBezTo>
                    <a:pt x="2094950" y="2120017"/>
                    <a:pt x="2060651" y="2173548"/>
                    <a:pt x="2024910" y="2225957"/>
                  </a:cubicBezTo>
                  <a:cubicBezTo>
                    <a:pt x="1992214" y="2273879"/>
                    <a:pt x="1957274" y="2320840"/>
                    <a:pt x="1915603" y="2362351"/>
                  </a:cubicBezTo>
                  <a:cubicBezTo>
                    <a:pt x="1902301" y="2375653"/>
                    <a:pt x="1888196" y="2382705"/>
                    <a:pt x="1885953" y="2400015"/>
                  </a:cubicBezTo>
                  <a:cubicBezTo>
                    <a:pt x="1883548" y="2418607"/>
                    <a:pt x="1892203" y="2445052"/>
                    <a:pt x="1896370" y="2463163"/>
                  </a:cubicBezTo>
                  <a:cubicBezTo>
                    <a:pt x="1920412" y="2570707"/>
                    <a:pt x="1983560" y="2935971"/>
                    <a:pt x="1983560" y="2935971"/>
                  </a:cubicBezTo>
                  <a:lnTo>
                    <a:pt x="2060246" y="4265814"/>
                  </a:lnTo>
                  <a:lnTo>
                    <a:pt x="601272" y="4265814"/>
                  </a:lnTo>
                  <a:lnTo>
                    <a:pt x="606047" y="4189001"/>
                  </a:lnTo>
                  <a:cubicBezTo>
                    <a:pt x="648878" y="3500396"/>
                    <a:pt x="688666" y="2862887"/>
                    <a:pt x="689507" y="2855193"/>
                  </a:cubicBezTo>
                  <a:cubicBezTo>
                    <a:pt x="710022" y="2669756"/>
                    <a:pt x="668671" y="2483037"/>
                    <a:pt x="570263" y="2320840"/>
                  </a:cubicBezTo>
                  <a:cubicBezTo>
                    <a:pt x="448776" y="2120176"/>
                    <a:pt x="280808" y="1842903"/>
                    <a:pt x="200351" y="1710356"/>
                  </a:cubicBezTo>
                  <a:cubicBezTo>
                    <a:pt x="78222" y="1509052"/>
                    <a:pt x="-25636" y="1343809"/>
                    <a:pt x="5618" y="1227130"/>
                  </a:cubicBezTo>
                  <a:cubicBezTo>
                    <a:pt x="36871" y="1110611"/>
                    <a:pt x="326647" y="513269"/>
                    <a:pt x="326647" y="513269"/>
                  </a:cubicBezTo>
                  <a:cubicBezTo>
                    <a:pt x="326647" y="513269"/>
                    <a:pt x="416881" y="333121"/>
                    <a:pt x="472977" y="218205"/>
                  </a:cubicBezTo>
                  <a:cubicBezTo>
                    <a:pt x="508037" y="146403"/>
                    <a:pt x="583468" y="-8597"/>
                    <a:pt x="747911" y="374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56CCEABC-61A2-384B-B646-6103CA3AA6D1}"/>
                </a:ext>
              </a:extLst>
            </p:cNvPr>
            <p:cNvSpPr/>
            <p:nvPr/>
          </p:nvSpPr>
          <p:spPr>
            <a:xfrm>
              <a:off x="3700285" y="2732825"/>
              <a:ext cx="737581" cy="315419"/>
            </a:xfrm>
            <a:custGeom>
              <a:avLst/>
              <a:gdLst>
                <a:gd name="connsiteX0" fmla="*/ 541726 w 737581"/>
                <a:gd name="connsiteY0" fmla="*/ 152100 h 315419"/>
                <a:gd name="connsiteX1" fmla="*/ 405173 w 737581"/>
                <a:gd name="connsiteY1" fmla="*/ 9616 h 315419"/>
                <a:gd name="connsiteX2" fmla="*/ 0 w 737581"/>
                <a:gd name="connsiteY2" fmla="*/ 0 h 315419"/>
                <a:gd name="connsiteX3" fmla="*/ 312214 w 737581"/>
                <a:gd name="connsiteY3" fmla="*/ 315419 h 315419"/>
                <a:gd name="connsiteX4" fmla="*/ 737581 w 737581"/>
                <a:gd name="connsiteY4" fmla="*/ 171173 h 315419"/>
                <a:gd name="connsiteX5" fmla="*/ 541726 w 737581"/>
                <a:gd name="connsiteY5" fmla="*/ 152100 h 315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7581" h="315419">
                  <a:moveTo>
                    <a:pt x="541726" y="152100"/>
                  </a:moveTo>
                  <a:cubicBezTo>
                    <a:pt x="465115" y="126616"/>
                    <a:pt x="428413" y="82541"/>
                    <a:pt x="405173" y="9616"/>
                  </a:cubicBezTo>
                  <a:cubicBezTo>
                    <a:pt x="293622" y="60743"/>
                    <a:pt x="116680" y="40389"/>
                    <a:pt x="0" y="0"/>
                  </a:cubicBezTo>
                  <a:cubicBezTo>
                    <a:pt x="112032" y="75168"/>
                    <a:pt x="247784" y="201464"/>
                    <a:pt x="312214" y="315419"/>
                  </a:cubicBezTo>
                  <a:cubicBezTo>
                    <a:pt x="386581" y="223421"/>
                    <a:pt x="513678" y="199701"/>
                    <a:pt x="737581" y="171173"/>
                  </a:cubicBezTo>
                  <a:cubicBezTo>
                    <a:pt x="682768" y="172134"/>
                    <a:pt x="589167" y="174218"/>
                    <a:pt x="541726" y="15210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661" name="Graphic 649">
              <a:extLst>
                <a:ext uri="{FF2B5EF4-FFF2-40B4-BE49-F238E27FC236}">
                  <a16:creationId xmlns:a16="http://schemas.microsoft.com/office/drawing/2014/main" id="{80B8DC57-445B-706F-03A6-EB7363A0FA81}"/>
                </a:ext>
              </a:extLst>
            </p:cNvPr>
            <p:cNvGrpSpPr/>
            <p:nvPr/>
          </p:nvGrpSpPr>
          <p:grpSpPr>
            <a:xfrm>
              <a:off x="3763914" y="1747621"/>
              <a:ext cx="1427022" cy="2666638"/>
              <a:chOff x="5211141" y="1747984"/>
              <a:chExt cx="1427022" cy="2666638"/>
            </a:xfrm>
          </p:grpSpPr>
          <p:sp>
            <p:nvSpPr>
              <p:cNvPr id="662" name="Freeform: Shape 661">
                <a:extLst>
                  <a:ext uri="{FF2B5EF4-FFF2-40B4-BE49-F238E27FC236}">
                    <a16:creationId xmlns:a16="http://schemas.microsoft.com/office/drawing/2014/main" id="{55F6C9BC-56E6-B5EE-9179-C0F3204D2DC5}"/>
                  </a:ext>
                </a:extLst>
              </p:cNvPr>
              <p:cNvSpPr/>
              <p:nvPr/>
            </p:nvSpPr>
            <p:spPr>
              <a:xfrm>
                <a:off x="6202115" y="2142578"/>
                <a:ext cx="3526" cy="18752"/>
              </a:xfrm>
              <a:custGeom>
                <a:avLst/>
                <a:gdLst>
                  <a:gd name="connsiteX0" fmla="*/ 481 w 3526"/>
                  <a:gd name="connsiteY0" fmla="*/ 0 h 18752"/>
                  <a:gd name="connsiteX1" fmla="*/ 3526 w 3526"/>
                  <a:gd name="connsiteY1" fmla="*/ 18752 h 18752"/>
                  <a:gd name="connsiteX2" fmla="*/ 0 w 3526"/>
                  <a:gd name="connsiteY2" fmla="*/ 1763 h 18752"/>
                  <a:gd name="connsiteX3" fmla="*/ 481 w 3526"/>
                  <a:gd name="connsiteY3" fmla="*/ 0 h 18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6" h="18752">
                    <a:moveTo>
                      <a:pt x="481" y="0"/>
                    </a:moveTo>
                    <a:lnTo>
                      <a:pt x="3526" y="18752"/>
                    </a:lnTo>
                    <a:cubicBezTo>
                      <a:pt x="2564" y="12982"/>
                      <a:pt x="1282" y="7373"/>
                      <a:pt x="0" y="1763"/>
                    </a:cubicBezTo>
                    <a:cubicBezTo>
                      <a:pt x="320" y="641"/>
                      <a:pt x="481" y="0"/>
                      <a:pt x="481" y="0"/>
                    </a:cubicBezTo>
                    <a:close/>
                  </a:path>
                </a:pathLst>
              </a:custGeom>
              <a:solidFill>
                <a:srgbClr val="C66A2C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3" name="Freeform: Shape 662">
                <a:extLst>
                  <a:ext uri="{FF2B5EF4-FFF2-40B4-BE49-F238E27FC236}">
                    <a16:creationId xmlns:a16="http://schemas.microsoft.com/office/drawing/2014/main" id="{E32A1B69-28A6-5488-9680-8C20EF8C55C5}"/>
                  </a:ext>
                </a:extLst>
              </p:cNvPr>
              <p:cNvSpPr/>
              <p:nvPr/>
            </p:nvSpPr>
            <p:spPr>
              <a:xfrm>
                <a:off x="5703182" y="2012276"/>
                <a:ext cx="500846" cy="922757"/>
              </a:xfrm>
              <a:custGeom>
                <a:avLst/>
                <a:gdLst>
                  <a:gd name="connsiteX0" fmla="*/ 169891 w 500846"/>
                  <a:gd name="connsiteY0" fmla="*/ 921255 h 922757"/>
                  <a:gd name="connsiteX1" fmla="*/ 0 w 500846"/>
                  <a:gd name="connsiteY1" fmla="*/ 881667 h 922757"/>
                  <a:gd name="connsiteX2" fmla="*/ 229512 w 500846"/>
                  <a:gd name="connsiteY2" fmla="*/ 795440 h 922757"/>
                  <a:gd name="connsiteX3" fmla="*/ 433862 w 500846"/>
                  <a:gd name="connsiteY3" fmla="*/ 162357 h 922757"/>
                  <a:gd name="connsiteX4" fmla="*/ 421841 w 500846"/>
                  <a:gd name="connsiteY4" fmla="*/ 0 h 922757"/>
                  <a:gd name="connsiteX5" fmla="*/ 500055 w 500846"/>
                  <a:gd name="connsiteY5" fmla="*/ 152741 h 922757"/>
                  <a:gd name="connsiteX6" fmla="*/ 334813 w 500846"/>
                  <a:gd name="connsiteY6" fmla="*/ 770758 h 922757"/>
                  <a:gd name="connsiteX7" fmla="*/ 169891 w 500846"/>
                  <a:gd name="connsiteY7" fmla="*/ 921255 h 92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0846" h="922757">
                    <a:moveTo>
                      <a:pt x="169891" y="921255"/>
                    </a:moveTo>
                    <a:cubicBezTo>
                      <a:pt x="78374" y="931993"/>
                      <a:pt x="0" y="881667"/>
                      <a:pt x="0" y="881667"/>
                    </a:cubicBezTo>
                    <a:cubicBezTo>
                      <a:pt x="0" y="881667"/>
                      <a:pt x="169891" y="923018"/>
                      <a:pt x="229512" y="795440"/>
                    </a:cubicBezTo>
                    <a:cubicBezTo>
                      <a:pt x="254195" y="742549"/>
                      <a:pt x="369913" y="441074"/>
                      <a:pt x="433862" y="162357"/>
                    </a:cubicBezTo>
                    <a:cubicBezTo>
                      <a:pt x="449088" y="95844"/>
                      <a:pt x="438991" y="55455"/>
                      <a:pt x="421841" y="0"/>
                    </a:cubicBezTo>
                    <a:cubicBezTo>
                      <a:pt x="459826" y="34138"/>
                      <a:pt x="507588" y="91036"/>
                      <a:pt x="500055" y="152741"/>
                    </a:cubicBezTo>
                    <a:cubicBezTo>
                      <a:pt x="492041" y="187841"/>
                      <a:pt x="357571" y="687736"/>
                      <a:pt x="334813" y="770758"/>
                    </a:cubicBezTo>
                    <a:cubicBezTo>
                      <a:pt x="310931" y="856664"/>
                      <a:pt x="230794" y="914043"/>
                      <a:pt x="169891" y="921255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4" name="Freeform: Shape 663">
                <a:extLst>
                  <a:ext uri="{FF2B5EF4-FFF2-40B4-BE49-F238E27FC236}">
                    <a16:creationId xmlns:a16="http://schemas.microsoft.com/office/drawing/2014/main" id="{4F88F5FA-997F-D3EA-04C5-A15688E617F1}"/>
                  </a:ext>
                </a:extLst>
              </p:cNvPr>
              <p:cNvSpPr/>
              <p:nvPr/>
            </p:nvSpPr>
            <p:spPr>
              <a:xfrm>
                <a:off x="5977571" y="2278972"/>
                <a:ext cx="660592" cy="2135650"/>
              </a:xfrm>
              <a:custGeom>
                <a:avLst/>
                <a:gdLst>
                  <a:gd name="connsiteX0" fmla="*/ 139278 w 660592"/>
                  <a:gd name="connsiteY0" fmla="*/ 1515391 h 2135650"/>
                  <a:gd name="connsiteX1" fmla="*/ 538200 w 660592"/>
                  <a:gd name="connsiteY1" fmla="*/ 449408 h 2135650"/>
                  <a:gd name="connsiteX2" fmla="*/ 324395 w 660592"/>
                  <a:gd name="connsiteY2" fmla="*/ 620741 h 2135650"/>
                  <a:gd name="connsiteX3" fmla="*/ 176782 w 660592"/>
                  <a:gd name="connsiteY3" fmla="*/ 654399 h 2135650"/>
                  <a:gd name="connsiteX4" fmla="*/ 0 w 660592"/>
                  <a:gd name="connsiteY4" fmla="*/ 616093 h 2135650"/>
                  <a:gd name="connsiteX5" fmla="*/ 200503 w 660592"/>
                  <a:gd name="connsiteY5" fmla="*/ 615131 h 2135650"/>
                  <a:gd name="connsiteX6" fmla="*/ 339781 w 660592"/>
                  <a:gd name="connsiteY6" fmla="*/ 537239 h 2135650"/>
                  <a:gd name="connsiteX7" fmla="*/ 568652 w 660592"/>
                  <a:gd name="connsiteY7" fmla="*/ 0 h 2135650"/>
                  <a:gd name="connsiteX8" fmla="*/ 632762 w 660592"/>
                  <a:gd name="connsiteY8" fmla="*/ 533071 h 2135650"/>
                  <a:gd name="connsiteX9" fmla="*/ 286250 w 660592"/>
                  <a:gd name="connsiteY9" fmla="*/ 1628864 h 2135650"/>
                  <a:gd name="connsiteX10" fmla="*/ 307887 w 660592"/>
                  <a:gd name="connsiteY10" fmla="*/ 2135651 h 2135650"/>
                  <a:gd name="connsiteX11" fmla="*/ 138637 w 660592"/>
                  <a:gd name="connsiteY11" fmla="*/ 1796671 h 2135650"/>
                  <a:gd name="connsiteX12" fmla="*/ 139278 w 660592"/>
                  <a:gd name="connsiteY12" fmla="*/ 1515391 h 213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0592" h="2135650">
                    <a:moveTo>
                      <a:pt x="139278" y="1515391"/>
                    </a:moveTo>
                    <a:cubicBezTo>
                      <a:pt x="564325" y="1096595"/>
                      <a:pt x="538200" y="449408"/>
                      <a:pt x="538200" y="449408"/>
                    </a:cubicBezTo>
                    <a:cubicBezTo>
                      <a:pt x="538200" y="449408"/>
                      <a:pt x="458063" y="570575"/>
                      <a:pt x="324395" y="620741"/>
                    </a:cubicBezTo>
                    <a:cubicBezTo>
                      <a:pt x="273267" y="639974"/>
                      <a:pt x="224224" y="648308"/>
                      <a:pt x="176782" y="654399"/>
                    </a:cubicBezTo>
                    <a:cubicBezTo>
                      <a:pt x="83984" y="666259"/>
                      <a:pt x="0" y="616093"/>
                      <a:pt x="0" y="616093"/>
                    </a:cubicBezTo>
                    <a:cubicBezTo>
                      <a:pt x="0" y="616093"/>
                      <a:pt x="122930" y="639333"/>
                      <a:pt x="200503" y="615131"/>
                    </a:cubicBezTo>
                    <a:cubicBezTo>
                      <a:pt x="244899" y="601348"/>
                      <a:pt x="293943" y="580512"/>
                      <a:pt x="339781" y="537239"/>
                    </a:cubicBezTo>
                    <a:cubicBezTo>
                      <a:pt x="428573" y="453735"/>
                      <a:pt x="583879" y="297148"/>
                      <a:pt x="568652" y="0"/>
                    </a:cubicBezTo>
                    <a:cubicBezTo>
                      <a:pt x="652636" y="128379"/>
                      <a:pt x="690781" y="285288"/>
                      <a:pt x="632762" y="533071"/>
                    </a:cubicBezTo>
                    <a:cubicBezTo>
                      <a:pt x="602791" y="661290"/>
                      <a:pt x="679241" y="1086978"/>
                      <a:pt x="286250" y="1628864"/>
                    </a:cubicBezTo>
                    <a:cubicBezTo>
                      <a:pt x="273267" y="1732562"/>
                      <a:pt x="307887" y="2135651"/>
                      <a:pt x="307887" y="2135651"/>
                    </a:cubicBezTo>
                    <a:cubicBezTo>
                      <a:pt x="263170" y="1998777"/>
                      <a:pt x="214126" y="1872962"/>
                      <a:pt x="138637" y="1796671"/>
                    </a:cubicBezTo>
                    <a:cubicBezTo>
                      <a:pt x="-26124" y="1630147"/>
                      <a:pt x="59622" y="1594085"/>
                      <a:pt x="139278" y="1515391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5" name="Freeform: Shape 664">
                <a:extLst>
                  <a:ext uri="{FF2B5EF4-FFF2-40B4-BE49-F238E27FC236}">
                    <a16:creationId xmlns:a16="http://schemas.microsoft.com/office/drawing/2014/main" id="{158700A1-5F3F-ACA2-B439-FE7BCB24D353}"/>
                  </a:ext>
                </a:extLst>
              </p:cNvPr>
              <p:cNvSpPr/>
              <p:nvPr/>
            </p:nvSpPr>
            <p:spPr>
              <a:xfrm>
                <a:off x="5211141" y="1747984"/>
                <a:ext cx="549195" cy="1078336"/>
              </a:xfrm>
              <a:custGeom>
                <a:avLst/>
                <a:gdLst>
                  <a:gd name="connsiteX0" fmla="*/ 0 w 549195"/>
                  <a:gd name="connsiteY0" fmla="*/ 999469 h 1078336"/>
                  <a:gd name="connsiteX1" fmla="*/ 302597 w 549195"/>
                  <a:gd name="connsiteY1" fmla="*/ 921095 h 1078336"/>
                  <a:gd name="connsiteX2" fmla="*/ 488355 w 549195"/>
                  <a:gd name="connsiteY2" fmla="*/ 0 h 1078336"/>
                  <a:gd name="connsiteX3" fmla="*/ 544611 w 549195"/>
                  <a:gd name="connsiteY3" fmla="*/ 287051 h 1078336"/>
                  <a:gd name="connsiteX4" fmla="*/ 376324 w 549195"/>
                  <a:gd name="connsiteY4" fmla="*/ 954271 h 1078336"/>
                  <a:gd name="connsiteX5" fmla="*/ 0 w 549195"/>
                  <a:gd name="connsiteY5" fmla="*/ 999469 h 1078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9195" h="1078336">
                    <a:moveTo>
                      <a:pt x="0" y="999469"/>
                    </a:moveTo>
                    <a:cubicBezTo>
                      <a:pt x="0" y="999469"/>
                      <a:pt x="203388" y="1061335"/>
                      <a:pt x="302597" y="921095"/>
                    </a:cubicBezTo>
                    <a:cubicBezTo>
                      <a:pt x="339300" y="869166"/>
                      <a:pt x="566409" y="269260"/>
                      <a:pt x="488355" y="0"/>
                    </a:cubicBezTo>
                    <a:cubicBezTo>
                      <a:pt x="526660" y="40710"/>
                      <a:pt x="562081" y="148574"/>
                      <a:pt x="544611" y="287051"/>
                    </a:cubicBezTo>
                    <a:cubicBezTo>
                      <a:pt x="546855" y="303078"/>
                      <a:pt x="432419" y="854421"/>
                      <a:pt x="376324" y="954271"/>
                    </a:cubicBezTo>
                    <a:cubicBezTo>
                      <a:pt x="320388" y="1054122"/>
                      <a:pt x="137355" y="1151569"/>
                      <a:pt x="0" y="999469"/>
                    </a:cubicBezTo>
                    <a:close/>
                  </a:path>
                </a:pathLst>
              </a:custGeom>
              <a:solidFill>
                <a:srgbClr val="4F2217"/>
              </a:solidFill>
              <a:ln w="160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154092D-8053-F16C-01BC-46B9B3874506}"/>
                </a:ext>
              </a:extLst>
            </p:cNvPr>
            <p:cNvSpPr/>
            <p:nvPr/>
          </p:nvSpPr>
          <p:spPr>
            <a:xfrm>
              <a:off x="3163366" y="3389950"/>
              <a:ext cx="885354" cy="2382201"/>
            </a:xfrm>
            <a:custGeom>
              <a:avLst/>
              <a:gdLst>
                <a:gd name="connsiteX0" fmla="*/ 0 w 885354"/>
                <a:gd name="connsiteY0" fmla="*/ 0 h 2382201"/>
                <a:gd name="connsiteX1" fmla="*/ 885354 w 885354"/>
                <a:gd name="connsiteY1" fmla="*/ 585962 h 2382201"/>
                <a:gd name="connsiteX2" fmla="*/ 638371 w 885354"/>
                <a:gd name="connsiteY2" fmla="*/ 1179937 h 2382201"/>
                <a:gd name="connsiteX3" fmla="*/ 578910 w 885354"/>
                <a:gd name="connsiteY3" fmla="*/ 2091155 h 2382201"/>
                <a:gd name="connsiteX4" fmla="*/ 565181 w 885354"/>
                <a:gd name="connsiteY4" fmla="*/ 2382201 h 2382201"/>
                <a:gd name="connsiteX5" fmla="*/ 295537 w 885354"/>
                <a:gd name="connsiteY5" fmla="*/ 2382201 h 2382201"/>
                <a:gd name="connsiteX6" fmla="*/ 305024 w 885354"/>
                <a:gd name="connsiteY6" fmla="*/ 2234288 h 2382201"/>
                <a:gd name="connsiteX7" fmla="*/ 384017 w 885354"/>
                <a:gd name="connsiteY7" fmla="*/ 971260 h 2382201"/>
                <a:gd name="connsiteX8" fmla="*/ 264773 w 885354"/>
                <a:gd name="connsiteY8" fmla="*/ 436907 h 2382201"/>
                <a:gd name="connsiteX9" fmla="*/ 0 w 885354"/>
                <a:gd name="connsiteY9" fmla="*/ 0 h 2382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5354" h="2382201">
                  <a:moveTo>
                    <a:pt x="0" y="0"/>
                  </a:moveTo>
                  <a:cubicBezTo>
                    <a:pt x="220056" y="279838"/>
                    <a:pt x="518967" y="484027"/>
                    <a:pt x="885354" y="585962"/>
                  </a:cubicBezTo>
                  <a:cubicBezTo>
                    <a:pt x="668503" y="809223"/>
                    <a:pt x="675074" y="974786"/>
                    <a:pt x="638371" y="1179937"/>
                  </a:cubicBezTo>
                  <a:cubicBezTo>
                    <a:pt x="623546" y="1262959"/>
                    <a:pt x="599345" y="1676907"/>
                    <a:pt x="578910" y="2091155"/>
                  </a:cubicBezTo>
                  <a:lnTo>
                    <a:pt x="565181" y="2382201"/>
                  </a:lnTo>
                  <a:lnTo>
                    <a:pt x="295537" y="2382201"/>
                  </a:lnTo>
                  <a:lnTo>
                    <a:pt x="305024" y="2234288"/>
                  </a:lnTo>
                  <a:cubicBezTo>
                    <a:pt x="341357" y="1663732"/>
                    <a:pt x="381813" y="991094"/>
                    <a:pt x="384017" y="971260"/>
                  </a:cubicBezTo>
                  <a:cubicBezTo>
                    <a:pt x="404532" y="785823"/>
                    <a:pt x="363181" y="599104"/>
                    <a:pt x="264773" y="436907"/>
                  </a:cubicBezTo>
                  <a:cubicBezTo>
                    <a:pt x="183834" y="303399"/>
                    <a:pt x="82541" y="136072"/>
                    <a:pt x="0" y="0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EE7CC0C1-1C00-7B0A-BF5D-8477BAE2E744}"/>
                </a:ext>
              </a:extLst>
            </p:cNvPr>
            <p:cNvSpPr/>
            <p:nvPr/>
          </p:nvSpPr>
          <p:spPr>
            <a:xfrm>
              <a:off x="3617103" y="1829521"/>
              <a:ext cx="172294" cy="446843"/>
            </a:xfrm>
            <a:custGeom>
              <a:avLst/>
              <a:gdLst>
                <a:gd name="connsiteX0" fmla="*/ 172295 w 172294"/>
                <a:gd name="connsiteY0" fmla="*/ 0 h 446843"/>
                <a:gd name="connsiteX1" fmla="*/ 110589 w 172294"/>
                <a:gd name="connsiteY1" fmla="*/ 104499 h 446843"/>
                <a:gd name="connsiteX2" fmla="*/ 62667 w 172294"/>
                <a:gd name="connsiteY2" fmla="*/ 213485 h 446843"/>
                <a:gd name="connsiteX3" fmla="*/ 24842 w 172294"/>
                <a:gd name="connsiteY3" fmla="*/ 325677 h 446843"/>
                <a:gd name="connsiteX4" fmla="*/ 0 w 172294"/>
                <a:gd name="connsiteY4" fmla="*/ 442196 h 446843"/>
                <a:gd name="connsiteX5" fmla="*/ 14425 w 172294"/>
                <a:gd name="connsiteY5" fmla="*/ 446844 h 446843"/>
                <a:gd name="connsiteX6" fmla="*/ 72123 w 172294"/>
                <a:gd name="connsiteY6" fmla="*/ 341063 h 446843"/>
                <a:gd name="connsiteX7" fmla="*/ 116840 w 172294"/>
                <a:gd name="connsiteY7" fmla="*/ 231115 h 446843"/>
                <a:gd name="connsiteX8" fmla="*/ 151459 w 172294"/>
                <a:gd name="connsiteY8" fmla="*/ 117801 h 446843"/>
                <a:gd name="connsiteX9" fmla="*/ 172295 w 172294"/>
                <a:gd name="connsiteY9" fmla="*/ 0 h 44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2294" h="446843">
                  <a:moveTo>
                    <a:pt x="172295" y="0"/>
                  </a:moveTo>
                  <a:cubicBezTo>
                    <a:pt x="147933" y="33658"/>
                    <a:pt x="128540" y="68758"/>
                    <a:pt x="110589" y="104499"/>
                  </a:cubicBezTo>
                  <a:cubicBezTo>
                    <a:pt x="92799" y="140240"/>
                    <a:pt x="76931" y="176622"/>
                    <a:pt x="62667" y="213485"/>
                  </a:cubicBezTo>
                  <a:cubicBezTo>
                    <a:pt x="48403" y="250348"/>
                    <a:pt x="35741" y="287692"/>
                    <a:pt x="24842" y="325677"/>
                  </a:cubicBezTo>
                  <a:cubicBezTo>
                    <a:pt x="14264" y="363822"/>
                    <a:pt x="4648" y="402127"/>
                    <a:pt x="0" y="442196"/>
                  </a:cubicBezTo>
                  <a:lnTo>
                    <a:pt x="14425" y="446844"/>
                  </a:lnTo>
                  <a:cubicBezTo>
                    <a:pt x="37183" y="412706"/>
                    <a:pt x="55134" y="377125"/>
                    <a:pt x="72123" y="341063"/>
                  </a:cubicBezTo>
                  <a:cubicBezTo>
                    <a:pt x="88792" y="305001"/>
                    <a:pt x="103537" y="268299"/>
                    <a:pt x="116840" y="231115"/>
                  </a:cubicBezTo>
                  <a:cubicBezTo>
                    <a:pt x="130142" y="193932"/>
                    <a:pt x="141842" y="156267"/>
                    <a:pt x="151459" y="117801"/>
                  </a:cubicBezTo>
                  <a:cubicBezTo>
                    <a:pt x="160915" y="79496"/>
                    <a:pt x="169089" y="40549"/>
                    <a:pt x="172295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B7D85B51-8641-F04C-8DE0-C4284D3F91CF}"/>
                </a:ext>
              </a:extLst>
            </p:cNvPr>
            <p:cNvSpPr/>
            <p:nvPr/>
          </p:nvSpPr>
          <p:spPr>
            <a:xfrm>
              <a:off x="4301449" y="2037834"/>
              <a:ext cx="297387" cy="659593"/>
            </a:xfrm>
            <a:custGeom>
              <a:avLst/>
              <a:gdLst>
                <a:gd name="connsiteX0" fmla="*/ 150522 w 297387"/>
                <a:gd name="connsiteY0" fmla="*/ 37867 h 659593"/>
                <a:gd name="connsiteX1" fmla="*/ 89137 w 297387"/>
                <a:gd name="connsiteY1" fmla="*/ 171696 h 659593"/>
                <a:gd name="connsiteX2" fmla="*/ 46664 w 297387"/>
                <a:gd name="connsiteY2" fmla="*/ 310493 h 659593"/>
                <a:gd name="connsiteX3" fmla="*/ 16052 w 297387"/>
                <a:gd name="connsiteY3" fmla="*/ 452496 h 659593"/>
                <a:gd name="connsiteX4" fmla="*/ 24 w 297387"/>
                <a:gd name="connsiteY4" fmla="*/ 598345 h 659593"/>
                <a:gd name="connsiteX5" fmla="*/ 24 w 297387"/>
                <a:gd name="connsiteY5" fmla="*/ 598986 h 659593"/>
                <a:gd name="connsiteX6" fmla="*/ 61410 w 297387"/>
                <a:gd name="connsiteY6" fmla="*/ 659570 h 659593"/>
                <a:gd name="connsiteX7" fmla="*/ 117986 w 297387"/>
                <a:gd name="connsiteY7" fmla="*/ 629599 h 659593"/>
                <a:gd name="connsiteX8" fmla="*/ 184340 w 297387"/>
                <a:gd name="connsiteY8" fmla="*/ 497052 h 659593"/>
                <a:gd name="connsiteX9" fmla="*/ 236269 w 297387"/>
                <a:gd name="connsiteY9" fmla="*/ 360659 h 659593"/>
                <a:gd name="connsiteX10" fmla="*/ 276177 w 297387"/>
                <a:gd name="connsiteY10" fmla="*/ 221061 h 659593"/>
                <a:gd name="connsiteX11" fmla="*/ 297333 w 297387"/>
                <a:gd name="connsiteY11" fmla="*/ 76493 h 659593"/>
                <a:gd name="connsiteX12" fmla="*/ 297333 w 297387"/>
                <a:gd name="connsiteY12" fmla="*/ 75852 h 659593"/>
                <a:gd name="connsiteX13" fmla="*/ 221844 w 297387"/>
                <a:gd name="connsiteY13" fmla="*/ 43 h 659593"/>
                <a:gd name="connsiteX14" fmla="*/ 150522 w 297387"/>
                <a:gd name="connsiteY14" fmla="*/ 37867 h 6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7387" h="659593">
                  <a:moveTo>
                    <a:pt x="150522" y="37867"/>
                  </a:moveTo>
                  <a:cubicBezTo>
                    <a:pt x="124878" y="81141"/>
                    <a:pt x="106126" y="126178"/>
                    <a:pt x="89137" y="171696"/>
                  </a:cubicBezTo>
                  <a:cubicBezTo>
                    <a:pt x="72308" y="217214"/>
                    <a:pt x="58685" y="263693"/>
                    <a:pt x="46664" y="310493"/>
                  </a:cubicBezTo>
                  <a:cubicBezTo>
                    <a:pt x="34804" y="357294"/>
                    <a:pt x="24226" y="404574"/>
                    <a:pt x="16052" y="452496"/>
                  </a:cubicBezTo>
                  <a:cubicBezTo>
                    <a:pt x="8359" y="500418"/>
                    <a:pt x="1307" y="548661"/>
                    <a:pt x="24" y="598345"/>
                  </a:cubicBezTo>
                  <a:lnTo>
                    <a:pt x="24" y="598986"/>
                  </a:lnTo>
                  <a:cubicBezTo>
                    <a:pt x="-937" y="631522"/>
                    <a:pt x="26630" y="658608"/>
                    <a:pt x="61410" y="659570"/>
                  </a:cubicBezTo>
                  <a:cubicBezTo>
                    <a:pt x="85611" y="660211"/>
                    <a:pt x="106927" y="647870"/>
                    <a:pt x="117986" y="629599"/>
                  </a:cubicBezTo>
                  <a:cubicBezTo>
                    <a:pt x="144111" y="586485"/>
                    <a:pt x="164626" y="541929"/>
                    <a:pt x="184340" y="497052"/>
                  </a:cubicBezTo>
                  <a:cubicBezTo>
                    <a:pt x="203733" y="452175"/>
                    <a:pt x="220722" y="406498"/>
                    <a:pt x="236269" y="360659"/>
                  </a:cubicBezTo>
                  <a:cubicBezTo>
                    <a:pt x="251815" y="314661"/>
                    <a:pt x="265599" y="268341"/>
                    <a:pt x="276177" y="221061"/>
                  </a:cubicBezTo>
                  <a:cubicBezTo>
                    <a:pt x="286755" y="173780"/>
                    <a:pt x="295410" y="126018"/>
                    <a:pt x="297333" y="76493"/>
                  </a:cubicBezTo>
                  <a:lnTo>
                    <a:pt x="297333" y="75852"/>
                  </a:lnTo>
                  <a:cubicBezTo>
                    <a:pt x="298936" y="35463"/>
                    <a:pt x="265118" y="1485"/>
                    <a:pt x="221844" y="43"/>
                  </a:cubicBezTo>
                  <a:cubicBezTo>
                    <a:pt x="191392" y="-919"/>
                    <a:pt x="164305" y="14467"/>
                    <a:pt x="150522" y="37867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0FCD4C39-4777-D82E-5A6D-F40A5DE7BC45}"/>
                </a:ext>
              </a:extLst>
            </p:cNvPr>
            <p:cNvSpPr/>
            <p:nvPr/>
          </p:nvSpPr>
          <p:spPr>
            <a:xfrm>
              <a:off x="3815408" y="1733013"/>
              <a:ext cx="339308" cy="886770"/>
            </a:xfrm>
            <a:custGeom>
              <a:avLst/>
              <a:gdLst>
                <a:gd name="connsiteX0" fmla="*/ 191642 w 339308"/>
                <a:gd name="connsiteY0" fmla="*/ 41534 h 886770"/>
                <a:gd name="connsiteX1" fmla="*/ 117275 w 339308"/>
                <a:gd name="connsiteY1" fmla="*/ 233222 h 886770"/>
                <a:gd name="connsiteX2" fmla="*/ 66468 w 339308"/>
                <a:gd name="connsiteY2" fmla="*/ 428436 h 886770"/>
                <a:gd name="connsiteX3" fmla="*/ 28163 w 339308"/>
                <a:gd name="connsiteY3" fmla="*/ 624932 h 886770"/>
                <a:gd name="connsiteX4" fmla="*/ 275 w 339308"/>
                <a:gd name="connsiteY4" fmla="*/ 822389 h 886770"/>
                <a:gd name="connsiteX5" fmla="*/ 275 w 339308"/>
                <a:gd name="connsiteY5" fmla="*/ 823030 h 886770"/>
                <a:gd name="connsiteX6" fmla="*/ 56371 w 339308"/>
                <a:gd name="connsiteY6" fmla="*/ 886499 h 886770"/>
                <a:gd name="connsiteX7" fmla="*/ 118397 w 339308"/>
                <a:gd name="connsiteY7" fmla="*/ 853803 h 886770"/>
                <a:gd name="connsiteX8" fmla="*/ 197893 w 339308"/>
                <a:gd name="connsiteY8" fmla="*/ 663718 h 886770"/>
                <a:gd name="connsiteX9" fmla="*/ 258477 w 339308"/>
                <a:gd name="connsiteY9" fmla="*/ 470588 h 886770"/>
                <a:gd name="connsiteX10" fmla="*/ 306398 w 339308"/>
                <a:gd name="connsiteY10" fmla="*/ 276175 h 886770"/>
                <a:gd name="connsiteX11" fmla="*/ 338774 w 339308"/>
                <a:gd name="connsiteY11" fmla="*/ 80160 h 886770"/>
                <a:gd name="connsiteX12" fmla="*/ 338934 w 339308"/>
                <a:gd name="connsiteY12" fmla="*/ 79359 h 886770"/>
                <a:gd name="connsiteX13" fmla="*/ 269535 w 339308"/>
                <a:gd name="connsiteY13" fmla="*/ 344 h 886770"/>
                <a:gd name="connsiteX14" fmla="*/ 191642 w 339308"/>
                <a:gd name="connsiteY14" fmla="*/ 41534 h 886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9308" h="886770">
                  <a:moveTo>
                    <a:pt x="191642" y="41534"/>
                  </a:moveTo>
                  <a:cubicBezTo>
                    <a:pt x="160068" y="104201"/>
                    <a:pt x="137470" y="168631"/>
                    <a:pt x="117275" y="233222"/>
                  </a:cubicBezTo>
                  <a:cubicBezTo>
                    <a:pt x="97241" y="297973"/>
                    <a:pt x="80893" y="363044"/>
                    <a:pt x="66468" y="428436"/>
                  </a:cubicBezTo>
                  <a:cubicBezTo>
                    <a:pt x="52044" y="493828"/>
                    <a:pt x="38901" y="559219"/>
                    <a:pt x="28163" y="624932"/>
                  </a:cubicBezTo>
                  <a:cubicBezTo>
                    <a:pt x="17104" y="690644"/>
                    <a:pt x="7007" y="756196"/>
                    <a:pt x="275" y="822389"/>
                  </a:cubicBezTo>
                  <a:lnTo>
                    <a:pt x="275" y="823030"/>
                  </a:lnTo>
                  <a:cubicBezTo>
                    <a:pt x="-2930" y="855085"/>
                    <a:pt x="22233" y="883454"/>
                    <a:pt x="56371" y="886499"/>
                  </a:cubicBezTo>
                  <a:cubicBezTo>
                    <a:pt x="82976" y="888903"/>
                    <a:pt x="107338" y="875119"/>
                    <a:pt x="118397" y="853803"/>
                  </a:cubicBezTo>
                  <a:cubicBezTo>
                    <a:pt x="150452" y="791616"/>
                    <a:pt x="175134" y="727667"/>
                    <a:pt x="197893" y="663718"/>
                  </a:cubicBezTo>
                  <a:cubicBezTo>
                    <a:pt x="220972" y="599768"/>
                    <a:pt x="240366" y="535178"/>
                    <a:pt x="258477" y="470588"/>
                  </a:cubicBezTo>
                  <a:cubicBezTo>
                    <a:pt x="276588" y="405997"/>
                    <a:pt x="292775" y="341247"/>
                    <a:pt x="306398" y="276175"/>
                  </a:cubicBezTo>
                  <a:cubicBezTo>
                    <a:pt x="319861" y="211104"/>
                    <a:pt x="331882" y="146033"/>
                    <a:pt x="338774" y="80160"/>
                  </a:cubicBezTo>
                  <a:lnTo>
                    <a:pt x="338934" y="79359"/>
                  </a:lnTo>
                  <a:cubicBezTo>
                    <a:pt x="343101" y="39611"/>
                    <a:pt x="312008" y="4190"/>
                    <a:pt x="269535" y="344"/>
                  </a:cubicBezTo>
                  <a:cubicBezTo>
                    <a:pt x="235878" y="-2701"/>
                    <a:pt x="205266" y="14768"/>
                    <a:pt x="191642" y="4153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B51670AA-10CE-686B-A89A-E2D988C3DAB4}"/>
                </a:ext>
              </a:extLst>
            </p:cNvPr>
            <p:cNvSpPr/>
            <p:nvPr/>
          </p:nvSpPr>
          <p:spPr>
            <a:xfrm>
              <a:off x="3316710" y="1634052"/>
              <a:ext cx="332579" cy="823286"/>
            </a:xfrm>
            <a:custGeom>
              <a:avLst/>
              <a:gdLst>
                <a:gd name="connsiteX0" fmla="*/ 185476 w 332579"/>
                <a:gd name="connsiteY0" fmla="*/ 40805 h 823286"/>
                <a:gd name="connsiteX1" fmla="*/ 113674 w 332579"/>
                <a:gd name="connsiteY1" fmla="*/ 215984 h 823286"/>
                <a:gd name="connsiteX2" fmla="*/ 63668 w 332579"/>
                <a:gd name="connsiteY2" fmla="*/ 395331 h 823286"/>
                <a:gd name="connsiteX3" fmla="*/ 25844 w 332579"/>
                <a:gd name="connsiteY3" fmla="*/ 576440 h 823286"/>
                <a:gd name="connsiteX4" fmla="*/ 200 w 332579"/>
                <a:gd name="connsiteY4" fmla="*/ 759794 h 823286"/>
                <a:gd name="connsiteX5" fmla="*/ 200 w 332579"/>
                <a:gd name="connsiteY5" fmla="*/ 760114 h 823286"/>
                <a:gd name="connsiteX6" fmla="*/ 57418 w 332579"/>
                <a:gd name="connsiteY6" fmla="*/ 823102 h 823286"/>
                <a:gd name="connsiteX7" fmla="*/ 118322 w 332579"/>
                <a:gd name="connsiteY7" fmla="*/ 791047 h 823286"/>
                <a:gd name="connsiteX8" fmla="*/ 195253 w 332579"/>
                <a:gd name="connsiteY8" fmla="*/ 617310 h 823286"/>
                <a:gd name="connsiteX9" fmla="*/ 254715 w 332579"/>
                <a:gd name="connsiteY9" fmla="*/ 440207 h 823286"/>
                <a:gd name="connsiteX10" fmla="*/ 301835 w 332579"/>
                <a:gd name="connsiteY10" fmla="*/ 261181 h 823286"/>
                <a:gd name="connsiteX11" fmla="*/ 332287 w 332579"/>
                <a:gd name="connsiteY11" fmla="*/ 79270 h 823286"/>
                <a:gd name="connsiteX12" fmla="*/ 332287 w 332579"/>
                <a:gd name="connsiteY12" fmla="*/ 78789 h 823286"/>
                <a:gd name="connsiteX13" fmla="*/ 261767 w 332579"/>
                <a:gd name="connsiteY13" fmla="*/ 255 h 823286"/>
                <a:gd name="connsiteX14" fmla="*/ 185476 w 332579"/>
                <a:gd name="connsiteY14" fmla="*/ 40805 h 82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2579" h="823286">
                  <a:moveTo>
                    <a:pt x="185476" y="40805"/>
                  </a:moveTo>
                  <a:cubicBezTo>
                    <a:pt x="155505" y="97862"/>
                    <a:pt x="133548" y="156843"/>
                    <a:pt x="113674" y="215984"/>
                  </a:cubicBezTo>
                  <a:cubicBezTo>
                    <a:pt x="94120" y="275285"/>
                    <a:pt x="77933" y="335228"/>
                    <a:pt x="63668" y="395331"/>
                  </a:cubicBezTo>
                  <a:cubicBezTo>
                    <a:pt x="49404" y="455433"/>
                    <a:pt x="36582" y="515857"/>
                    <a:pt x="25844" y="576440"/>
                  </a:cubicBezTo>
                  <a:cubicBezTo>
                    <a:pt x="15426" y="637184"/>
                    <a:pt x="5489" y="697928"/>
                    <a:pt x="200" y="759794"/>
                  </a:cubicBezTo>
                  <a:lnTo>
                    <a:pt x="200" y="760114"/>
                  </a:lnTo>
                  <a:cubicBezTo>
                    <a:pt x="-2525" y="792329"/>
                    <a:pt x="22958" y="820377"/>
                    <a:pt x="57418" y="823102"/>
                  </a:cubicBezTo>
                  <a:cubicBezTo>
                    <a:pt x="83542" y="825025"/>
                    <a:pt x="107263" y="811723"/>
                    <a:pt x="118322" y="791047"/>
                  </a:cubicBezTo>
                  <a:cubicBezTo>
                    <a:pt x="148774" y="734310"/>
                    <a:pt x="172655" y="675970"/>
                    <a:pt x="195253" y="617310"/>
                  </a:cubicBezTo>
                  <a:cubicBezTo>
                    <a:pt x="217531" y="558650"/>
                    <a:pt x="236924" y="499509"/>
                    <a:pt x="254715" y="440207"/>
                  </a:cubicBezTo>
                  <a:cubicBezTo>
                    <a:pt x="272665" y="380906"/>
                    <a:pt x="288693" y="321284"/>
                    <a:pt x="301835" y="261181"/>
                  </a:cubicBezTo>
                  <a:cubicBezTo>
                    <a:pt x="314978" y="201079"/>
                    <a:pt x="326517" y="140815"/>
                    <a:pt x="332287" y="79270"/>
                  </a:cubicBezTo>
                  <a:lnTo>
                    <a:pt x="332287" y="78789"/>
                  </a:lnTo>
                  <a:cubicBezTo>
                    <a:pt x="335974" y="38881"/>
                    <a:pt x="304400" y="3781"/>
                    <a:pt x="261767" y="255"/>
                  </a:cubicBezTo>
                  <a:cubicBezTo>
                    <a:pt x="229231" y="-2309"/>
                    <a:pt x="199260" y="14680"/>
                    <a:pt x="185476" y="40805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A4743FA3-9699-0151-9F39-61658FCD2753}"/>
                </a:ext>
              </a:extLst>
            </p:cNvPr>
            <p:cNvSpPr/>
            <p:nvPr/>
          </p:nvSpPr>
          <p:spPr>
            <a:xfrm>
              <a:off x="4754184" y="2237817"/>
              <a:ext cx="248153" cy="494652"/>
            </a:xfrm>
            <a:custGeom>
              <a:avLst/>
              <a:gdLst>
                <a:gd name="connsiteX0" fmla="*/ 127000 w 248153"/>
                <a:gd name="connsiteY0" fmla="*/ 24444 h 494652"/>
                <a:gd name="connsiteX1" fmla="*/ 68019 w 248153"/>
                <a:gd name="connsiteY1" fmla="*/ 122532 h 494652"/>
                <a:gd name="connsiteX2" fmla="*/ 30034 w 248153"/>
                <a:gd name="connsiteY2" fmla="*/ 226710 h 494652"/>
                <a:gd name="connsiteX3" fmla="*/ 6474 w 248153"/>
                <a:gd name="connsiteY3" fmla="*/ 335055 h 494652"/>
                <a:gd name="connsiteX4" fmla="*/ 1185 w 248153"/>
                <a:gd name="connsiteY4" fmla="*/ 448689 h 494652"/>
                <a:gd name="connsiteX5" fmla="*/ 58082 w 248153"/>
                <a:gd name="connsiteY5" fmla="*/ 494527 h 494652"/>
                <a:gd name="connsiteX6" fmla="*/ 95586 w 248153"/>
                <a:gd name="connsiteY6" fmla="*/ 476096 h 494652"/>
                <a:gd name="connsiteX7" fmla="*/ 159856 w 248153"/>
                <a:gd name="connsiteY7" fmla="*/ 379611 h 494652"/>
                <a:gd name="connsiteX8" fmla="*/ 205695 w 248153"/>
                <a:gd name="connsiteY8" fmla="*/ 277677 h 494652"/>
                <a:gd name="connsiteX9" fmla="*/ 237108 w 248153"/>
                <a:gd name="connsiteY9" fmla="*/ 171736 h 494652"/>
                <a:gd name="connsiteX10" fmla="*/ 247686 w 248153"/>
                <a:gd name="connsiteY10" fmla="*/ 59704 h 494652"/>
                <a:gd name="connsiteX11" fmla="*/ 177166 w 248153"/>
                <a:gd name="connsiteY11" fmla="*/ 82 h 494652"/>
                <a:gd name="connsiteX12" fmla="*/ 127000 w 248153"/>
                <a:gd name="connsiteY12" fmla="*/ 24444 h 49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153" h="494652">
                  <a:moveTo>
                    <a:pt x="127000" y="24444"/>
                  </a:moveTo>
                  <a:cubicBezTo>
                    <a:pt x="101677" y="55537"/>
                    <a:pt x="83726" y="88714"/>
                    <a:pt x="68019" y="122532"/>
                  </a:cubicBezTo>
                  <a:cubicBezTo>
                    <a:pt x="52312" y="156349"/>
                    <a:pt x="40131" y="191129"/>
                    <a:pt x="30034" y="226710"/>
                  </a:cubicBezTo>
                  <a:cubicBezTo>
                    <a:pt x="19937" y="262130"/>
                    <a:pt x="11923" y="298192"/>
                    <a:pt x="6474" y="335055"/>
                  </a:cubicBezTo>
                  <a:cubicBezTo>
                    <a:pt x="1345" y="371918"/>
                    <a:pt x="-1860" y="409422"/>
                    <a:pt x="1185" y="448689"/>
                  </a:cubicBezTo>
                  <a:cubicBezTo>
                    <a:pt x="3429" y="475936"/>
                    <a:pt x="28752" y="496451"/>
                    <a:pt x="58082" y="494527"/>
                  </a:cubicBezTo>
                  <a:cubicBezTo>
                    <a:pt x="73308" y="493406"/>
                    <a:pt x="86771" y="486354"/>
                    <a:pt x="95586" y="476096"/>
                  </a:cubicBezTo>
                  <a:cubicBezTo>
                    <a:pt x="121871" y="445324"/>
                    <a:pt x="141745" y="412628"/>
                    <a:pt x="159856" y="379611"/>
                  </a:cubicBezTo>
                  <a:cubicBezTo>
                    <a:pt x="177486" y="346274"/>
                    <a:pt x="192712" y="312296"/>
                    <a:pt x="205695" y="277677"/>
                  </a:cubicBezTo>
                  <a:cubicBezTo>
                    <a:pt x="218677" y="243058"/>
                    <a:pt x="229575" y="207798"/>
                    <a:pt x="237108" y="171736"/>
                  </a:cubicBezTo>
                  <a:cubicBezTo>
                    <a:pt x="244641" y="135514"/>
                    <a:pt x="249770" y="98651"/>
                    <a:pt x="247686" y="59704"/>
                  </a:cubicBezTo>
                  <a:cubicBezTo>
                    <a:pt x="245763" y="25085"/>
                    <a:pt x="214189" y="-1681"/>
                    <a:pt x="177166" y="82"/>
                  </a:cubicBezTo>
                  <a:cubicBezTo>
                    <a:pt x="156651" y="563"/>
                    <a:pt x="138700" y="10340"/>
                    <a:pt x="127000" y="24444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11021756-58C3-F894-77E5-2B0357542797}"/>
                </a:ext>
              </a:extLst>
            </p:cNvPr>
            <p:cNvSpPr/>
            <p:nvPr/>
          </p:nvSpPr>
          <p:spPr>
            <a:xfrm>
              <a:off x="2857877" y="1901995"/>
              <a:ext cx="1341759" cy="1722073"/>
            </a:xfrm>
            <a:custGeom>
              <a:avLst/>
              <a:gdLst>
                <a:gd name="connsiteX0" fmla="*/ 5618 w 1341759"/>
                <a:gd name="connsiteY0" fmla="*/ 831312 h 1722073"/>
                <a:gd name="connsiteX1" fmla="*/ 222308 w 1341759"/>
                <a:gd name="connsiteY1" fmla="*/ 337187 h 1722073"/>
                <a:gd name="connsiteX2" fmla="*/ 565295 w 1341759"/>
                <a:gd name="connsiteY2" fmla="*/ 67926 h 1722073"/>
                <a:gd name="connsiteX3" fmla="*/ 1216969 w 1341759"/>
                <a:gd name="connsiteY3" fmla="*/ 451 h 1722073"/>
                <a:gd name="connsiteX4" fmla="*/ 1340700 w 1341759"/>
                <a:gd name="connsiteY4" fmla="*/ 140370 h 1722073"/>
                <a:gd name="connsiteX5" fmla="*/ 733102 w 1341759"/>
                <a:gd name="connsiteY5" fmla="*/ 438800 h 1722073"/>
                <a:gd name="connsiteX6" fmla="*/ 641585 w 1341759"/>
                <a:gd name="connsiteY6" fmla="*/ 690751 h 1722073"/>
                <a:gd name="connsiteX7" fmla="*/ 1007811 w 1341759"/>
                <a:gd name="connsiteY7" fmla="*/ 1014024 h 1722073"/>
                <a:gd name="connsiteX8" fmla="*/ 1033455 w 1341759"/>
                <a:gd name="connsiteY8" fmla="*/ 1474010 h 1722073"/>
                <a:gd name="connsiteX9" fmla="*/ 336584 w 1341759"/>
                <a:gd name="connsiteY9" fmla="*/ 1540203 h 1722073"/>
                <a:gd name="connsiteX10" fmla="*/ 200351 w 1341759"/>
                <a:gd name="connsiteY10" fmla="*/ 1314698 h 1722073"/>
                <a:gd name="connsiteX11" fmla="*/ 5618 w 1341759"/>
                <a:gd name="connsiteY11" fmla="*/ 831312 h 1722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1759" h="1722073">
                  <a:moveTo>
                    <a:pt x="5618" y="831312"/>
                  </a:moveTo>
                  <a:cubicBezTo>
                    <a:pt x="26774" y="752296"/>
                    <a:pt x="131433" y="527913"/>
                    <a:pt x="222308" y="337187"/>
                  </a:cubicBezTo>
                  <a:cubicBezTo>
                    <a:pt x="289303" y="196306"/>
                    <a:pt x="356778" y="67926"/>
                    <a:pt x="565295" y="67926"/>
                  </a:cubicBezTo>
                  <a:cubicBezTo>
                    <a:pt x="794166" y="67926"/>
                    <a:pt x="1121446" y="-6441"/>
                    <a:pt x="1216969" y="451"/>
                  </a:cubicBezTo>
                  <a:cubicBezTo>
                    <a:pt x="1293259" y="5900"/>
                    <a:pt x="1350317" y="69529"/>
                    <a:pt x="1340700" y="140370"/>
                  </a:cubicBezTo>
                  <a:cubicBezTo>
                    <a:pt x="1327077" y="241183"/>
                    <a:pt x="1215527" y="381583"/>
                    <a:pt x="733102" y="438800"/>
                  </a:cubicBezTo>
                  <a:cubicBezTo>
                    <a:pt x="733102" y="438800"/>
                    <a:pt x="773651" y="546184"/>
                    <a:pt x="641585" y="690751"/>
                  </a:cubicBezTo>
                  <a:cubicBezTo>
                    <a:pt x="697521" y="685943"/>
                    <a:pt x="890651" y="831792"/>
                    <a:pt x="1007811" y="1014024"/>
                  </a:cubicBezTo>
                  <a:cubicBezTo>
                    <a:pt x="1083461" y="1131825"/>
                    <a:pt x="1093718" y="1299472"/>
                    <a:pt x="1033455" y="1474010"/>
                  </a:cubicBezTo>
                  <a:cubicBezTo>
                    <a:pt x="930880" y="1770517"/>
                    <a:pt x="500224" y="1811868"/>
                    <a:pt x="336584" y="1540203"/>
                  </a:cubicBezTo>
                  <a:cubicBezTo>
                    <a:pt x="278565" y="1443879"/>
                    <a:pt x="226796" y="1358132"/>
                    <a:pt x="200351" y="1314698"/>
                  </a:cubicBezTo>
                  <a:cubicBezTo>
                    <a:pt x="78222" y="1113234"/>
                    <a:pt x="-25635" y="947991"/>
                    <a:pt x="5618" y="831312"/>
                  </a:cubicBezTo>
                  <a:close/>
                </a:path>
              </a:pathLst>
            </a:custGeom>
            <a:solidFill>
              <a:srgbClr val="96412C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3CB76BD4-D1AF-03FB-9538-23B0BFF0D007}"/>
                </a:ext>
              </a:extLst>
            </p:cNvPr>
            <p:cNvSpPr/>
            <p:nvPr/>
          </p:nvSpPr>
          <p:spPr>
            <a:xfrm>
              <a:off x="3277963" y="2092210"/>
              <a:ext cx="905868" cy="1104127"/>
            </a:xfrm>
            <a:custGeom>
              <a:avLst/>
              <a:gdLst>
                <a:gd name="connsiteX0" fmla="*/ 206273 w 905868"/>
                <a:gd name="connsiteY0" fmla="*/ 552625 h 1104127"/>
                <a:gd name="connsiteX1" fmla="*/ 773322 w 905868"/>
                <a:gd name="connsiteY1" fmla="*/ 1104128 h 1104127"/>
                <a:gd name="connsiteX2" fmla="*/ 0 w 905868"/>
                <a:gd name="connsiteY2" fmla="*/ 660329 h 1104127"/>
                <a:gd name="connsiteX3" fmla="*/ 71482 w 905868"/>
                <a:gd name="connsiteY3" fmla="*/ 141362 h 1104127"/>
                <a:gd name="connsiteX4" fmla="*/ 905869 w 905868"/>
                <a:gd name="connsiteY4" fmla="*/ 0 h 1104127"/>
                <a:gd name="connsiteX5" fmla="*/ 313175 w 905868"/>
                <a:gd name="connsiteY5" fmla="*/ 248265 h 1104127"/>
                <a:gd name="connsiteX6" fmla="*/ 206273 w 905868"/>
                <a:gd name="connsiteY6" fmla="*/ 552625 h 1104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5868" h="1104127">
                  <a:moveTo>
                    <a:pt x="206273" y="552625"/>
                  </a:moveTo>
                  <a:cubicBezTo>
                    <a:pt x="262208" y="547817"/>
                    <a:pt x="674273" y="683408"/>
                    <a:pt x="773322" y="1104128"/>
                  </a:cubicBezTo>
                  <a:cubicBezTo>
                    <a:pt x="742870" y="1039858"/>
                    <a:pt x="516403" y="731010"/>
                    <a:pt x="0" y="660329"/>
                  </a:cubicBezTo>
                  <a:cubicBezTo>
                    <a:pt x="122610" y="538841"/>
                    <a:pt x="217171" y="293301"/>
                    <a:pt x="71482" y="141362"/>
                  </a:cubicBezTo>
                  <a:cubicBezTo>
                    <a:pt x="349077" y="129341"/>
                    <a:pt x="674433" y="159152"/>
                    <a:pt x="905869" y="0"/>
                  </a:cubicBezTo>
                  <a:cubicBezTo>
                    <a:pt x="862755" y="92799"/>
                    <a:pt x="719470" y="200022"/>
                    <a:pt x="313175" y="248265"/>
                  </a:cubicBezTo>
                  <a:cubicBezTo>
                    <a:pt x="313015" y="248425"/>
                    <a:pt x="338338" y="408058"/>
                    <a:pt x="206273" y="552625"/>
                  </a:cubicBezTo>
                  <a:close/>
                </a:path>
              </a:pathLst>
            </a:custGeom>
            <a:solidFill>
              <a:srgbClr val="96412C">
                <a:alpha val="42000"/>
              </a:srgbClr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34DCC22-1306-9FCD-272A-175A3FBBC104}"/>
                </a:ext>
              </a:extLst>
            </p:cNvPr>
            <p:cNvSpPr/>
            <p:nvPr/>
          </p:nvSpPr>
          <p:spPr>
            <a:xfrm>
              <a:off x="3316269" y="2086119"/>
              <a:ext cx="877499" cy="1119353"/>
            </a:xfrm>
            <a:custGeom>
              <a:avLst/>
              <a:gdLst>
                <a:gd name="connsiteX0" fmla="*/ 0 w 877499"/>
                <a:gd name="connsiteY0" fmla="*/ 649110 h 1119353"/>
                <a:gd name="connsiteX1" fmla="*/ 116359 w 877499"/>
                <a:gd name="connsiteY1" fmla="*/ 575223 h 1119353"/>
                <a:gd name="connsiteX2" fmla="*/ 197137 w 877499"/>
                <a:gd name="connsiteY2" fmla="*/ 472488 h 1119353"/>
                <a:gd name="connsiteX3" fmla="*/ 241693 w 877499"/>
                <a:gd name="connsiteY3" fmla="*/ 354045 h 1119353"/>
                <a:gd name="connsiteX4" fmla="*/ 251951 w 877499"/>
                <a:gd name="connsiteY4" fmla="*/ 292500 h 1119353"/>
                <a:gd name="connsiteX5" fmla="*/ 254195 w 877499"/>
                <a:gd name="connsiteY5" fmla="*/ 261727 h 1119353"/>
                <a:gd name="connsiteX6" fmla="*/ 254515 w 877499"/>
                <a:gd name="connsiteY6" fmla="*/ 246662 h 1119353"/>
                <a:gd name="connsiteX7" fmla="*/ 254355 w 877499"/>
                <a:gd name="connsiteY7" fmla="*/ 237366 h 1119353"/>
                <a:gd name="connsiteX8" fmla="*/ 226467 w 877499"/>
                <a:gd name="connsiteY8" fmla="*/ 229833 h 1119353"/>
                <a:gd name="connsiteX9" fmla="*/ 202106 w 877499"/>
                <a:gd name="connsiteY9" fmla="*/ 221018 h 1119353"/>
                <a:gd name="connsiteX10" fmla="*/ 178385 w 877499"/>
                <a:gd name="connsiteY10" fmla="*/ 210600 h 1119353"/>
                <a:gd name="connsiteX11" fmla="*/ 132386 w 877499"/>
                <a:gd name="connsiteY11" fmla="*/ 188162 h 1119353"/>
                <a:gd name="connsiteX12" fmla="*/ 234321 w 877499"/>
                <a:gd name="connsiteY12" fmla="*/ 189123 h 1119353"/>
                <a:gd name="connsiteX13" fmla="*/ 283685 w 877499"/>
                <a:gd name="connsiteY13" fmla="*/ 188322 h 1119353"/>
                <a:gd name="connsiteX14" fmla="*/ 308047 w 877499"/>
                <a:gd name="connsiteY14" fmla="*/ 188322 h 1119353"/>
                <a:gd name="connsiteX15" fmla="*/ 332248 w 877499"/>
                <a:gd name="connsiteY15" fmla="*/ 186399 h 1119353"/>
                <a:gd name="connsiteX16" fmla="*/ 380010 w 877499"/>
                <a:gd name="connsiteY16" fmla="*/ 183674 h 1119353"/>
                <a:gd name="connsiteX17" fmla="*/ 427130 w 877499"/>
                <a:gd name="connsiteY17" fmla="*/ 177584 h 1119353"/>
                <a:gd name="connsiteX18" fmla="*/ 473449 w 877499"/>
                <a:gd name="connsiteY18" fmla="*/ 170051 h 1119353"/>
                <a:gd name="connsiteX19" fmla="*/ 496529 w 877499"/>
                <a:gd name="connsiteY19" fmla="*/ 165723 h 1119353"/>
                <a:gd name="connsiteX20" fmla="*/ 508069 w 877499"/>
                <a:gd name="connsiteY20" fmla="*/ 163800 h 1119353"/>
                <a:gd name="connsiteX21" fmla="*/ 519288 w 877499"/>
                <a:gd name="connsiteY21" fmla="*/ 160755 h 1119353"/>
                <a:gd name="connsiteX22" fmla="*/ 564485 w 877499"/>
                <a:gd name="connsiteY22" fmla="*/ 149375 h 1119353"/>
                <a:gd name="connsiteX23" fmla="*/ 608881 w 877499"/>
                <a:gd name="connsiteY23" fmla="*/ 135271 h 1119353"/>
                <a:gd name="connsiteX24" fmla="*/ 696551 w 877499"/>
                <a:gd name="connsiteY24" fmla="*/ 101774 h 1119353"/>
                <a:gd name="connsiteX25" fmla="*/ 877500 w 877499"/>
                <a:gd name="connsiteY25" fmla="*/ 0 h 1119353"/>
                <a:gd name="connsiteX26" fmla="*/ 735177 w 877499"/>
                <a:gd name="connsiteY26" fmla="*/ 162037 h 1119353"/>
                <a:gd name="connsiteX27" fmla="*/ 541085 w 877499"/>
                <a:gd name="connsiteY27" fmla="*/ 245059 h 1119353"/>
                <a:gd name="connsiteX28" fmla="*/ 528103 w 877499"/>
                <a:gd name="connsiteY28" fmla="*/ 248265 h 1119353"/>
                <a:gd name="connsiteX29" fmla="*/ 514800 w 877499"/>
                <a:gd name="connsiteY29" fmla="*/ 250348 h 1119353"/>
                <a:gd name="connsiteX30" fmla="*/ 488194 w 877499"/>
                <a:gd name="connsiteY30" fmla="*/ 254034 h 1119353"/>
                <a:gd name="connsiteX31" fmla="*/ 461589 w 877499"/>
                <a:gd name="connsiteY31" fmla="*/ 257400 h 1119353"/>
                <a:gd name="connsiteX32" fmla="*/ 434823 w 877499"/>
                <a:gd name="connsiteY32" fmla="*/ 258362 h 1119353"/>
                <a:gd name="connsiteX33" fmla="*/ 381452 w 877499"/>
                <a:gd name="connsiteY33" fmla="*/ 258682 h 1119353"/>
                <a:gd name="connsiteX34" fmla="*/ 363181 w 877499"/>
                <a:gd name="connsiteY34" fmla="*/ 256759 h 1119353"/>
                <a:gd name="connsiteX35" fmla="*/ 363021 w 877499"/>
                <a:gd name="connsiteY35" fmla="*/ 257560 h 1119353"/>
                <a:gd name="connsiteX36" fmla="*/ 358693 w 877499"/>
                <a:gd name="connsiteY36" fmla="*/ 275671 h 1119353"/>
                <a:gd name="connsiteX37" fmla="*/ 348436 w 877499"/>
                <a:gd name="connsiteY37" fmla="*/ 310771 h 1119353"/>
                <a:gd name="connsiteX38" fmla="*/ 321830 w 877499"/>
                <a:gd name="connsiteY38" fmla="*/ 378247 h 1119353"/>
                <a:gd name="connsiteX39" fmla="*/ 244258 w 877499"/>
                <a:gd name="connsiteY39" fmla="*/ 500856 h 1119353"/>
                <a:gd name="connsiteX40" fmla="*/ 229031 w 877499"/>
                <a:gd name="connsiteY40" fmla="*/ 517525 h 1119353"/>
                <a:gd name="connsiteX41" fmla="*/ 268459 w 877499"/>
                <a:gd name="connsiteY41" fmla="*/ 536918 h 1119353"/>
                <a:gd name="connsiteX42" fmla="*/ 368630 w 877499"/>
                <a:gd name="connsiteY42" fmla="*/ 594296 h 1119353"/>
                <a:gd name="connsiteX43" fmla="*/ 547496 w 877499"/>
                <a:gd name="connsiteY43" fmla="*/ 735177 h 1119353"/>
                <a:gd name="connsiteX44" fmla="*/ 679882 w 877499"/>
                <a:gd name="connsiteY44" fmla="*/ 913402 h 1119353"/>
                <a:gd name="connsiteX45" fmla="*/ 737581 w 877499"/>
                <a:gd name="connsiteY45" fmla="*/ 1119354 h 1119353"/>
                <a:gd name="connsiteX46" fmla="*/ 654719 w 877499"/>
                <a:gd name="connsiteY46" fmla="*/ 926384 h 1119353"/>
                <a:gd name="connsiteX47" fmla="*/ 508069 w 877499"/>
                <a:gd name="connsiteY47" fmla="*/ 774444 h 1119353"/>
                <a:gd name="connsiteX48" fmla="*/ 324715 w 877499"/>
                <a:gd name="connsiteY48" fmla="*/ 663855 h 1119353"/>
                <a:gd name="connsiteX49" fmla="*/ 225345 w 877499"/>
                <a:gd name="connsiteY49" fmla="*/ 622184 h 1119353"/>
                <a:gd name="connsiteX50" fmla="*/ 174538 w 877499"/>
                <a:gd name="connsiteY50" fmla="*/ 604874 h 1119353"/>
                <a:gd name="connsiteX51" fmla="*/ 136554 w 877499"/>
                <a:gd name="connsiteY51" fmla="*/ 593655 h 1119353"/>
                <a:gd name="connsiteX52" fmla="*/ 133829 w 877499"/>
                <a:gd name="connsiteY52" fmla="*/ 595418 h 1119353"/>
                <a:gd name="connsiteX53" fmla="*/ 0 w 877499"/>
                <a:gd name="connsiteY53" fmla="*/ 649110 h 1119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7499" h="1119353">
                  <a:moveTo>
                    <a:pt x="0" y="649110"/>
                  </a:moveTo>
                  <a:cubicBezTo>
                    <a:pt x="43434" y="630037"/>
                    <a:pt x="83342" y="605515"/>
                    <a:pt x="116359" y="575223"/>
                  </a:cubicBezTo>
                  <a:cubicBezTo>
                    <a:pt x="149696" y="545092"/>
                    <a:pt x="176622" y="510152"/>
                    <a:pt x="197137" y="472488"/>
                  </a:cubicBezTo>
                  <a:cubicBezTo>
                    <a:pt x="217973" y="434984"/>
                    <a:pt x="232077" y="394755"/>
                    <a:pt x="241693" y="354045"/>
                  </a:cubicBezTo>
                  <a:cubicBezTo>
                    <a:pt x="246341" y="333690"/>
                    <a:pt x="249867" y="313015"/>
                    <a:pt x="251951" y="292500"/>
                  </a:cubicBezTo>
                  <a:cubicBezTo>
                    <a:pt x="253073" y="282243"/>
                    <a:pt x="253874" y="271985"/>
                    <a:pt x="254195" y="261727"/>
                  </a:cubicBezTo>
                  <a:cubicBezTo>
                    <a:pt x="254355" y="256599"/>
                    <a:pt x="254515" y="251630"/>
                    <a:pt x="254515" y="246662"/>
                  </a:cubicBezTo>
                  <a:cubicBezTo>
                    <a:pt x="254515" y="243617"/>
                    <a:pt x="254515" y="240251"/>
                    <a:pt x="254355" y="237366"/>
                  </a:cubicBezTo>
                  <a:cubicBezTo>
                    <a:pt x="245059" y="234802"/>
                    <a:pt x="235603" y="232397"/>
                    <a:pt x="226467" y="229833"/>
                  </a:cubicBezTo>
                  <a:cubicBezTo>
                    <a:pt x="218133" y="227589"/>
                    <a:pt x="210119" y="224544"/>
                    <a:pt x="202106" y="221018"/>
                  </a:cubicBezTo>
                  <a:cubicBezTo>
                    <a:pt x="194092" y="217652"/>
                    <a:pt x="186238" y="214286"/>
                    <a:pt x="178385" y="210600"/>
                  </a:cubicBezTo>
                  <a:cubicBezTo>
                    <a:pt x="162678" y="203548"/>
                    <a:pt x="147292" y="196336"/>
                    <a:pt x="132386" y="188162"/>
                  </a:cubicBezTo>
                  <a:cubicBezTo>
                    <a:pt x="167807" y="186399"/>
                    <a:pt x="201144" y="189123"/>
                    <a:pt x="234321" y="189123"/>
                  </a:cubicBezTo>
                  <a:cubicBezTo>
                    <a:pt x="250989" y="188643"/>
                    <a:pt x="267497" y="188322"/>
                    <a:pt x="283685" y="188322"/>
                  </a:cubicBezTo>
                  <a:cubicBezTo>
                    <a:pt x="291859" y="188162"/>
                    <a:pt x="299873" y="188482"/>
                    <a:pt x="308047" y="188322"/>
                  </a:cubicBezTo>
                  <a:lnTo>
                    <a:pt x="332248" y="186399"/>
                  </a:lnTo>
                  <a:cubicBezTo>
                    <a:pt x="348275" y="185437"/>
                    <a:pt x="364303" y="184315"/>
                    <a:pt x="380010" y="183674"/>
                  </a:cubicBezTo>
                  <a:cubicBezTo>
                    <a:pt x="395717" y="181430"/>
                    <a:pt x="411423" y="179347"/>
                    <a:pt x="427130" y="177584"/>
                  </a:cubicBezTo>
                  <a:cubicBezTo>
                    <a:pt x="442837" y="176301"/>
                    <a:pt x="458223" y="173096"/>
                    <a:pt x="473449" y="170051"/>
                  </a:cubicBezTo>
                  <a:cubicBezTo>
                    <a:pt x="481143" y="168608"/>
                    <a:pt x="488836" y="167006"/>
                    <a:pt x="496529" y="165723"/>
                  </a:cubicBezTo>
                  <a:lnTo>
                    <a:pt x="508069" y="163800"/>
                  </a:lnTo>
                  <a:lnTo>
                    <a:pt x="519288" y="160755"/>
                  </a:lnTo>
                  <a:cubicBezTo>
                    <a:pt x="534193" y="156588"/>
                    <a:pt x="549419" y="153222"/>
                    <a:pt x="564485" y="149375"/>
                  </a:cubicBezTo>
                  <a:cubicBezTo>
                    <a:pt x="579070" y="144247"/>
                    <a:pt x="594136" y="140080"/>
                    <a:pt x="608881" y="135271"/>
                  </a:cubicBezTo>
                  <a:cubicBezTo>
                    <a:pt x="638211" y="125174"/>
                    <a:pt x="667541" y="114275"/>
                    <a:pt x="696551" y="101774"/>
                  </a:cubicBezTo>
                  <a:cubicBezTo>
                    <a:pt x="754730" y="76932"/>
                    <a:pt x="819000" y="35421"/>
                    <a:pt x="877500" y="0"/>
                  </a:cubicBezTo>
                  <a:cubicBezTo>
                    <a:pt x="849452" y="60584"/>
                    <a:pt x="792234" y="122770"/>
                    <a:pt x="735177" y="162037"/>
                  </a:cubicBezTo>
                  <a:cubicBezTo>
                    <a:pt x="677799" y="201304"/>
                    <a:pt x="611445" y="230795"/>
                    <a:pt x="541085" y="245059"/>
                  </a:cubicBezTo>
                  <a:lnTo>
                    <a:pt x="528103" y="248265"/>
                  </a:lnTo>
                  <a:lnTo>
                    <a:pt x="514800" y="250348"/>
                  </a:lnTo>
                  <a:cubicBezTo>
                    <a:pt x="505985" y="251791"/>
                    <a:pt x="497010" y="252752"/>
                    <a:pt x="488194" y="254034"/>
                  </a:cubicBezTo>
                  <a:lnTo>
                    <a:pt x="461589" y="257400"/>
                  </a:lnTo>
                  <a:cubicBezTo>
                    <a:pt x="452774" y="258522"/>
                    <a:pt x="443638" y="258041"/>
                    <a:pt x="434823" y="258362"/>
                  </a:cubicBezTo>
                  <a:cubicBezTo>
                    <a:pt x="417033" y="258843"/>
                    <a:pt x="399082" y="258843"/>
                    <a:pt x="381452" y="258682"/>
                  </a:cubicBezTo>
                  <a:cubicBezTo>
                    <a:pt x="375362" y="258201"/>
                    <a:pt x="369271" y="257560"/>
                    <a:pt x="363181" y="256759"/>
                  </a:cubicBezTo>
                  <a:cubicBezTo>
                    <a:pt x="363181" y="257080"/>
                    <a:pt x="363021" y="257240"/>
                    <a:pt x="363021" y="257560"/>
                  </a:cubicBezTo>
                  <a:cubicBezTo>
                    <a:pt x="361738" y="263651"/>
                    <a:pt x="360296" y="269741"/>
                    <a:pt x="358693" y="275671"/>
                  </a:cubicBezTo>
                  <a:cubicBezTo>
                    <a:pt x="355648" y="287532"/>
                    <a:pt x="352122" y="299232"/>
                    <a:pt x="348436" y="310771"/>
                  </a:cubicBezTo>
                  <a:cubicBezTo>
                    <a:pt x="340903" y="333851"/>
                    <a:pt x="332088" y="356449"/>
                    <a:pt x="321830" y="378247"/>
                  </a:cubicBezTo>
                  <a:cubicBezTo>
                    <a:pt x="301315" y="422001"/>
                    <a:pt x="275992" y="463833"/>
                    <a:pt x="244258" y="500856"/>
                  </a:cubicBezTo>
                  <a:cubicBezTo>
                    <a:pt x="239449" y="506626"/>
                    <a:pt x="234160" y="512075"/>
                    <a:pt x="229031" y="517525"/>
                  </a:cubicBezTo>
                  <a:cubicBezTo>
                    <a:pt x="242334" y="523776"/>
                    <a:pt x="255477" y="530186"/>
                    <a:pt x="268459" y="536918"/>
                  </a:cubicBezTo>
                  <a:cubicBezTo>
                    <a:pt x="302918" y="554708"/>
                    <a:pt x="336255" y="573781"/>
                    <a:pt x="368630" y="594296"/>
                  </a:cubicBezTo>
                  <a:cubicBezTo>
                    <a:pt x="433381" y="635166"/>
                    <a:pt x="493804" y="682286"/>
                    <a:pt x="547496" y="735177"/>
                  </a:cubicBezTo>
                  <a:cubicBezTo>
                    <a:pt x="600707" y="788388"/>
                    <a:pt x="646866" y="848010"/>
                    <a:pt x="679882" y="913402"/>
                  </a:cubicBezTo>
                  <a:cubicBezTo>
                    <a:pt x="713380" y="978473"/>
                    <a:pt x="732452" y="1048993"/>
                    <a:pt x="737581" y="1119354"/>
                  </a:cubicBezTo>
                  <a:cubicBezTo>
                    <a:pt x="722836" y="1050115"/>
                    <a:pt x="694948" y="984243"/>
                    <a:pt x="654719" y="926384"/>
                  </a:cubicBezTo>
                  <a:cubicBezTo>
                    <a:pt x="614971" y="868204"/>
                    <a:pt x="564164" y="817878"/>
                    <a:pt x="508069" y="774444"/>
                  </a:cubicBezTo>
                  <a:cubicBezTo>
                    <a:pt x="451492" y="731170"/>
                    <a:pt x="389786" y="694467"/>
                    <a:pt x="324715" y="663855"/>
                  </a:cubicBezTo>
                  <a:cubicBezTo>
                    <a:pt x="292179" y="648469"/>
                    <a:pt x="259003" y="634685"/>
                    <a:pt x="225345" y="622184"/>
                  </a:cubicBezTo>
                  <a:cubicBezTo>
                    <a:pt x="208516" y="616094"/>
                    <a:pt x="191527" y="610163"/>
                    <a:pt x="174538" y="604874"/>
                  </a:cubicBezTo>
                  <a:cubicBezTo>
                    <a:pt x="162037" y="601028"/>
                    <a:pt x="148734" y="596860"/>
                    <a:pt x="136554" y="593655"/>
                  </a:cubicBezTo>
                  <a:cubicBezTo>
                    <a:pt x="135592" y="594136"/>
                    <a:pt x="134791" y="594937"/>
                    <a:pt x="133829" y="595418"/>
                  </a:cubicBezTo>
                  <a:cubicBezTo>
                    <a:pt x="92478" y="621222"/>
                    <a:pt x="46479" y="638371"/>
                    <a:pt x="0" y="649110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4B55A947-6967-639B-D558-DF02E5466DFF}"/>
                </a:ext>
              </a:extLst>
            </p:cNvPr>
            <p:cNvSpPr/>
            <p:nvPr/>
          </p:nvSpPr>
          <p:spPr>
            <a:xfrm>
              <a:off x="2862402" y="1901995"/>
              <a:ext cx="1287089" cy="1741741"/>
            </a:xfrm>
            <a:custGeom>
              <a:avLst/>
              <a:gdLst>
                <a:gd name="connsiteX0" fmla="*/ 1093 w 1287089"/>
                <a:gd name="connsiteY0" fmla="*/ 831312 h 1741741"/>
                <a:gd name="connsiteX1" fmla="*/ 217783 w 1287089"/>
                <a:gd name="connsiteY1" fmla="*/ 337187 h 1741741"/>
                <a:gd name="connsiteX2" fmla="*/ 560770 w 1287089"/>
                <a:gd name="connsiteY2" fmla="*/ 67926 h 1741741"/>
                <a:gd name="connsiteX3" fmla="*/ 1212444 w 1287089"/>
                <a:gd name="connsiteY3" fmla="*/ 451 h 1741741"/>
                <a:gd name="connsiteX4" fmla="*/ 1269662 w 1287089"/>
                <a:gd name="connsiteY4" fmla="*/ 17119 h 1741741"/>
                <a:gd name="connsiteX5" fmla="*/ 1161156 w 1287089"/>
                <a:gd name="connsiteY5" fmla="*/ 163129 h 1741741"/>
                <a:gd name="connsiteX6" fmla="*/ 383026 w 1287089"/>
                <a:gd name="connsiteY6" fmla="*/ 262980 h 1741741"/>
                <a:gd name="connsiteX7" fmla="*/ 245671 w 1287089"/>
                <a:gd name="connsiteY7" fmla="*/ 890452 h 1741741"/>
                <a:gd name="connsiteX8" fmla="*/ 1052971 w 1287089"/>
                <a:gd name="connsiteY8" fmla="*/ 1389546 h 1741741"/>
                <a:gd name="connsiteX9" fmla="*/ 922188 w 1287089"/>
                <a:gd name="connsiteY9" fmla="*/ 1722275 h 1741741"/>
                <a:gd name="connsiteX10" fmla="*/ 1093 w 1287089"/>
                <a:gd name="connsiteY10" fmla="*/ 831312 h 1741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87089" h="1741741">
                  <a:moveTo>
                    <a:pt x="1093" y="831312"/>
                  </a:moveTo>
                  <a:cubicBezTo>
                    <a:pt x="22249" y="752296"/>
                    <a:pt x="126908" y="527913"/>
                    <a:pt x="217783" y="337187"/>
                  </a:cubicBezTo>
                  <a:cubicBezTo>
                    <a:pt x="284778" y="196306"/>
                    <a:pt x="352253" y="67926"/>
                    <a:pt x="560770" y="67926"/>
                  </a:cubicBezTo>
                  <a:cubicBezTo>
                    <a:pt x="789641" y="67926"/>
                    <a:pt x="1116920" y="-6441"/>
                    <a:pt x="1212444" y="451"/>
                  </a:cubicBezTo>
                  <a:cubicBezTo>
                    <a:pt x="1233280" y="1893"/>
                    <a:pt x="1252512" y="7984"/>
                    <a:pt x="1269662" y="17119"/>
                  </a:cubicBezTo>
                  <a:cubicBezTo>
                    <a:pt x="1300915" y="68087"/>
                    <a:pt x="1303640" y="131715"/>
                    <a:pt x="1161156" y="163129"/>
                  </a:cubicBezTo>
                  <a:cubicBezTo>
                    <a:pt x="901833" y="220187"/>
                    <a:pt x="383026" y="262980"/>
                    <a:pt x="383026" y="262980"/>
                  </a:cubicBezTo>
                  <a:cubicBezTo>
                    <a:pt x="383026" y="262980"/>
                    <a:pt x="520381" y="612377"/>
                    <a:pt x="245671" y="890452"/>
                  </a:cubicBezTo>
                  <a:cubicBezTo>
                    <a:pt x="245671" y="890452"/>
                    <a:pt x="822657" y="939016"/>
                    <a:pt x="1052971" y="1389546"/>
                  </a:cubicBezTo>
                  <a:cubicBezTo>
                    <a:pt x="1091116" y="1508148"/>
                    <a:pt x="1079897" y="1636848"/>
                    <a:pt x="922188" y="1722275"/>
                  </a:cubicBezTo>
                  <a:cubicBezTo>
                    <a:pt x="616866" y="1887677"/>
                    <a:pt x="-30161" y="947991"/>
                    <a:pt x="1093" y="831312"/>
                  </a:cubicBezTo>
                  <a:close/>
                </a:path>
              </a:pathLst>
            </a:custGeom>
            <a:solidFill>
              <a:srgbClr val="AB4A32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109461F-C7F6-11EA-457A-5410A1D97B23}"/>
                </a:ext>
              </a:extLst>
            </p:cNvPr>
            <p:cNvSpPr/>
            <p:nvPr/>
          </p:nvSpPr>
          <p:spPr>
            <a:xfrm>
              <a:off x="3260333" y="3519610"/>
              <a:ext cx="572178" cy="2252540"/>
            </a:xfrm>
            <a:custGeom>
              <a:avLst/>
              <a:gdLst>
                <a:gd name="connsiteX0" fmla="*/ 0 w 572178"/>
                <a:gd name="connsiteY0" fmla="*/ 0 h 2252540"/>
                <a:gd name="connsiteX1" fmla="*/ 572178 w 572178"/>
                <a:gd name="connsiteY1" fmla="*/ 463512 h 2252540"/>
                <a:gd name="connsiteX2" fmla="*/ 396678 w 572178"/>
                <a:gd name="connsiteY2" fmla="*/ 720271 h 2252540"/>
                <a:gd name="connsiteX3" fmla="*/ 339127 w 572178"/>
                <a:gd name="connsiteY3" fmla="*/ 2245664 h 2252540"/>
                <a:gd name="connsiteX4" fmla="*/ 338955 w 572178"/>
                <a:gd name="connsiteY4" fmla="*/ 2252540 h 2252540"/>
                <a:gd name="connsiteX5" fmla="*/ 191706 w 572178"/>
                <a:gd name="connsiteY5" fmla="*/ 2252540 h 2252540"/>
                <a:gd name="connsiteX6" fmla="*/ 267017 w 572178"/>
                <a:gd name="connsiteY6" fmla="*/ 744633 h 2252540"/>
                <a:gd name="connsiteX7" fmla="*/ 182713 w 572178"/>
                <a:gd name="connsiteY7" fmla="*/ 349878 h 2252540"/>
                <a:gd name="connsiteX8" fmla="*/ 0 w 572178"/>
                <a:gd name="connsiteY8" fmla="*/ 0 h 225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2178" h="2252540">
                  <a:moveTo>
                    <a:pt x="0" y="0"/>
                  </a:moveTo>
                  <a:cubicBezTo>
                    <a:pt x="0" y="0"/>
                    <a:pt x="259323" y="434983"/>
                    <a:pt x="572178" y="463512"/>
                  </a:cubicBezTo>
                  <a:cubicBezTo>
                    <a:pt x="572178" y="463512"/>
                    <a:pt x="427291" y="520570"/>
                    <a:pt x="396678" y="720271"/>
                  </a:cubicBezTo>
                  <a:cubicBezTo>
                    <a:pt x="377646" y="845085"/>
                    <a:pt x="354105" y="1655445"/>
                    <a:pt x="339127" y="2245664"/>
                  </a:cubicBezTo>
                  <a:lnTo>
                    <a:pt x="338955" y="2252540"/>
                  </a:lnTo>
                  <a:lnTo>
                    <a:pt x="191706" y="2252540"/>
                  </a:lnTo>
                  <a:lnTo>
                    <a:pt x="267017" y="744633"/>
                  </a:lnTo>
                  <a:cubicBezTo>
                    <a:pt x="286249" y="607919"/>
                    <a:pt x="256599" y="469122"/>
                    <a:pt x="182713" y="349878"/>
                  </a:cubicBezTo>
                  <a:cubicBezTo>
                    <a:pt x="109948" y="232397"/>
                    <a:pt x="24843" y="84945"/>
                    <a:pt x="0" y="0"/>
                  </a:cubicBezTo>
                  <a:close/>
                </a:path>
              </a:pathLst>
            </a:custGeom>
            <a:solidFill>
              <a:srgbClr val="693325"/>
            </a:solidFill>
            <a:ln w="1602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268F3969-C001-0920-65EE-FACF21053597}"/>
                </a:ext>
              </a:extLst>
            </p:cNvPr>
            <p:cNvSpPr/>
            <p:nvPr/>
          </p:nvSpPr>
          <p:spPr>
            <a:xfrm>
              <a:off x="3135801" y="1703546"/>
              <a:ext cx="205951" cy="413667"/>
            </a:xfrm>
            <a:custGeom>
              <a:avLst/>
              <a:gdLst>
                <a:gd name="connsiteX0" fmla="*/ 180468 w 205951"/>
                <a:gd name="connsiteY0" fmla="*/ 282884 h 413667"/>
                <a:gd name="connsiteX1" fmla="*/ 144888 w 205951"/>
                <a:gd name="connsiteY1" fmla="*/ 185437 h 413667"/>
                <a:gd name="connsiteX2" fmla="*/ 205952 w 205951"/>
                <a:gd name="connsiteY2" fmla="*/ 0 h 413667"/>
                <a:gd name="connsiteX3" fmla="*/ 0 w 205951"/>
                <a:gd name="connsiteY3" fmla="*/ 413667 h 413667"/>
                <a:gd name="connsiteX4" fmla="*/ 53371 w 205951"/>
                <a:gd name="connsiteY4" fmla="*/ 348756 h 413667"/>
                <a:gd name="connsiteX5" fmla="*/ 180468 w 205951"/>
                <a:gd name="connsiteY5" fmla="*/ 282884 h 413667"/>
                <a:gd name="connsiteX6" fmla="*/ 180468 w 205951"/>
                <a:gd name="connsiteY6" fmla="*/ 282884 h 41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5951" h="413667">
                  <a:moveTo>
                    <a:pt x="180468" y="282884"/>
                  </a:moveTo>
                  <a:cubicBezTo>
                    <a:pt x="180468" y="282884"/>
                    <a:pt x="119404" y="278075"/>
                    <a:pt x="144888" y="185437"/>
                  </a:cubicBezTo>
                  <a:cubicBezTo>
                    <a:pt x="170371" y="92799"/>
                    <a:pt x="205952" y="0"/>
                    <a:pt x="205952" y="0"/>
                  </a:cubicBezTo>
                  <a:cubicBezTo>
                    <a:pt x="205952" y="0"/>
                    <a:pt x="33016" y="316060"/>
                    <a:pt x="0" y="413667"/>
                  </a:cubicBezTo>
                  <a:lnTo>
                    <a:pt x="53371" y="348756"/>
                  </a:lnTo>
                  <a:cubicBezTo>
                    <a:pt x="84144" y="311252"/>
                    <a:pt x="130303" y="287532"/>
                    <a:pt x="180468" y="282884"/>
                  </a:cubicBezTo>
                  <a:lnTo>
                    <a:pt x="180468" y="282884"/>
                  </a:lnTo>
                  <a:close/>
                </a:path>
              </a:pathLst>
            </a:custGeom>
            <a:solidFill>
              <a:srgbClr val="8F311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4DFB05DB-6451-7BB5-FB92-418226130F50}"/>
                </a:ext>
              </a:extLst>
            </p:cNvPr>
            <p:cNvSpPr/>
            <p:nvPr/>
          </p:nvSpPr>
          <p:spPr>
            <a:xfrm>
              <a:off x="3080185" y="1878498"/>
              <a:ext cx="1123680" cy="360683"/>
            </a:xfrm>
            <a:custGeom>
              <a:avLst/>
              <a:gdLst>
                <a:gd name="connsiteX0" fmla="*/ 0 w 1123680"/>
                <a:gd name="connsiteY0" fmla="*/ 360683 h 360683"/>
                <a:gd name="connsiteX1" fmla="*/ 68116 w 1123680"/>
                <a:gd name="connsiteY1" fmla="*/ 246408 h 360683"/>
                <a:gd name="connsiteX2" fmla="*/ 160594 w 1123680"/>
                <a:gd name="connsiteY2" fmla="*/ 153449 h 360683"/>
                <a:gd name="connsiteX3" fmla="*/ 284486 w 1123680"/>
                <a:gd name="connsiteY3" fmla="*/ 110496 h 360683"/>
                <a:gd name="connsiteX4" fmla="*/ 352122 w 1123680"/>
                <a:gd name="connsiteY4" fmla="*/ 107611 h 360683"/>
                <a:gd name="connsiteX5" fmla="*/ 423283 w 1123680"/>
                <a:gd name="connsiteY5" fmla="*/ 106489 h 360683"/>
                <a:gd name="connsiteX6" fmla="*/ 704244 w 1123680"/>
                <a:gd name="connsiteY6" fmla="*/ 78922 h 360683"/>
                <a:gd name="connsiteX7" fmla="*/ 842881 w 1123680"/>
                <a:gd name="connsiteY7" fmla="*/ 59529 h 360683"/>
                <a:gd name="connsiteX8" fmla="*/ 978953 w 1123680"/>
                <a:gd name="connsiteY8" fmla="*/ 46066 h 360683"/>
                <a:gd name="connsiteX9" fmla="*/ 980716 w 1123680"/>
                <a:gd name="connsiteY9" fmla="*/ 46066 h 360683"/>
                <a:gd name="connsiteX10" fmla="*/ 982479 w 1123680"/>
                <a:gd name="connsiteY10" fmla="*/ 45905 h 360683"/>
                <a:gd name="connsiteX11" fmla="*/ 1001713 w 1123680"/>
                <a:gd name="connsiteY11" fmla="*/ 46066 h 360683"/>
                <a:gd name="connsiteX12" fmla="*/ 1022388 w 1123680"/>
                <a:gd name="connsiteY12" fmla="*/ 49592 h 360683"/>
                <a:gd name="connsiteX13" fmla="*/ 1061174 w 1123680"/>
                <a:gd name="connsiteY13" fmla="*/ 66420 h 360683"/>
                <a:gd name="connsiteX14" fmla="*/ 1094671 w 1123680"/>
                <a:gd name="connsiteY14" fmla="*/ 96712 h 360683"/>
                <a:gd name="connsiteX15" fmla="*/ 1109577 w 1123680"/>
                <a:gd name="connsiteY15" fmla="*/ 115625 h 360683"/>
                <a:gd name="connsiteX16" fmla="*/ 1123681 w 1123680"/>
                <a:gd name="connsiteY16" fmla="*/ 136460 h 360683"/>
                <a:gd name="connsiteX17" fmla="*/ 1122238 w 1123680"/>
                <a:gd name="connsiteY17" fmla="*/ 111137 h 360683"/>
                <a:gd name="connsiteX18" fmla="*/ 1115828 w 1123680"/>
                <a:gd name="connsiteY18" fmla="*/ 86134 h 360683"/>
                <a:gd name="connsiteX19" fmla="*/ 1086978 w 1123680"/>
                <a:gd name="connsiteY19" fmla="*/ 39815 h 360683"/>
                <a:gd name="connsiteX20" fmla="*/ 1037133 w 1123680"/>
                <a:gd name="connsiteY20" fmla="*/ 8401 h 360683"/>
                <a:gd name="connsiteX21" fmla="*/ 1007482 w 1123680"/>
                <a:gd name="connsiteY21" fmla="*/ 1189 h 360683"/>
                <a:gd name="connsiteX22" fmla="*/ 975107 w 1123680"/>
                <a:gd name="connsiteY22" fmla="*/ 708 h 360683"/>
                <a:gd name="connsiteX23" fmla="*/ 978473 w 1123680"/>
                <a:gd name="connsiteY23" fmla="*/ 388 h 360683"/>
                <a:gd name="connsiteX24" fmla="*/ 835669 w 1123680"/>
                <a:gd name="connsiteY24" fmla="*/ 15293 h 360683"/>
                <a:gd name="connsiteX25" fmla="*/ 697032 w 1123680"/>
                <a:gd name="connsiteY25" fmla="*/ 36129 h 360683"/>
                <a:gd name="connsiteX26" fmla="*/ 420719 w 1123680"/>
                <a:gd name="connsiteY26" fmla="*/ 70908 h 360683"/>
                <a:gd name="connsiteX27" fmla="*/ 351641 w 1123680"/>
                <a:gd name="connsiteY27" fmla="*/ 74595 h 360683"/>
                <a:gd name="connsiteX28" fmla="*/ 279357 w 1123680"/>
                <a:gd name="connsiteY28" fmla="*/ 80845 h 360683"/>
                <a:gd name="connsiteX29" fmla="*/ 146010 w 1123680"/>
                <a:gd name="connsiteY29" fmla="*/ 135498 h 360683"/>
                <a:gd name="connsiteX30" fmla="*/ 56737 w 1123680"/>
                <a:gd name="connsiteY30" fmla="*/ 240158 h 360683"/>
                <a:gd name="connsiteX31" fmla="*/ 0 w 1123680"/>
                <a:gd name="connsiteY31" fmla="*/ 360683 h 36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23680" h="360683">
                  <a:moveTo>
                    <a:pt x="0" y="360683"/>
                  </a:moveTo>
                  <a:cubicBezTo>
                    <a:pt x="21477" y="321737"/>
                    <a:pt x="42953" y="282790"/>
                    <a:pt x="68116" y="246408"/>
                  </a:cubicBezTo>
                  <a:cubicBezTo>
                    <a:pt x="93119" y="210026"/>
                    <a:pt x="123732" y="177170"/>
                    <a:pt x="160594" y="153449"/>
                  </a:cubicBezTo>
                  <a:cubicBezTo>
                    <a:pt x="196977" y="128927"/>
                    <a:pt x="240251" y="115464"/>
                    <a:pt x="284486" y="110496"/>
                  </a:cubicBezTo>
                  <a:cubicBezTo>
                    <a:pt x="306764" y="107611"/>
                    <a:pt x="328722" y="107932"/>
                    <a:pt x="352122" y="107611"/>
                  </a:cubicBezTo>
                  <a:cubicBezTo>
                    <a:pt x="375842" y="107932"/>
                    <a:pt x="399563" y="107450"/>
                    <a:pt x="423283" y="106489"/>
                  </a:cubicBezTo>
                  <a:cubicBezTo>
                    <a:pt x="518005" y="102803"/>
                    <a:pt x="611285" y="90942"/>
                    <a:pt x="704244" y="78922"/>
                  </a:cubicBezTo>
                  <a:lnTo>
                    <a:pt x="842881" y="59529"/>
                  </a:lnTo>
                  <a:cubicBezTo>
                    <a:pt x="888719" y="53438"/>
                    <a:pt x="935359" y="47188"/>
                    <a:pt x="978953" y="46066"/>
                  </a:cubicBezTo>
                  <a:lnTo>
                    <a:pt x="980716" y="46066"/>
                  </a:lnTo>
                  <a:lnTo>
                    <a:pt x="982479" y="45905"/>
                  </a:lnTo>
                  <a:cubicBezTo>
                    <a:pt x="986807" y="45425"/>
                    <a:pt x="995141" y="45425"/>
                    <a:pt x="1001713" y="46066"/>
                  </a:cubicBezTo>
                  <a:cubicBezTo>
                    <a:pt x="1008764" y="46707"/>
                    <a:pt x="1015656" y="47829"/>
                    <a:pt x="1022388" y="49592"/>
                  </a:cubicBezTo>
                  <a:cubicBezTo>
                    <a:pt x="1036011" y="52957"/>
                    <a:pt x="1048993" y="58727"/>
                    <a:pt x="1061174" y="66420"/>
                  </a:cubicBezTo>
                  <a:cubicBezTo>
                    <a:pt x="1072874" y="74755"/>
                    <a:pt x="1084734" y="84531"/>
                    <a:pt x="1094671" y="96712"/>
                  </a:cubicBezTo>
                  <a:cubicBezTo>
                    <a:pt x="1100281" y="102482"/>
                    <a:pt x="1104288" y="109214"/>
                    <a:pt x="1109577" y="115625"/>
                  </a:cubicBezTo>
                  <a:cubicBezTo>
                    <a:pt x="1114064" y="122356"/>
                    <a:pt x="1118392" y="129408"/>
                    <a:pt x="1123681" y="136460"/>
                  </a:cubicBezTo>
                  <a:cubicBezTo>
                    <a:pt x="1123681" y="128126"/>
                    <a:pt x="1123200" y="119631"/>
                    <a:pt x="1122238" y="111137"/>
                  </a:cubicBezTo>
                  <a:cubicBezTo>
                    <a:pt x="1120476" y="102963"/>
                    <a:pt x="1118712" y="94308"/>
                    <a:pt x="1115828" y="86134"/>
                  </a:cubicBezTo>
                  <a:cubicBezTo>
                    <a:pt x="1109737" y="69786"/>
                    <a:pt x="1100281" y="53759"/>
                    <a:pt x="1086978" y="39815"/>
                  </a:cubicBezTo>
                  <a:cubicBezTo>
                    <a:pt x="1073355" y="26192"/>
                    <a:pt x="1056045" y="15293"/>
                    <a:pt x="1037133" y="8401"/>
                  </a:cubicBezTo>
                  <a:cubicBezTo>
                    <a:pt x="1027677" y="4875"/>
                    <a:pt x="1017580" y="2792"/>
                    <a:pt x="1007482" y="1189"/>
                  </a:cubicBezTo>
                  <a:cubicBezTo>
                    <a:pt x="996904" y="67"/>
                    <a:pt x="987929" y="-574"/>
                    <a:pt x="975107" y="708"/>
                  </a:cubicBezTo>
                  <a:lnTo>
                    <a:pt x="978473" y="388"/>
                  </a:lnTo>
                  <a:cubicBezTo>
                    <a:pt x="928467" y="1990"/>
                    <a:pt x="882308" y="8882"/>
                    <a:pt x="835669" y="15293"/>
                  </a:cubicBezTo>
                  <a:lnTo>
                    <a:pt x="697032" y="36129"/>
                  </a:lnTo>
                  <a:cubicBezTo>
                    <a:pt x="605034" y="50553"/>
                    <a:pt x="512877" y="63055"/>
                    <a:pt x="420719" y="70908"/>
                  </a:cubicBezTo>
                  <a:cubicBezTo>
                    <a:pt x="397640" y="72671"/>
                    <a:pt x="374720" y="73953"/>
                    <a:pt x="351641" y="74595"/>
                  </a:cubicBezTo>
                  <a:cubicBezTo>
                    <a:pt x="328241" y="75716"/>
                    <a:pt x="303238" y="76358"/>
                    <a:pt x="279357" y="80845"/>
                  </a:cubicBezTo>
                  <a:cubicBezTo>
                    <a:pt x="231435" y="88698"/>
                    <a:pt x="183834" y="106329"/>
                    <a:pt x="146010" y="135498"/>
                  </a:cubicBezTo>
                  <a:cubicBezTo>
                    <a:pt x="108025" y="164348"/>
                    <a:pt x="79015" y="201211"/>
                    <a:pt x="56737" y="240158"/>
                  </a:cubicBezTo>
                  <a:cubicBezTo>
                    <a:pt x="34138" y="278944"/>
                    <a:pt x="16668" y="319814"/>
                    <a:pt x="0" y="360683"/>
                  </a:cubicBezTo>
                  <a:close/>
                </a:path>
              </a:pathLst>
            </a:custGeom>
            <a:solidFill>
              <a:srgbClr val="4F2217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D85DA27-405B-EB7A-62C7-454E107AB14D}"/>
              </a:ext>
            </a:extLst>
          </p:cNvPr>
          <p:cNvGrpSpPr/>
          <p:nvPr/>
        </p:nvGrpSpPr>
        <p:grpSpPr>
          <a:xfrm>
            <a:off x="3712132" y="3812350"/>
            <a:ext cx="1795364" cy="3706377"/>
            <a:chOff x="3898747" y="3812350"/>
            <a:chExt cx="1795364" cy="3706377"/>
          </a:xfrm>
        </p:grpSpPr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14AB553B-F354-65E0-96E0-51C0372FB69A}"/>
                </a:ext>
              </a:extLst>
            </p:cNvPr>
            <p:cNvSpPr/>
            <p:nvPr/>
          </p:nvSpPr>
          <p:spPr>
            <a:xfrm>
              <a:off x="3898747" y="3912082"/>
              <a:ext cx="806780" cy="3606645"/>
            </a:xfrm>
            <a:custGeom>
              <a:avLst/>
              <a:gdLst>
                <a:gd name="connsiteX0" fmla="*/ 522454 w 806780"/>
                <a:gd name="connsiteY0" fmla="*/ 3325205 h 3606645"/>
                <a:gd name="connsiteX1" fmla="*/ 346794 w 806780"/>
                <a:gd name="connsiteY1" fmla="*/ 2604612 h 3606645"/>
                <a:gd name="connsiteX2" fmla="*/ 473891 w 806780"/>
                <a:gd name="connsiteY2" fmla="*/ 1909344 h 3606645"/>
                <a:gd name="connsiteX3" fmla="*/ 648590 w 806780"/>
                <a:gd name="connsiteY3" fmla="*/ 1245169 h 3606645"/>
                <a:gd name="connsiteX4" fmla="*/ 611406 w 806780"/>
                <a:gd name="connsiteY4" fmla="*/ 498933 h 3606645"/>
                <a:gd name="connsiteX5" fmla="*/ 241173 w 806780"/>
                <a:gd name="connsiteY5" fmla="*/ 0 h 3606645"/>
                <a:gd name="connsiteX6" fmla="*/ 135553 w 806780"/>
                <a:gd name="connsiteY6" fmla="*/ 39748 h 3606645"/>
                <a:gd name="connsiteX7" fmla="*/ 487515 w 806780"/>
                <a:gd name="connsiteY7" fmla="*/ 543329 h 3606645"/>
                <a:gd name="connsiteX8" fmla="*/ 449850 w 806780"/>
                <a:gd name="connsiteY8" fmla="*/ 1275140 h 3606645"/>
                <a:gd name="connsiteX9" fmla="*/ 208638 w 806780"/>
                <a:gd name="connsiteY9" fmla="*/ 1926654 h 3606645"/>
                <a:gd name="connsiteX10" fmla="*/ 11821 w 806780"/>
                <a:gd name="connsiteY10" fmla="*/ 2608459 h 3606645"/>
                <a:gd name="connsiteX11" fmla="*/ 115198 w 806780"/>
                <a:gd name="connsiteY11" fmla="*/ 3315268 h 3606645"/>
                <a:gd name="connsiteX12" fmla="*/ 480783 w 806780"/>
                <a:gd name="connsiteY12" fmla="*/ 3606646 h 3606645"/>
                <a:gd name="connsiteX13" fmla="*/ 806780 w 806780"/>
                <a:gd name="connsiteY13" fmla="*/ 3574430 h 3606645"/>
                <a:gd name="connsiteX14" fmla="*/ 522454 w 806780"/>
                <a:gd name="connsiteY14" fmla="*/ 3325205 h 3606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6780" h="3606645">
                  <a:moveTo>
                    <a:pt x="522454" y="3325205"/>
                  </a:moveTo>
                  <a:cubicBezTo>
                    <a:pt x="395678" y="3133196"/>
                    <a:pt x="341505" y="2854961"/>
                    <a:pt x="346794" y="2604612"/>
                  </a:cubicBezTo>
                  <a:cubicBezTo>
                    <a:pt x="352083" y="2354264"/>
                    <a:pt x="409461" y="2126034"/>
                    <a:pt x="473891" y="1909344"/>
                  </a:cubicBezTo>
                  <a:cubicBezTo>
                    <a:pt x="538321" y="1692814"/>
                    <a:pt x="610605" y="1481252"/>
                    <a:pt x="648590" y="1245169"/>
                  </a:cubicBezTo>
                  <a:cubicBezTo>
                    <a:pt x="686414" y="1009085"/>
                    <a:pt x="686895" y="740946"/>
                    <a:pt x="611406" y="498933"/>
                  </a:cubicBezTo>
                  <a:cubicBezTo>
                    <a:pt x="544732" y="285448"/>
                    <a:pt x="404333" y="88632"/>
                    <a:pt x="241173" y="0"/>
                  </a:cubicBezTo>
                  <a:cubicBezTo>
                    <a:pt x="199662" y="21477"/>
                    <a:pt x="162800" y="33337"/>
                    <a:pt x="135553" y="39748"/>
                  </a:cubicBezTo>
                  <a:cubicBezTo>
                    <a:pt x="297269" y="104819"/>
                    <a:pt x="434945" y="300033"/>
                    <a:pt x="487515" y="543329"/>
                  </a:cubicBezTo>
                  <a:cubicBezTo>
                    <a:pt x="538802" y="780694"/>
                    <a:pt x="511396" y="1043704"/>
                    <a:pt x="449850" y="1275140"/>
                  </a:cubicBezTo>
                  <a:cubicBezTo>
                    <a:pt x="388305" y="1506576"/>
                    <a:pt x="294705" y="1714130"/>
                    <a:pt x="208638" y="1926654"/>
                  </a:cubicBezTo>
                  <a:cubicBezTo>
                    <a:pt x="122571" y="2139017"/>
                    <a:pt x="42113" y="2362919"/>
                    <a:pt x="11821" y="2608459"/>
                  </a:cubicBezTo>
                  <a:cubicBezTo>
                    <a:pt x="-18631" y="2853999"/>
                    <a:pt x="7654" y="3127106"/>
                    <a:pt x="115198" y="3315268"/>
                  </a:cubicBezTo>
                  <a:cubicBezTo>
                    <a:pt x="207035" y="3476182"/>
                    <a:pt x="345031" y="3556319"/>
                    <a:pt x="480783" y="3606646"/>
                  </a:cubicBezTo>
                  <a:lnTo>
                    <a:pt x="806780" y="3574430"/>
                  </a:lnTo>
                  <a:cubicBezTo>
                    <a:pt x="702923" y="3522341"/>
                    <a:pt x="602271" y="3446211"/>
                    <a:pt x="522454" y="3325205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734B1260-4E28-E938-F47E-7953190311C8}"/>
                </a:ext>
              </a:extLst>
            </p:cNvPr>
            <p:cNvSpPr/>
            <p:nvPr/>
          </p:nvSpPr>
          <p:spPr>
            <a:xfrm>
              <a:off x="4227444" y="3812350"/>
              <a:ext cx="1466667" cy="3643187"/>
            </a:xfrm>
            <a:custGeom>
              <a:avLst/>
              <a:gdLst>
                <a:gd name="connsiteX0" fmla="*/ 1011650 w 1466667"/>
                <a:gd name="connsiteY0" fmla="*/ 3294592 h 3643187"/>
                <a:gd name="connsiteX1" fmla="*/ 691262 w 1466667"/>
                <a:gd name="connsiteY1" fmla="*/ 2580572 h 3643187"/>
                <a:gd name="connsiteX2" fmla="*/ 678921 w 1466667"/>
                <a:gd name="connsiteY2" fmla="*/ 1891714 h 3643187"/>
                <a:gd name="connsiteX3" fmla="*/ 720271 w 1466667"/>
                <a:gd name="connsiteY3" fmla="*/ 1233629 h 3643187"/>
                <a:gd name="connsiteX4" fmla="*/ 533392 w 1466667"/>
                <a:gd name="connsiteY4" fmla="*/ 494285 h 3643187"/>
                <a:gd name="connsiteX5" fmla="*/ 62347 w 1466667"/>
                <a:gd name="connsiteY5" fmla="*/ 0 h 3643187"/>
                <a:gd name="connsiteX6" fmla="*/ 0 w 1466667"/>
                <a:gd name="connsiteY6" fmla="*/ 56898 h 3643187"/>
                <a:gd name="connsiteX7" fmla="*/ 409500 w 1466667"/>
                <a:gd name="connsiteY7" fmla="*/ 556151 h 3643187"/>
                <a:gd name="connsiteX8" fmla="*/ 521532 w 1466667"/>
                <a:gd name="connsiteY8" fmla="*/ 1304791 h 3643187"/>
                <a:gd name="connsiteX9" fmla="*/ 413507 w 1466667"/>
                <a:gd name="connsiteY9" fmla="*/ 1971210 h 3643187"/>
                <a:gd name="connsiteX10" fmla="*/ 356129 w 1466667"/>
                <a:gd name="connsiteY10" fmla="*/ 2668722 h 3643187"/>
                <a:gd name="connsiteX11" fmla="*/ 604073 w 1466667"/>
                <a:gd name="connsiteY11" fmla="*/ 3391879 h 3643187"/>
                <a:gd name="connsiteX12" fmla="*/ 915486 w 1466667"/>
                <a:gd name="connsiteY12" fmla="*/ 3643188 h 3643187"/>
                <a:gd name="connsiteX13" fmla="*/ 1466668 w 1466667"/>
                <a:gd name="connsiteY13" fmla="*/ 3588695 h 3643187"/>
                <a:gd name="connsiteX14" fmla="*/ 1011650 w 1466667"/>
                <a:gd name="connsiteY14" fmla="*/ 3294592 h 3643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667" h="3643187">
                  <a:moveTo>
                    <a:pt x="1011650" y="3294592"/>
                  </a:moveTo>
                  <a:cubicBezTo>
                    <a:pt x="846407" y="3104347"/>
                    <a:pt x="736299" y="2828676"/>
                    <a:pt x="691262" y="2580572"/>
                  </a:cubicBezTo>
                  <a:cubicBezTo>
                    <a:pt x="646225" y="2332467"/>
                    <a:pt x="657925" y="2106321"/>
                    <a:pt x="678921" y="1891714"/>
                  </a:cubicBezTo>
                  <a:cubicBezTo>
                    <a:pt x="699917" y="1677107"/>
                    <a:pt x="729728" y="1467469"/>
                    <a:pt x="720271" y="1233629"/>
                  </a:cubicBezTo>
                  <a:cubicBezTo>
                    <a:pt x="710815" y="999789"/>
                    <a:pt x="657444" y="734055"/>
                    <a:pt x="533392" y="494285"/>
                  </a:cubicBezTo>
                  <a:cubicBezTo>
                    <a:pt x="414308" y="264452"/>
                    <a:pt x="233840" y="77092"/>
                    <a:pt x="62347" y="0"/>
                  </a:cubicBezTo>
                  <a:cubicBezTo>
                    <a:pt x="41511" y="21798"/>
                    <a:pt x="20515" y="40710"/>
                    <a:pt x="0" y="56898"/>
                  </a:cubicBezTo>
                  <a:cubicBezTo>
                    <a:pt x="157389" y="154504"/>
                    <a:pt x="323593" y="347154"/>
                    <a:pt x="409500" y="556151"/>
                  </a:cubicBezTo>
                  <a:cubicBezTo>
                    <a:pt x="509351" y="798966"/>
                    <a:pt x="535796" y="1068066"/>
                    <a:pt x="521532" y="1304791"/>
                  </a:cubicBezTo>
                  <a:cubicBezTo>
                    <a:pt x="507268" y="1541676"/>
                    <a:pt x="456140" y="1753878"/>
                    <a:pt x="413507" y="1971210"/>
                  </a:cubicBezTo>
                  <a:cubicBezTo>
                    <a:pt x="370874" y="2188542"/>
                    <a:pt x="336255" y="2417573"/>
                    <a:pt x="356129" y="2668722"/>
                  </a:cubicBezTo>
                  <a:cubicBezTo>
                    <a:pt x="376003" y="2919872"/>
                    <a:pt x="458063" y="3199229"/>
                    <a:pt x="604073" y="3391879"/>
                  </a:cubicBezTo>
                  <a:cubicBezTo>
                    <a:pt x="696711" y="3514168"/>
                    <a:pt x="805698" y="3590779"/>
                    <a:pt x="915486" y="3643188"/>
                  </a:cubicBezTo>
                  <a:lnTo>
                    <a:pt x="1466668" y="3588695"/>
                  </a:lnTo>
                  <a:cubicBezTo>
                    <a:pt x="1315529" y="3538209"/>
                    <a:pt x="1153011" y="3457270"/>
                    <a:pt x="1011650" y="3294592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6B957161-C3AB-2FF3-91B4-07610549090A}"/>
                </a:ext>
              </a:extLst>
            </p:cNvPr>
            <p:cNvSpPr/>
            <p:nvPr/>
          </p:nvSpPr>
          <p:spPr>
            <a:xfrm>
              <a:off x="4140081" y="3857429"/>
              <a:ext cx="1000270" cy="3629244"/>
            </a:xfrm>
            <a:custGeom>
              <a:avLst/>
              <a:gdLst>
                <a:gd name="connsiteX0" fmla="*/ 688697 w 1000270"/>
                <a:gd name="connsiteY0" fmla="*/ 3334981 h 3629244"/>
                <a:gd name="connsiteX1" fmla="*/ 440754 w 1000270"/>
                <a:gd name="connsiteY1" fmla="*/ 2611825 h 3629244"/>
                <a:gd name="connsiteX2" fmla="*/ 498132 w 1000270"/>
                <a:gd name="connsiteY2" fmla="*/ 1914313 h 3629244"/>
                <a:gd name="connsiteX3" fmla="*/ 606156 w 1000270"/>
                <a:gd name="connsiteY3" fmla="*/ 1247893 h 3629244"/>
                <a:gd name="connsiteX4" fmla="*/ 494125 w 1000270"/>
                <a:gd name="connsiteY4" fmla="*/ 499253 h 3629244"/>
                <a:gd name="connsiteX5" fmla="*/ 84625 w 1000270"/>
                <a:gd name="connsiteY5" fmla="*/ 0 h 3629244"/>
                <a:gd name="connsiteX6" fmla="*/ 0 w 1000270"/>
                <a:gd name="connsiteY6" fmla="*/ 54653 h 3629244"/>
                <a:gd name="connsiteX7" fmla="*/ 370233 w 1000270"/>
                <a:gd name="connsiteY7" fmla="*/ 553587 h 3629244"/>
                <a:gd name="connsiteX8" fmla="*/ 407417 w 1000270"/>
                <a:gd name="connsiteY8" fmla="*/ 1299822 h 3629244"/>
                <a:gd name="connsiteX9" fmla="*/ 232718 w 1000270"/>
                <a:gd name="connsiteY9" fmla="*/ 1963998 h 3629244"/>
                <a:gd name="connsiteX10" fmla="*/ 105621 w 1000270"/>
                <a:gd name="connsiteY10" fmla="*/ 2659266 h 3629244"/>
                <a:gd name="connsiteX11" fmla="*/ 281281 w 1000270"/>
                <a:gd name="connsiteY11" fmla="*/ 3379858 h 3629244"/>
                <a:gd name="connsiteX12" fmla="*/ 565447 w 1000270"/>
                <a:gd name="connsiteY12" fmla="*/ 3629244 h 3629244"/>
                <a:gd name="connsiteX13" fmla="*/ 1000270 w 1000270"/>
                <a:gd name="connsiteY13" fmla="*/ 3586291 h 3629244"/>
                <a:gd name="connsiteX14" fmla="*/ 688697 w 1000270"/>
                <a:gd name="connsiteY14" fmla="*/ 3334981 h 362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270" h="3629244">
                  <a:moveTo>
                    <a:pt x="688697" y="3334981"/>
                  </a:moveTo>
                  <a:cubicBezTo>
                    <a:pt x="542688" y="3142332"/>
                    <a:pt x="460627" y="2863134"/>
                    <a:pt x="440754" y="2611825"/>
                  </a:cubicBezTo>
                  <a:cubicBezTo>
                    <a:pt x="420880" y="2360676"/>
                    <a:pt x="455499" y="2131644"/>
                    <a:pt x="498132" y="1914313"/>
                  </a:cubicBezTo>
                  <a:cubicBezTo>
                    <a:pt x="540764" y="1696981"/>
                    <a:pt x="591892" y="1484778"/>
                    <a:pt x="606156" y="1247893"/>
                  </a:cubicBezTo>
                  <a:cubicBezTo>
                    <a:pt x="620421" y="1011008"/>
                    <a:pt x="593975" y="741908"/>
                    <a:pt x="494125" y="499253"/>
                  </a:cubicBezTo>
                  <a:cubicBezTo>
                    <a:pt x="408218" y="290256"/>
                    <a:pt x="242014" y="97607"/>
                    <a:pt x="84625" y="0"/>
                  </a:cubicBezTo>
                  <a:cubicBezTo>
                    <a:pt x="55295" y="23079"/>
                    <a:pt x="26766" y="40870"/>
                    <a:pt x="0" y="54653"/>
                  </a:cubicBezTo>
                  <a:cubicBezTo>
                    <a:pt x="162999" y="143285"/>
                    <a:pt x="303559" y="340101"/>
                    <a:pt x="370233" y="553587"/>
                  </a:cubicBezTo>
                  <a:cubicBezTo>
                    <a:pt x="445722" y="795440"/>
                    <a:pt x="445241" y="1063738"/>
                    <a:pt x="407417" y="1299822"/>
                  </a:cubicBezTo>
                  <a:cubicBezTo>
                    <a:pt x="369592" y="1535905"/>
                    <a:pt x="297148" y="1747467"/>
                    <a:pt x="232718" y="1963998"/>
                  </a:cubicBezTo>
                  <a:cubicBezTo>
                    <a:pt x="168288" y="2180528"/>
                    <a:pt x="110910" y="2408758"/>
                    <a:pt x="105621" y="2659266"/>
                  </a:cubicBezTo>
                  <a:cubicBezTo>
                    <a:pt x="100332" y="2909614"/>
                    <a:pt x="154504" y="3188010"/>
                    <a:pt x="281281" y="3379858"/>
                  </a:cubicBezTo>
                  <a:cubicBezTo>
                    <a:pt x="361097" y="3500865"/>
                    <a:pt x="461589" y="3576995"/>
                    <a:pt x="565447" y="3629244"/>
                  </a:cubicBezTo>
                  <a:lnTo>
                    <a:pt x="1000270" y="3586291"/>
                  </a:lnTo>
                  <a:cubicBezTo>
                    <a:pt x="890322" y="3533881"/>
                    <a:pt x="781336" y="3457270"/>
                    <a:pt x="688697" y="3334981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solidFill>
                <a:srgbClr val="F9A30A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59" name="Graphic 8">
            <a:extLst>
              <a:ext uri="{FF2B5EF4-FFF2-40B4-BE49-F238E27FC236}">
                <a16:creationId xmlns:a16="http://schemas.microsoft.com/office/drawing/2014/main" id="{038FA6AF-7375-BE27-5817-592B52CD93BB}"/>
              </a:ext>
            </a:extLst>
          </p:cNvPr>
          <p:cNvGrpSpPr/>
          <p:nvPr/>
        </p:nvGrpSpPr>
        <p:grpSpPr>
          <a:xfrm>
            <a:off x="-200713" y="4406940"/>
            <a:ext cx="1752812" cy="3380118"/>
            <a:chOff x="64158" y="4064172"/>
            <a:chExt cx="1123453" cy="2470715"/>
          </a:xfrm>
        </p:grpSpPr>
        <p:grpSp>
          <p:nvGrpSpPr>
            <p:cNvPr id="60" name="Graphic 8">
              <a:extLst>
                <a:ext uri="{FF2B5EF4-FFF2-40B4-BE49-F238E27FC236}">
                  <a16:creationId xmlns:a16="http://schemas.microsoft.com/office/drawing/2014/main" id="{468EBC74-3ACB-3ADE-0141-16A328B1848E}"/>
                </a:ext>
              </a:extLst>
            </p:cNvPr>
            <p:cNvGrpSpPr/>
            <p:nvPr/>
          </p:nvGrpSpPr>
          <p:grpSpPr>
            <a:xfrm>
              <a:off x="64158" y="4064172"/>
              <a:ext cx="1123453" cy="2470715"/>
              <a:chOff x="64158" y="4064172"/>
              <a:chExt cx="1123453" cy="247071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E8E098AB-E64D-5E70-24FE-9D05B8CE5D32}"/>
                  </a:ext>
                </a:extLst>
              </p:cNvPr>
              <p:cNvSpPr/>
              <p:nvPr/>
            </p:nvSpPr>
            <p:spPr>
              <a:xfrm>
                <a:off x="64159" y="4064172"/>
                <a:ext cx="1122154" cy="2454332"/>
              </a:xfrm>
              <a:custGeom>
                <a:avLst/>
                <a:gdLst>
                  <a:gd name="connsiteX0" fmla="*/ 1025938 w 1122154"/>
                  <a:gd name="connsiteY0" fmla="*/ 476180 h 2454332"/>
                  <a:gd name="connsiteX1" fmla="*/ 995648 w 1122154"/>
                  <a:gd name="connsiteY1" fmla="*/ 358261 h 2454332"/>
                  <a:gd name="connsiteX2" fmla="*/ 880967 w 1122154"/>
                  <a:gd name="connsiteY2" fmla="*/ 346164 h 2454332"/>
                  <a:gd name="connsiteX3" fmla="*/ 912209 w 1122154"/>
                  <a:gd name="connsiteY3" fmla="*/ 293967 h 2454332"/>
                  <a:gd name="connsiteX4" fmla="*/ 904589 w 1122154"/>
                  <a:gd name="connsiteY4" fmla="*/ 178238 h 2454332"/>
                  <a:gd name="connsiteX5" fmla="*/ 750094 w 1122154"/>
                  <a:gd name="connsiteY5" fmla="*/ 166713 h 2454332"/>
                  <a:gd name="connsiteX6" fmla="*/ 772859 w 1122154"/>
                  <a:gd name="connsiteY6" fmla="*/ 34887 h 2454332"/>
                  <a:gd name="connsiteX7" fmla="*/ 608076 w 1122154"/>
                  <a:gd name="connsiteY7" fmla="*/ 36697 h 2454332"/>
                  <a:gd name="connsiteX8" fmla="*/ 497396 w 1122154"/>
                  <a:gd name="connsiteY8" fmla="*/ 111849 h 2454332"/>
                  <a:gd name="connsiteX9" fmla="*/ 241173 w 1122154"/>
                  <a:gd name="connsiteY9" fmla="*/ 300349 h 2454332"/>
                  <a:gd name="connsiteX10" fmla="*/ 213551 w 1122154"/>
                  <a:gd name="connsiteY10" fmla="*/ 510185 h 2454332"/>
                  <a:gd name="connsiteX11" fmla="*/ 222599 w 1122154"/>
                  <a:gd name="connsiteY11" fmla="*/ 800030 h 2454332"/>
                  <a:gd name="connsiteX12" fmla="*/ 158115 w 1122154"/>
                  <a:gd name="connsiteY12" fmla="*/ 1012914 h 2454332"/>
                  <a:gd name="connsiteX13" fmla="*/ 0 w 1122154"/>
                  <a:gd name="connsiteY13" fmla="*/ 1256087 h 2454332"/>
                  <a:gd name="connsiteX14" fmla="*/ 0 w 1122154"/>
                  <a:gd name="connsiteY14" fmla="*/ 2454332 h 2454332"/>
                  <a:gd name="connsiteX15" fmla="*/ 314516 w 1122154"/>
                  <a:gd name="connsiteY15" fmla="*/ 1881404 h 2454332"/>
                  <a:gd name="connsiteX16" fmla="*/ 599789 w 1122154"/>
                  <a:gd name="connsiteY16" fmla="*/ 1299807 h 2454332"/>
                  <a:gd name="connsiteX17" fmla="*/ 663321 w 1122154"/>
                  <a:gd name="connsiteY17" fmla="*/ 1115117 h 2454332"/>
                  <a:gd name="connsiteX18" fmla="*/ 672275 w 1122154"/>
                  <a:gd name="connsiteY18" fmla="*/ 1090638 h 2454332"/>
                  <a:gd name="connsiteX19" fmla="*/ 690277 w 1122154"/>
                  <a:gd name="connsiteY19" fmla="*/ 1083209 h 2454332"/>
                  <a:gd name="connsiteX20" fmla="*/ 756190 w 1122154"/>
                  <a:gd name="connsiteY20" fmla="*/ 1056729 h 2454332"/>
                  <a:gd name="connsiteX21" fmla="*/ 824484 w 1122154"/>
                  <a:gd name="connsiteY21" fmla="*/ 1020629 h 2454332"/>
                  <a:gd name="connsiteX22" fmla="*/ 1039178 w 1122154"/>
                  <a:gd name="connsiteY22" fmla="*/ 787076 h 2454332"/>
                  <a:gd name="connsiteX23" fmla="*/ 1120521 w 1122154"/>
                  <a:gd name="connsiteY23" fmla="*/ 614769 h 2454332"/>
                  <a:gd name="connsiteX24" fmla="*/ 1025938 w 1122154"/>
                  <a:gd name="connsiteY24" fmla="*/ 476180 h 2454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22154" h="2454332">
                    <a:moveTo>
                      <a:pt x="1025938" y="476180"/>
                    </a:moveTo>
                    <a:cubicBezTo>
                      <a:pt x="1039844" y="443605"/>
                      <a:pt x="1032796" y="397028"/>
                      <a:pt x="995648" y="358261"/>
                    </a:cubicBezTo>
                    <a:cubicBezTo>
                      <a:pt x="956120" y="317113"/>
                      <a:pt x="880967" y="346164"/>
                      <a:pt x="880967" y="346164"/>
                    </a:cubicBezTo>
                    <a:cubicBezTo>
                      <a:pt x="880967" y="346164"/>
                      <a:pt x="898588" y="322923"/>
                      <a:pt x="912209" y="293967"/>
                    </a:cubicBezTo>
                    <a:cubicBezTo>
                      <a:pt x="925830" y="264916"/>
                      <a:pt x="947547" y="223958"/>
                      <a:pt x="904589" y="178238"/>
                    </a:cubicBezTo>
                    <a:cubicBezTo>
                      <a:pt x="856298" y="126899"/>
                      <a:pt x="782574" y="151854"/>
                      <a:pt x="750094" y="166713"/>
                    </a:cubicBezTo>
                    <a:cubicBezTo>
                      <a:pt x="779431" y="144234"/>
                      <a:pt x="816007" y="81369"/>
                      <a:pt x="772859" y="34887"/>
                    </a:cubicBezTo>
                    <a:cubicBezTo>
                      <a:pt x="709613" y="-33217"/>
                      <a:pt x="638651" y="15742"/>
                      <a:pt x="608076" y="36697"/>
                    </a:cubicBezTo>
                    <a:cubicBezTo>
                      <a:pt x="565309" y="66129"/>
                      <a:pt x="497396" y="111849"/>
                      <a:pt x="497396" y="111849"/>
                    </a:cubicBezTo>
                    <a:cubicBezTo>
                      <a:pt x="497396" y="111849"/>
                      <a:pt x="275463" y="265392"/>
                      <a:pt x="241173" y="300349"/>
                    </a:cubicBezTo>
                    <a:cubicBezTo>
                      <a:pt x="206788" y="335401"/>
                      <a:pt x="210598" y="414554"/>
                      <a:pt x="213551" y="510185"/>
                    </a:cubicBezTo>
                    <a:cubicBezTo>
                      <a:pt x="215551" y="573145"/>
                      <a:pt x="219647" y="704780"/>
                      <a:pt x="222599" y="800030"/>
                    </a:cubicBezTo>
                    <a:cubicBezTo>
                      <a:pt x="224981" y="877088"/>
                      <a:pt x="202406" y="951383"/>
                      <a:pt x="158115" y="1012914"/>
                    </a:cubicBezTo>
                    <a:cubicBezTo>
                      <a:pt x="156877" y="1014629"/>
                      <a:pt x="90488" y="1116737"/>
                      <a:pt x="0" y="1256087"/>
                    </a:cubicBezTo>
                    <a:lnTo>
                      <a:pt x="0" y="2454332"/>
                    </a:lnTo>
                    <a:lnTo>
                      <a:pt x="314516" y="1881404"/>
                    </a:lnTo>
                    <a:lnTo>
                      <a:pt x="599789" y="1299807"/>
                    </a:lnTo>
                    <a:cubicBezTo>
                      <a:pt x="599789" y="1299807"/>
                      <a:pt x="650367" y="1157980"/>
                      <a:pt x="663321" y="1115117"/>
                    </a:cubicBezTo>
                    <a:cubicBezTo>
                      <a:pt x="665512" y="1107878"/>
                      <a:pt x="667703" y="1096734"/>
                      <a:pt x="672275" y="1090638"/>
                    </a:cubicBezTo>
                    <a:cubicBezTo>
                      <a:pt x="676561" y="1085018"/>
                      <a:pt x="682943" y="1085304"/>
                      <a:pt x="690277" y="1083209"/>
                    </a:cubicBezTo>
                    <a:cubicBezTo>
                      <a:pt x="713327" y="1076827"/>
                      <a:pt x="735044" y="1067207"/>
                      <a:pt x="756190" y="1056729"/>
                    </a:cubicBezTo>
                    <a:cubicBezTo>
                      <a:pt x="779240" y="1045299"/>
                      <a:pt x="802100" y="1033298"/>
                      <a:pt x="824484" y="1020629"/>
                    </a:cubicBezTo>
                    <a:cubicBezTo>
                      <a:pt x="914114" y="922617"/>
                      <a:pt x="1018794" y="808508"/>
                      <a:pt x="1039178" y="787076"/>
                    </a:cubicBezTo>
                    <a:cubicBezTo>
                      <a:pt x="1076135" y="748405"/>
                      <a:pt x="1114806" y="650869"/>
                      <a:pt x="1120521" y="614769"/>
                    </a:cubicBezTo>
                    <a:cubicBezTo>
                      <a:pt x="1136809" y="513899"/>
                      <a:pt x="1025938" y="476180"/>
                      <a:pt x="1025938" y="476180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B8EAC40-4E8F-23CE-1FAF-A74397B74842}"/>
                  </a:ext>
                </a:extLst>
              </p:cNvPr>
              <p:cNvSpPr/>
              <p:nvPr/>
            </p:nvSpPr>
            <p:spPr>
              <a:xfrm>
                <a:off x="64159" y="5063942"/>
                <a:ext cx="389382" cy="1454658"/>
              </a:xfrm>
              <a:custGeom>
                <a:avLst/>
                <a:gdLst>
                  <a:gd name="connsiteX0" fmla="*/ 333947 w 389382"/>
                  <a:gd name="connsiteY0" fmla="*/ 681323 h 1454658"/>
                  <a:gd name="connsiteX1" fmla="*/ 232315 w 389382"/>
                  <a:gd name="connsiteY1" fmla="*/ 532733 h 1454658"/>
                  <a:gd name="connsiteX2" fmla="*/ 172212 w 389382"/>
                  <a:gd name="connsiteY2" fmla="*/ 354330 h 1454658"/>
                  <a:gd name="connsiteX3" fmla="*/ 147828 w 389382"/>
                  <a:gd name="connsiteY3" fmla="*/ 172212 h 1454658"/>
                  <a:gd name="connsiteX4" fmla="*/ 153829 w 389382"/>
                  <a:gd name="connsiteY4" fmla="*/ 54959 h 1454658"/>
                  <a:gd name="connsiteX5" fmla="*/ 167164 w 389382"/>
                  <a:gd name="connsiteY5" fmla="*/ 0 h 1454658"/>
                  <a:gd name="connsiteX6" fmla="*/ 158115 w 389382"/>
                  <a:gd name="connsiteY6" fmla="*/ 13240 h 1454658"/>
                  <a:gd name="connsiteX7" fmla="*/ 0 w 389382"/>
                  <a:gd name="connsiteY7" fmla="*/ 256413 h 1454658"/>
                  <a:gd name="connsiteX8" fmla="*/ 0 w 389382"/>
                  <a:gd name="connsiteY8" fmla="*/ 1454658 h 1454658"/>
                  <a:gd name="connsiteX9" fmla="*/ 314516 w 389382"/>
                  <a:gd name="connsiteY9" fmla="*/ 881729 h 1454658"/>
                  <a:gd name="connsiteX10" fmla="*/ 389382 w 389382"/>
                  <a:gd name="connsiteY10" fmla="*/ 729139 h 1454658"/>
                  <a:gd name="connsiteX11" fmla="*/ 333947 w 389382"/>
                  <a:gd name="connsiteY11" fmla="*/ 681323 h 1454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89382" h="1454658">
                    <a:moveTo>
                      <a:pt x="333947" y="681323"/>
                    </a:moveTo>
                    <a:cubicBezTo>
                      <a:pt x="291751" y="638175"/>
                      <a:pt x="258318" y="587026"/>
                      <a:pt x="232315" y="532733"/>
                    </a:cubicBezTo>
                    <a:cubicBezTo>
                      <a:pt x="205169" y="475964"/>
                      <a:pt x="185833" y="415671"/>
                      <a:pt x="172212" y="354330"/>
                    </a:cubicBezTo>
                    <a:cubicBezTo>
                      <a:pt x="158972" y="294513"/>
                      <a:pt x="151067" y="233458"/>
                      <a:pt x="147828" y="172212"/>
                    </a:cubicBezTo>
                    <a:cubicBezTo>
                      <a:pt x="145733" y="132779"/>
                      <a:pt x="146685" y="93917"/>
                      <a:pt x="153829" y="54959"/>
                    </a:cubicBezTo>
                    <a:cubicBezTo>
                      <a:pt x="157258" y="36385"/>
                      <a:pt x="161830" y="18098"/>
                      <a:pt x="167164" y="0"/>
                    </a:cubicBezTo>
                    <a:cubicBezTo>
                      <a:pt x="164306" y="4477"/>
                      <a:pt x="161258" y="8858"/>
                      <a:pt x="158115" y="13240"/>
                    </a:cubicBezTo>
                    <a:cubicBezTo>
                      <a:pt x="156877" y="14954"/>
                      <a:pt x="90488" y="117062"/>
                      <a:pt x="0" y="256413"/>
                    </a:cubicBezTo>
                    <a:lnTo>
                      <a:pt x="0" y="1454658"/>
                    </a:lnTo>
                    <a:lnTo>
                      <a:pt x="314516" y="881729"/>
                    </a:lnTo>
                    <a:lnTo>
                      <a:pt x="389382" y="729139"/>
                    </a:lnTo>
                    <a:cubicBezTo>
                      <a:pt x="369665" y="714756"/>
                      <a:pt x="351092" y="698849"/>
                      <a:pt x="333947" y="681323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D76CDEDF-A36F-5DA9-8720-A6358EE803FA}"/>
                  </a:ext>
                </a:extLst>
              </p:cNvPr>
              <p:cNvSpPr/>
              <p:nvPr/>
            </p:nvSpPr>
            <p:spPr>
              <a:xfrm>
                <a:off x="64158" y="4407574"/>
                <a:ext cx="1055941" cy="2127313"/>
              </a:xfrm>
              <a:custGeom>
                <a:avLst/>
                <a:gdLst>
                  <a:gd name="connsiteX0" fmla="*/ 1055942 w 1055941"/>
                  <a:gd name="connsiteY0" fmla="*/ 385191 h 2127313"/>
                  <a:gd name="connsiteX1" fmla="*/ 1012412 w 1055941"/>
                  <a:gd name="connsiteY1" fmla="*/ 355283 h 2127313"/>
                  <a:gd name="connsiteX2" fmla="*/ 916877 w 1055941"/>
                  <a:gd name="connsiteY2" fmla="*/ 367284 h 2127313"/>
                  <a:gd name="connsiteX3" fmla="*/ 844963 w 1055941"/>
                  <a:gd name="connsiteY3" fmla="*/ 282988 h 2127313"/>
                  <a:gd name="connsiteX4" fmla="*/ 742569 w 1055941"/>
                  <a:gd name="connsiteY4" fmla="*/ 257366 h 2127313"/>
                  <a:gd name="connsiteX5" fmla="*/ 727138 w 1055941"/>
                  <a:gd name="connsiteY5" fmla="*/ 152210 h 2127313"/>
                  <a:gd name="connsiteX6" fmla="*/ 607219 w 1055941"/>
                  <a:gd name="connsiteY6" fmla="*/ 134493 h 2127313"/>
                  <a:gd name="connsiteX7" fmla="*/ 565404 w 1055941"/>
                  <a:gd name="connsiteY7" fmla="*/ 0 h 2127313"/>
                  <a:gd name="connsiteX8" fmla="*/ 491300 w 1055941"/>
                  <a:gd name="connsiteY8" fmla="*/ 54578 h 2127313"/>
                  <a:gd name="connsiteX9" fmla="*/ 580454 w 1055941"/>
                  <a:gd name="connsiteY9" fmla="*/ 261842 h 2127313"/>
                  <a:gd name="connsiteX10" fmla="*/ 563690 w 1055941"/>
                  <a:gd name="connsiteY10" fmla="*/ 358521 h 2127313"/>
                  <a:gd name="connsiteX11" fmla="*/ 816959 w 1055941"/>
                  <a:gd name="connsiteY11" fmla="*/ 472249 h 2127313"/>
                  <a:gd name="connsiteX12" fmla="*/ 643319 w 1055941"/>
                  <a:gd name="connsiteY12" fmla="*/ 660178 h 2127313"/>
                  <a:gd name="connsiteX13" fmla="*/ 540830 w 1055941"/>
                  <a:gd name="connsiteY13" fmla="*/ 788479 h 2127313"/>
                  <a:gd name="connsiteX14" fmla="*/ 474345 w 1055941"/>
                  <a:gd name="connsiteY14" fmla="*/ 1006697 h 2127313"/>
                  <a:gd name="connsiteX15" fmla="*/ 314420 w 1055941"/>
                  <a:gd name="connsiteY15" fmla="*/ 1334357 h 2127313"/>
                  <a:gd name="connsiteX16" fmla="*/ 173069 w 1055941"/>
                  <a:gd name="connsiteY16" fmla="*/ 1614964 h 2127313"/>
                  <a:gd name="connsiteX17" fmla="*/ 0 w 1055941"/>
                  <a:gd name="connsiteY17" fmla="*/ 1884331 h 2127313"/>
                  <a:gd name="connsiteX18" fmla="*/ 0 w 1055941"/>
                  <a:gd name="connsiteY18" fmla="*/ 2127314 h 2127313"/>
                  <a:gd name="connsiteX19" fmla="*/ 694944 w 1055941"/>
                  <a:gd name="connsiteY19" fmla="*/ 754952 h 2127313"/>
                  <a:gd name="connsiteX20" fmla="*/ 1055942 w 1055941"/>
                  <a:gd name="connsiteY20" fmla="*/ 385191 h 2127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55941" h="2127313">
                    <a:moveTo>
                      <a:pt x="1055942" y="385191"/>
                    </a:moveTo>
                    <a:lnTo>
                      <a:pt x="1012412" y="355283"/>
                    </a:lnTo>
                    <a:cubicBezTo>
                      <a:pt x="1012412" y="355283"/>
                      <a:pt x="963359" y="379666"/>
                      <a:pt x="916877" y="367284"/>
                    </a:cubicBezTo>
                    <a:cubicBezTo>
                      <a:pt x="848106" y="348996"/>
                      <a:pt x="845153" y="283083"/>
                      <a:pt x="844963" y="282988"/>
                    </a:cubicBezTo>
                    <a:cubicBezTo>
                      <a:pt x="810006" y="291941"/>
                      <a:pt x="769906" y="287750"/>
                      <a:pt x="742569" y="257366"/>
                    </a:cubicBezTo>
                    <a:cubicBezTo>
                      <a:pt x="715804" y="227647"/>
                      <a:pt x="715137" y="184975"/>
                      <a:pt x="727138" y="152210"/>
                    </a:cubicBezTo>
                    <a:cubicBezTo>
                      <a:pt x="725234" y="157543"/>
                      <a:pt x="643319" y="161544"/>
                      <a:pt x="607219" y="134493"/>
                    </a:cubicBezTo>
                    <a:cubicBezTo>
                      <a:pt x="548069" y="90106"/>
                      <a:pt x="555879" y="30766"/>
                      <a:pt x="565404" y="0"/>
                    </a:cubicBezTo>
                    <a:cubicBezTo>
                      <a:pt x="546354" y="23527"/>
                      <a:pt x="518160" y="41624"/>
                      <a:pt x="491300" y="54578"/>
                    </a:cubicBezTo>
                    <a:cubicBezTo>
                      <a:pt x="541877" y="114014"/>
                      <a:pt x="578263" y="186023"/>
                      <a:pt x="580454" y="261842"/>
                    </a:cubicBezTo>
                    <a:cubicBezTo>
                      <a:pt x="581406" y="295656"/>
                      <a:pt x="563785" y="326041"/>
                      <a:pt x="563690" y="358521"/>
                    </a:cubicBezTo>
                    <a:cubicBezTo>
                      <a:pt x="593693" y="349663"/>
                      <a:pt x="765905" y="310515"/>
                      <a:pt x="816959" y="472249"/>
                    </a:cubicBezTo>
                    <a:cubicBezTo>
                      <a:pt x="827151" y="504730"/>
                      <a:pt x="802862" y="627983"/>
                      <a:pt x="643319" y="660178"/>
                    </a:cubicBezTo>
                    <a:cubicBezTo>
                      <a:pt x="579596" y="673037"/>
                      <a:pt x="535400" y="659892"/>
                      <a:pt x="540830" y="788479"/>
                    </a:cubicBezTo>
                    <a:cubicBezTo>
                      <a:pt x="543020" y="839724"/>
                      <a:pt x="517493" y="916781"/>
                      <a:pt x="474345" y="1006697"/>
                    </a:cubicBezTo>
                    <a:cubicBezTo>
                      <a:pt x="465868" y="1024414"/>
                      <a:pt x="388811" y="1183196"/>
                      <a:pt x="314420" y="1334357"/>
                    </a:cubicBezTo>
                    <a:cubicBezTo>
                      <a:pt x="248603" y="1468374"/>
                      <a:pt x="184880" y="1596390"/>
                      <a:pt x="173069" y="1614964"/>
                    </a:cubicBezTo>
                    <a:cubicBezTo>
                      <a:pt x="174308" y="1615726"/>
                      <a:pt x="93821" y="1739837"/>
                      <a:pt x="0" y="1884331"/>
                    </a:cubicBezTo>
                    <a:lnTo>
                      <a:pt x="0" y="2127314"/>
                    </a:lnTo>
                    <a:cubicBezTo>
                      <a:pt x="421862" y="1358170"/>
                      <a:pt x="703231" y="746760"/>
                      <a:pt x="694944" y="754952"/>
                    </a:cubicBezTo>
                    <a:cubicBezTo>
                      <a:pt x="860298" y="657511"/>
                      <a:pt x="1055942" y="385191"/>
                      <a:pt x="1055942" y="385191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0" name="Freeform: Shape 639">
                <a:extLst>
                  <a:ext uri="{FF2B5EF4-FFF2-40B4-BE49-F238E27FC236}">
                    <a16:creationId xmlns:a16="http://schemas.microsoft.com/office/drawing/2014/main" id="{5878CE91-A016-A0E8-90BD-9E59E4178438}"/>
                  </a:ext>
                </a:extLst>
              </p:cNvPr>
              <p:cNvSpPr/>
              <p:nvPr/>
            </p:nvSpPr>
            <p:spPr>
              <a:xfrm>
                <a:off x="601464" y="4531494"/>
                <a:ext cx="226790" cy="207645"/>
              </a:xfrm>
              <a:custGeom>
                <a:avLst/>
                <a:gdLst>
                  <a:gd name="connsiteX0" fmla="*/ 161353 w 226790"/>
                  <a:gd name="connsiteY0" fmla="*/ 161925 h 207645"/>
                  <a:gd name="connsiteX1" fmla="*/ 141446 w 226790"/>
                  <a:gd name="connsiteY1" fmla="*/ 84296 h 207645"/>
                  <a:gd name="connsiteX2" fmla="*/ 0 w 226790"/>
                  <a:gd name="connsiteY2" fmla="*/ 0 h 207645"/>
                  <a:gd name="connsiteX3" fmla="*/ 47530 w 226790"/>
                  <a:gd name="connsiteY3" fmla="*/ 173831 h 207645"/>
                  <a:gd name="connsiteX4" fmla="*/ 226790 w 226790"/>
                  <a:gd name="connsiteY4" fmla="*/ 207645 h 207645"/>
                  <a:gd name="connsiteX5" fmla="*/ 161353 w 226790"/>
                  <a:gd name="connsiteY5" fmla="*/ 161925 h 207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790" h="207645">
                    <a:moveTo>
                      <a:pt x="161353" y="161925"/>
                    </a:moveTo>
                    <a:cubicBezTo>
                      <a:pt x="139255" y="137636"/>
                      <a:pt x="135160" y="114681"/>
                      <a:pt x="141446" y="84296"/>
                    </a:cubicBezTo>
                    <a:cubicBezTo>
                      <a:pt x="91726" y="80105"/>
                      <a:pt x="33242" y="37624"/>
                      <a:pt x="0" y="0"/>
                    </a:cubicBezTo>
                    <a:cubicBezTo>
                      <a:pt x="24670" y="48863"/>
                      <a:pt x="47530" y="120682"/>
                      <a:pt x="47530" y="173831"/>
                    </a:cubicBezTo>
                    <a:cubicBezTo>
                      <a:pt x="92202" y="156115"/>
                      <a:pt x="141922" y="173069"/>
                      <a:pt x="226790" y="207645"/>
                    </a:cubicBezTo>
                    <a:cubicBezTo>
                      <a:pt x="207264" y="197072"/>
                      <a:pt x="173736" y="179165"/>
                      <a:pt x="161353" y="16192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grpSp>
            <p:nvGrpSpPr>
              <p:cNvPr id="641" name="Graphic 8">
                <a:extLst>
                  <a:ext uri="{FF2B5EF4-FFF2-40B4-BE49-F238E27FC236}">
                    <a16:creationId xmlns:a16="http://schemas.microsoft.com/office/drawing/2014/main" id="{6D7D7387-9110-7C2B-C428-89A8AE8DE757}"/>
                  </a:ext>
                </a:extLst>
              </p:cNvPr>
              <p:cNvGrpSpPr/>
              <p:nvPr/>
            </p:nvGrpSpPr>
            <p:grpSpPr>
              <a:xfrm>
                <a:off x="621180" y="4292988"/>
                <a:ext cx="566431" cy="1060703"/>
                <a:chOff x="621180" y="4292988"/>
                <a:chExt cx="566431" cy="1060703"/>
              </a:xfrm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id="{63F65760-32B0-0A75-02E0-19EEC878C056}"/>
                    </a:ext>
                  </a:extLst>
                </p:cNvPr>
                <p:cNvSpPr/>
                <p:nvPr/>
              </p:nvSpPr>
              <p:spPr>
                <a:xfrm>
                  <a:off x="1090096" y="4533018"/>
                  <a:ext cx="2666" cy="7334"/>
                </a:xfrm>
                <a:custGeom>
                  <a:avLst/>
                  <a:gdLst>
                    <a:gd name="connsiteX0" fmla="*/ 2667 w 2666"/>
                    <a:gd name="connsiteY0" fmla="*/ 0 h 7334"/>
                    <a:gd name="connsiteX1" fmla="*/ 0 w 2666"/>
                    <a:gd name="connsiteY1" fmla="*/ 7334 h 7334"/>
                    <a:gd name="connsiteX2" fmla="*/ 2096 w 2666"/>
                    <a:gd name="connsiteY2" fmla="*/ 667 h 7334"/>
                    <a:gd name="connsiteX3" fmla="*/ 2667 w 2666"/>
                    <a:gd name="connsiteY3" fmla="*/ 0 h 7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66" h="7334">
                      <a:moveTo>
                        <a:pt x="2667" y="0"/>
                      </a:moveTo>
                      <a:lnTo>
                        <a:pt x="0" y="7334"/>
                      </a:lnTo>
                      <a:cubicBezTo>
                        <a:pt x="857" y="5144"/>
                        <a:pt x="1524" y="2857"/>
                        <a:pt x="2096" y="667"/>
                      </a:cubicBezTo>
                      <a:cubicBezTo>
                        <a:pt x="2477" y="191"/>
                        <a:pt x="2667" y="0"/>
                        <a:pt x="2667" y="0"/>
                      </a:cubicBezTo>
                      <a:close/>
                    </a:path>
                  </a:pathLst>
                </a:custGeom>
                <a:solidFill>
                  <a:srgbClr val="C4742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id="{6E4DBF1F-C679-6CDA-0172-67A25847E170}"/>
                    </a:ext>
                  </a:extLst>
                </p:cNvPr>
                <p:cNvSpPr/>
                <p:nvPr/>
              </p:nvSpPr>
              <p:spPr>
                <a:xfrm>
                  <a:off x="766056" y="4471487"/>
                  <a:ext cx="332024" cy="280370"/>
                </a:xfrm>
                <a:custGeom>
                  <a:avLst/>
                  <a:gdLst>
                    <a:gd name="connsiteX0" fmla="*/ 52197 w 332024"/>
                    <a:gd name="connsiteY0" fmla="*/ 275654 h 280370"/>
                    <a:gd name="connsiteX1" fmla="*/ 0 w 332024"/>
                    <a:gd name="connsiteY1" fmla="*/ 227743 h 280370"/>
                    <a:gd name="connsiteX2" fmla="*/ 98393 w 332024"/>
                    <a:gd name="connsiteY2" fmla="*/ 242983 h 280370"/>
                    <a:gd name="connsiteX3" fmla="*/ 297085 w 332024"/>
                    <a:gd name="connsiteY3" fmla="*/ 59817 h 280370"/>
                    <a:gd name="connsiteX4" fmla="*/ 325279 w 332024"/>
                    <a:gd name="connsiteY4" fmla="*/ 0 h 280370"/>
                    <a:gd name="connsiteX5" fmla="*/ 322421 w 332024"/>
                    <a:gd name="connsiteY5" fmla="*/ 69628 h 280370"/>
                    <a:gd name="connsiteX6" fmla="*/ 140589 w 332024"/>
                    <a:gd name="connsiteY6" fmla="*/ 255270 h 280370"/>
                    <a:gd name="connsiteX7" fmla="*/ 52197 w 332024"/>
                    <a:gd name="connsiteY7" fmla="*/ 275654 h 2803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32024" h="280370">
                      <a:moveTo>
                        <a:pt x="52197" y="275654"/>
                      </a:moveTo>
                      <a:cubicBezTo>
                        <a:pt x="17621" y="261176"/>
                        <a:pt x="0" y="227743"/>
                        <a:pt x="0" y="227743"/>
                      </a:cubicBezTo>
                      <a:cubicBezTo>
                        <a:pt x="0" y="227743"/>
                        <a:pt x="51816" y="276320"/>
                        <a:pt x="98393" y="242983"/>
                      </a:cubicBezTo>
                      <a:cubicBezTo>
                        <a:pt x="117729" y="229172"/>
                        <a:pt x="218884" y="145637"/>
                        <a:pt x="297085" y="59817"/>
                      </a:cubicBezTo>
                      <a:cubicBezTo>
                        <a:pt x="315754" y="39338"/>
                        <a:pt x="320230" y="22955"/>
                        <a:pt x="325279" y="0"/>
                      </a:cubicBezTo>
                      <a:cubicBezTo>
                        <a:pt x="331946" y="19622"/>
                        <a:pt x="337471" y="49340"/>
                        <a:pt x="322421" y="69628"/>
                      </a:cubicBezTo>
                      <a:cubicBezTo>
                        <a:pt x="312611" y="80486"/>
                        <a:pt x="165163" y="230505"/>
                        <a:pt x="140589" y="255270"/>
                      </a:cubicBezTo>
                      <a:cubicBezTo>
                        <a:pt x="114967" y="280987"/>
                        <a:pt x="75152" y="285274"/>
                        <a:pt x="52197" y="275654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id="{1B4636A9-E052-E62E-DBDD-FFB1179F2075}"/>
                    </a:ext>
                  </a:extLst>
                </p:cNvPr>
                <p:cNvSpPr/>
                <p:nvPr/>
              </p:nvSpPr>
              <p:spPr>
                <a:xfrm>
                  <a:off x="668189" y="4649985"/>
                  <a:ext cx="519423" cy="703707"/>
                </a:xfrm>
                <a:custGeom>
                  <a:avLst/>
                  <a:gdLst>
                    <a:gd name="connsiteX0" fmla="*/ 64434 w 519423"/>
                    <a:gd name="connsiteY0" fmla="*/ 450437 h 703707"/>
                    <a:gd name="connsiteX1" fmla="*/ 418383 w 519423"/>
                    <a:gd name="connsiteY1" fmla="*/ 152876 h 703707"/>
                    <a:gd name="connsiteX2" fmla="*/ 308465 w 519423"/>
                    <a:gd name="connsiteY2" fmla="*/ 170878 h 703707"/>
                    <a:gd name="connsiteX3" fmla="*/ 249505 w 519423"/>
                    <a:gd name="connsiteY3" fmla="*/ 153353 h 703707"/>
                    <a:gd name="connsiteX4" fmla="*/ 194641 w 519423"/>
                    <a:gd name="connsiteY4" fmla="*/ 104489 h 703707"/>
                    <a:gd name="connsiteX5" fmla="*/ 265793 w 519423"/>
                    <a:gd name="connsiteY5" fmla="*/ 144113 h 703707"/>
                    <a:gd name="connsiteX6" fmla="*/ 330658 w 519423"/>
                    <a:gd name="connsiteY6" fmla="*/ 144399 h 703707"/>
                    <a:gd name="connsiteX7" fmla="*/ 518872 w 519423"/>
                    <a:gd name="connsiteY7" fmla="*/ 0 h 703707"/>
                    <a:gd name="connsiteX8" fmla="*/ 435147 w 519423"/>
                    <a:gd name="connsiteY8" fmla="*/ 201454 h 703707"/>
                    <a:gd name="connsiteX9" fmla="*/ 93771 w 519423"/>
                    <a:gd name="connsiteY9" fmla="*/ 520065 h 703707"/>
                    <a:gd name="connsiteX10" fmla="*/ 236 w 519423"/>
                    <a:gd name="connsiteY10" fmla="*/ 703707 h 703707"/>
                    <a:gd name="connsiteX11" fmla="*/ 8046 w 519423"/>
                    <a:gd name="connsiteY11" fmla="*/ 549974 h 703707"/>
                    <a:gd name="connsiteX12" fmla="*/ 64434 w 519423"/>
                    <a:gd name="connsiteY12" fmla="*/ 450437 h 7037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19423" h="703707">
                      <a:moveTo>
                        <a:pt x="64434" y="450437"/>
                      </a:moveTo>
                      <a:cubicBezTo>
                        <a:pt x="298463" y="387096"/>
                        <a:pt x="418383" y="152876"/>
                        <a:pt x="418383" y="152876"/>
                      </a:cubicBezTo>
                      <a:cubicBezTo>
                        <a:pt x="418383" y="152876"/>
                        <a:pt x="365805" y="179737"/>
                        <a:pt x="308465" y="170878"/>
                      </a:cubicBezTo>
                      <a:cubicBezTo>
                        <a:pt x="286557" y="167449"/>
                        <a:pt x="267507" y="160687"/>
                        <a:pt x="249505" y="153353"/>
                      </a:cubicBezTo>
                      <a:cubicBezTo>
                        <a:pt x="214358" y="139065"/>
                        <a:pt x="194641" y="104489"/>
                        <a:pt x="194641" y="104489"/>
                      </a:cubicBezTo>
                      <a:cubicBezTo>
                        <a:pt x="194641" y="104489"/>
                        <a:pt x="233503" y="137255"/>
                        <a:pt x="265793" y="144113"/>
                      </a:cubicBezTo>
                      <a:cubicBezTo>
                        <a:pt x="284271" y="148114"/>
                        <a:pt x="305798" y="150495"/>
                        <a:pt x="330658" y="144399"/>
                      </a:cubicBezTo>
                      <a:cubicBezTo>
                        <a:pt x="378759" y="132588"/>
                        <a:pt x="464960" y="108204"/>
                        <a:pt x="518872" y="0"/>
                      </a:cubicBezTo>
                      <a:cubicBezTo>
                        <a:pt x="522968" y="62198"/>
                        <a:pt x="505156" y="125254"/>
                        <a:pt x="435147" y="201454"/>
                      </a:cubicBezTo>
                      <a:cubicBezTo>
                        <a:pt x="398952" y="240792"/>
                        <a:pt x="341040" y="406718"/>
                        <a:pt x="93771" y="520065"/>
                      </a:cubicBezTo>
                      <a:cubicBezTo>
                        <a:pt x="68435" y="554165"/>
                        <a:pt x="236" y="703707"/>
                        <a:pt x="236" y="703707"/>
                      </a:cubicBezTo>
                      <a:cubicBezTo>
                        <a:pt x="11761" y="646367"/>
                        <a:pt x="19476" y="592074"/>
                        <a:pt x="8046" y="549974"/>
                      </a:cubicBezTo>
                      <a:cubicBezTo>
                        <a:pt x="-17005" y="457962"/>
                        <a:pt x="20524" y="462344"/>
                        <a:pt x="64434" y="45043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id="{445FC5D3-5169-2F2B-9D45-66A586BC2006}"/>
                    </a:ext>
                  </a:extLst>
                </p:cNvPr>
                <p:cNvSpPr/>
                <p:nvPr/>
              </p:nvSpPr>
              <p:spPr>
                <a:xfrm>
                  <a:off x="621180" y="4292988"/>
                  <a:ext cx="373797" cy="328760"/>
                </a:xfrm>
                <a:custGeom>
                  <a:avLst/>
                  <a:gdLst>
                    <a:gd name="connsiteX0" fmla="*/ 0 w 373797"/>
                    <a:gd name="connsiteY0" fmla="*/ 256127 h 328760"/>
                    <a:gd name="connsiteX1" fmla="*/ 122777 w 373797"/>
                    <a:gd name="connsiteY1" fmla="*/ 288798 h 328760"/>
                    <a:gd name="connsiteX2" fmla="*/ 372332 w 373797"/>
                    <a:gd name="connsiteY2" fmla="*/ 0 h 328760"/>
                    <a:gd name="connsiteX3" fmla="*/ 334899 w 373797"/>
                    <a:gd name="connsiteY3" fmla="*/ 112776 h 328760"/>
                    <a:gd name="connsiteX4" fmla="*/ 142208 w 373797"/>
                    <a:gd name="connsiteY4" fmla="*/ 315278 h 328760"/>
                    <a:gd name="connsiteX5" fmla="*/ 0 w 373797"/>
                    <a:gd name="connsiteY5" fmla="*/ 256127 h 328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3797" h="328760">
                      <a:moveTo>
                        <a:pt x="0" y="256127"/>
                      </a:moveTo>
                      <a:cubicBezTo>
                        <a:pt x="0" y="256127"/>
                        <a:pt x="59626" y="318611"/>
                        <a:pt x="122777" y="288798"/>
                      </a:cubicBezTo>
                      <a:cubicBezTo>
                        <a:pt x="146114" y="277749"/>
                        <a:pt x="346234" y="110776"/>
                        <a:pt x="372332" y="0"/>
                      </a:cubicBezTo>
                      <a:cubicBezTo>
                        <a:pt x="377762" y="22098"/>
                        <a:pt x="368713" y="67246"/>
                        <a:pt x="334899" y="112776"/>
                      </a:cubicBezTo>
                      <a:cubicBezTo>
                        <a:pt x="332518" y="118872"/>
                        <a:pt x="181928" y="291179"/>
                        <a:pt x="142208" y="315278"/>
                      </a:cubicBezTo>
                      <a:cubicBezTo>
                        <a:pt x="102489" y="339471"/>
                        <a:pt x="18193" y="337376"/>
                        <a:pt x="0" y="256127"/>
                      </a:cubicBezTo>
                      <a:close/>
                    </a:path>
                  </a:pathLst>
                </a:custGeom>
                <a:solidFill>
                  <a:srgbClr val="4D251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erlin Sans FB" panose="020E0602020502020306" pitchFamily="34" charset="0"/>
                  </a:endParaRPr>
                </a:p>
              </p:txBody>
            </p:sp>
          </p:grpSp>
          <p:sp>
            <p:nvSpPr>
              <p:cNvPr id="648" name="Freeform: Shape 647">
                <a:extLst>
                  <a:ext uri="{FF2B5EF4-FFF2-40B4-BE49-F238E27FC236}">
                    <a16:creationId xmlns:a16="http://schemas.microsoft.com/office/drawing/2014/main" id="{364733D9-39F4-1642-7B71-0C3D024C7929}"/>
                  </a:ext>
                </a:extLst>
              </p:cNvPr>
              <p:cNvSpPr/>
              <p:nvPr/>
            </p:nvSpPr>
            <p:spPr>
              <a:xfrm>
                <a:off x="64159" y="4656748"/>
                <a:ext cx="504702" cy="844105"/>
              </a:xfrm>
              <a:custGeom>
                <a:avLst/>
                <a:gdLst>
                  <a:gd name="connsiteX0" fmla="*/ 377095 w 504702"/>
                  <a:gd name="connsiteY0" fmla="*/ 366998 h 844105"/>
                  <a:gd name="connsiteX1" fmla="*/ 216122 w 504702"/>
                  <a:gd name="connsiteY1" fmla="*/ 0 h 844105"/>
                  <a:gd name="connsiteX2" fmla="*/ 222599 w 504702"/>
                  <a:gd name="connsiteY2" fmla="*/ 207454 h 844105"/>
                  <a:gd name="connsiteX3" fmla="*/ 158115 w 504702"/>
                  <a:gd name="connsiteY3" fmla="*/ 420338 h 844105"/>
                  <a:gd name="connsiteX4" fmla="*/ 0 w 504702"/>
                  <a:gd name="connsiteY4" fmla="*/ 663797 h 844105"/>
                  <a:gd name="connsiteX5" fmla="*/ 0 w 504702"/>
                  <a:gd name="connsiteY5" fmla="*/ 844105 h 844105"/>
                  <a:gd name="connsiteX6" fmla="*/ 216980 w 504702"/>
                  <a:gd name="connsiteY6" fmla="*/ 518922 h 844105"/>
                  <a:gd name="connsiteX7" fmla="*/ 501110 w 504702"/>
                  <a:gd name="connsiteY7" fmla="*/ 639604 h 844105"/>
                  <a:gd name="connsiteX8" fmla="*/ 317278 w 504702"/>
                  <a:gd name="connsiteY8" fmla="*/ 402146 h 844105"/>
                  <a:gd name="connsiteX9" fmla="*/ 372809 w 504702"/>
                  <a:gd name="connsiteY9" fmla="*/ 387001 h 844105"/>
                  <a:gd name="connsiteX10" fmla="*/ 377095 w 504702"/>
                  <a:gd name="connsiteY10" fmla="*/ 366998 h 844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702" h="844105">
                    <a:moveTo>
                      <a:pt x="377095" y="366998"/>
                    </a:moveTo>
                    <a:cubicBezTo>
                      <a:pt x="260985" y="296990"/>
                      <a:pt x="236220" y="130588"/>
                      <a:pt x="216122" y="0"/>
                    </a:cubicBezTo>
                    <a:cubicBezTo>
                      <a:pt x="218123" y="64675"/>
                      <a:pt x="220599" y="144113"/>
                      <a:pt x="222599" y="207454"/>
                    </a:cubicBezTo>
                    <a:cubicBezTo>
                      <a:pt x="224981" y="284512"/>
                      <a:pt x="202406" y="358807"/>
                      <a:pt x="158115" y="420338"/>
                    </a:cubicBezTo>
                    <a:cubicBezTo>
                      <a:pt x="154877" y="424815"/>
                      <a:pt x="84582" y="533400"/>
                      <a:pt x="0" y="663797"/>
                    </a:cubicBezTo>
                    <a:lnTo>
                      <a:pt x="0" y="844105"/>
                    </a:lnTo>
                    <a:cubicBezTo>
                      <a:pt x="72771" y="721805"/>
                      <a:pt x="169926" y="560261"/>
                      <a:pt x="216980" y="518922"/>
                    </a:cubicBezTo>
                    <a:cubicBezTo>
                      <a:pt x="256699" y="483965"/>
                      <a:pt x="497586" y="643890"/>
                      <a:pt x="501110" y="639604"/>
                    </a:cubicBezTo>
                    <a:cubicBezTo>
                      <a:pt x="539401" y="593217"/>
                      <a:pt x="257651" y="428625"/>
                      <a:pt x="317278" y="402146"/>
                    </a:cubicBezTo>
                    <a:cubicBezTo>
                      <a:pt x="332899" y="395192"/>
                      <a:pt x="351092" y="389954"/>
                      <a:pt x="372809" y="387001"/>
                    </a:cubicBezTo>
                    <a:cubicBezTo>
                      <a:pt x="383000" y="385572"/>
                      <a:pt x="385858" y="372237"/>
                      <a:pt x="377095" y="366998"/>
                    </a:cubicBezTo>
                    <a:close/>
                  </a:path>
                </a:pathLst>
              </a:custGeom>
              <a:solidFill>
                <a:srgbClr val="94472B">
                  <a:alpha val="2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49" name="Freeform: Shape 648">
                <a:extLst>
                  <a:ext uri="{FF2B5EF4-FFF2-40B4-BE49-F238E27FC236}">
                    <a16:creationId xmlns:a16="http://schemas.microsoft.com/office/drawing/2014/main" id="{4431B2FE-5E9C-EE37-198F-0F9684C97967}"/>
                  </a:ext>
                </a:extLst>
              </p:cNvPr>
              <p:cNvSpPr/>
              <p:nvPr/>
            </p:nvSpPr>
            <p:spPr>
              <a:xfrm>
                <a:off x="664138" y="4229552"/>
                <a:ext cx="149161" cy="126682"/>
              </a:xfrm>
              <a:custGeom>
                <a:avLst/>
                <a:gdLst>
                  <a:gd name="connsiteX0" fmla="*/ 149162 w 149161"/>
                  <a:gd name="connsiteY0" fmla="*/ 0 h 126682"/>
                  <a:gd name="connsiteX1" fmla="*/ 106489 w 149161"/>
                  <a:gd name="connsiteY1" fmla="*/ 24670 h 126682"/>
                  <a:gd name="connsiteX2" fmla="*/ 67818 w 149161"/>
                  <a:gd name="connsiteY2" fmla="*/ 53626 h 126682"/>
                  <a:gd name="connsiteX3" fmla="*/ 32004 w 149161"/>
                  <a:gd name="connsiteY3" fmla="*/ 85820 h 126682"/>
                  <a:gd name="connsiteX4" fmla="*/ 0 w 149161"/>
                  <a:gd name="connsiteY4" fmla="*/ 122111 h 126682"/>
                  <a:gd name="connsiteX5" fmla="*/ 4191 w 149161"/>
                  <a:gd name="connsiteY5" fmla="*/ 126682 h 126682"/>
                  <a:gd name="connsiteX6" fmla="*/ 45720 w 149161"/>
                  <a:gd name="connsiteY6" fmla="*/ 100775 h 126682"/>
                  <a:gd name="connsiteX7" fmla="*/ 83534 w 149161"/>
                  <a:gd name="connsiteY7" fmla="*/ 70771 h 126682"/>
                  <a:gd name="connsiteX8" fmla="*/ 118396 w 149161"/>
                  <a:gd name="connsiteY8" fmla="*/ 37624 h 126682"/>
                  <a:gd name="connsiteX9" fmla="*/ 149162 w 149161"/>
                  <a:gd name="connsiteY9" fmla="*/ 0 h 126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9161" h="126682">
                    <a:moveTo>
                      <a:pt x="149162" y="0"/>
                    </a:moveTo>
                    <a:cubicBezTo>
                      <a:pt x="133826" y="7048"/>
                      <a:pt x="119920" y="15621"/>
                      <a:pt x="106489" y="24670"/>
                    </a:cubicBezTo>
                    <a:cubicBezTo>
                      <a:pt x="93059" y="33718"/>
                      <a:pt x="80201" y="43434"/>
                      <a:pt x="67818" y="53626"/>
                    </a:cubicBezTo>
                    <a:cubicBezTo>
                      <a:pt x="55435" y="63817"/>
                      <a:pt x="43434" y="74486"/>
                      <a:pt x="32004" y="85820"/>
                    </a:cubicBezTo>
                    <a:cubicBezTo>
                      <a:pt x="20669" y="97155"/>
                      <a:pt x="9620" y="108871"/>
                      <a:pt x="0" y="122111"/>
                    </a:cubicBezTo>
                    <a:lnTo>
                      <a:pt x="4191" y="126682"/>
                    </a:lnTo>
                    <a:cubicBezTo>
                      <a:pt x="19050" y="119158"/>
                      <a:pt x="32576" y="110109"/>
                      <a:pt x="45720" y="100775"/>
                    </a:cubicBezTo>
                    <a:cubicBezTo>
                      <a:pt x="58769" y="91345"/>
                      <a:pt x="71342" y="81248"/>
                      <a:pt x="83534" y="70771"/>
                    </a:cubicBezTo>
                    <a:cubicBezTo>
                      <a:pt x="95631" y="60293"/>
                      <a:pt x="107347" y="49244"/>
                      <a:pt x="118396" y="37624"/>
                    </a:cubicBezTo>
                    <a:cubicBezTo>
                      <a:pt x="129349" y="25813"/>
                      <a:pt x="140018" y="13716"/>
                      <a:pt x="149162" y="0"/>
                    </a:cubicBezTo>
                    <a:close/>
                  </a:path>
                </a:pathLst>
              </a:custGeom>
              <a:solidFill>
                <a:srgbClr val="67362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0" name="Freeform: Shape 649">
                <a:extLst>
                  <a:ext uri="{FF2B5EF4-FFF2-40B4-BE49-F238E27FC236}">
                    <a16:creationId xmlns:a16="http://schemas.microsoft.com/office/drawing/2014/main" id="{53D9E0C2-BCFF-E7EF-7323-CA9BE988FB21}"/>
                  </a:ext>
                </a:extLst>
              </p:cNvPr>
              <p:cNvSpPr/>
              <p:nvPr/>
            </p:nvSpPr>
            <p:spPr>
              <a:xfrm>
                <a:off x="830818" y="4440645"/>
                <a:ext cx="216939" cy="210129"/>
              </a:xfrm>
              <a:custGeom>
                <a:avLst/>
                <a:gdLst>
                  <a:gd name="connsiteX0" fmla="*/ 168410 w 216939"/>
                  <a:gd name="connsiteY0" fmla="*/ 4076 h 210129"/>
                  <a:gd name="connsiteX1" fmla="*/ 120023 w 216939"/>
                  <a:gd name="connsiteY1" fmla="*/ 39224 h 210129"/>
                  <a:gd name="connsiteX2" fmla="*/ 77256 w 216939"/>
                  <a:gd name="connsiteY2" fmla="*/ 79895 h 210129"/>
                  <a:gd name="connsiteX3" fmla="*/ 38108 w 216939"/>
                  <a:gd name="connsiteY3" fmla="*/ 123996 h 210129"/>
                  <a:gd name="connsiteX4" fmla="*/ 3342 w 216939"/>
                  <a:gd name="connsiteY4" fmla="*/ 172383 h 210129"/>
                  <a:gd name="connsiteX5" fmla="*/ 3246 w 216939"/>
                  <a:gd name="connsiteY5" fmla="*/ 172574 h 210129"/>
                  <a:gd name="connsiteX6" fmla="*/ 12867 w 216939"/>
                  <a:gd name="connsiteY6" fmla="*/ 206292 h 210129"/>
                  <a:gd name="connsiteX7" fmla="*/ 38870 w 216939"/>
                  <a:gd name="connsiteY7" fmla="*/ 206959 h 210129"/>
                  <a:gd name="connsiteX8" fmla="*/ 88781 w 216939"/>
                  <a:gd name="connsiteY8" fmla="*/ 173336 h 210129"/>
                  <a:gd name="connsiteX9" fmla="*/ 134406 w 216939"/>
                  <a:gd name="connsiteY9" fmla="*/ 135426 h 210129"/>
                  <a:gd name="connsiteX10" fmla="*/ 176411 w 216939"/>
                  <a:gd name="connsiteY10" fmla="*/ 93992 h 210129"/>
                  <a:gd name="connsiteX11" fmla="*/ 212701 w 216939"/>
                  <a:gd name="connsiteY11" fmla="*/ 47034 h 210129"/>
                  <a:gd name="connsiteX12" fmla="*/ 212796 w 216939"/>
                  <a:gd name="connsiteY12" fmla="*/ 46844 h 210129"/>
                  <a:gd name="connsiteX13" fmla="*/ 201176 w 216939"/>
                  <a:gd name="connsiteY13" fmla="*/ 4934 h 210129"/>
                  <a:gd name="connsiteX14" fmla="*/ 168410 w 216939"/>
                  <a:gd name="connsiteY14" fmla="*/ 4076 h 21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16939" h="210129">
                    <a:moveTo>
                      <a:pt x="168410" y="4076"/>
                    </a:moveTo>
                    <a:cubicBezTo>
                      <a:pt x="150693" y="14268"/>
                      <a:pt x="135072" y="26460"/>
                      <a:pt x="120023" y="39224"/>
                    </a:cubicBezTo>
                    <a:cubicBezTo>
                      <a:pt x="104973" y="51987"/>
                      <a:pt x="90876" y="65703"/>
                      <a:pt x="77256" y="79895"/>
                    </a:cubicBezTo>
                    <a:cubicBezTo>
                      <a:pt x="63635" y="94088"/>
                      <a:pt x="50586" y="108756"/>
                      <a:pt x="38108" y="123996"/>
                    </a:cubicBezTo>
                    <a:cubicBezTo>
                      <a:pt x="25821" y="139427"/>
                      <a:pt x="13724" y="155048"/>
                      <a:pt x="3342" y="172383"/>
                    </a:cubicBezTo>
                    <a:lnTo>
                      <a:pt x="3246" y="172574"/>
                    </a:lnTo>
                    <a:cubicBezTo>
                      <a:pt x="-3612" y="183908"/>
                      <a:pt x="770" y="198958"/>
                      <a:pt x="12867" y="206292"/>
                    </a:cubicBezTo>
                    <a:cubicBezTo>
                      <a:pt x="21249" y="211340"/>
                      <a:pt x="31250" y="211245"/>
                      <a:pt x="38870" y="206959"/>
                    </a:cubicBezTo>
                    <a:cubicBezTo>
                      <a:pt x="56682" y="196862"/>
                      <a:pt x="72874" y="185242"/>
                      <a:pt x="88781" y="173336"/>
                    </a:cubicBezTo>
                    <a:cubicBezTo>
                      <a:pt x="104592" y="161334"/>
                      <a:pt x="119737" y="148571"/>
                      <a:pt x="134406" y="135426"/>
                    </a:cubicBezTo>
                    <a:cubicBezTo>
                      <a:pt x="149074" y="122282"/>
                      <a:pt x="163171" y="108566"/>
                      <a:pt x="176411" y="93992"/>
                    </a:cubicBezTo>
                    <a:cubicBezTo>
                      <a:pt x="189555" y="79419"/>
                      <a:pt x="202128" y="64179"/>
                      <a:pt x="212701" y="47034"/>
                    </a:cubicBezTo>
                    <a:lnTo>
                      <a:pt x="212796" y="46844"/>
                    </a:lnTo>
                    <a:cubicBezTo>
                      <a:pt x="221369" y="32842"/>
                      <a:pt x="216225" y="14078"/>
                      <a:pt x="201176" y="4934"/>
                    </a:cubicBezTo>
                    <a:cubicBezTo>
                      <a:pt x="190698" y="-1543"/>
                      <a:pt x="178030" y="-1448"/>
                      <a:pt x="168410" y="407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1" name="Freeform: Shape 650">
                <a:extLst>
                  <a:ext uri="{FF2B5EF4-FFF2-40B4-BE49-F238E27FC236}">
                    <a16:creationId xmlns:a16="http://schemas.microsoft.com/office/drawing/2014/main" id="{2E5C0073-CE2E-BF79-1A8C-772E6001D0DB}"/>
                  </a:ext>
                </a:extLst>
              </p:cNvPr>
              <p:cNvSpPr/>
              <p:nvPr/>
            </p:nvSpPr>
            <p:spPr>
              <a:xfrm>
                <a:off x="674939" y="4238703"/>
                <a:ext cx="277612" cy="281686"/>
              </a:xfrm>
              <a:custGeom>
                <a:avLst/>
                <a:gdLst>
                  <a:gd name="connsiteX0" fmla="*/ 227800 w 277612"/>
                  <a:gd name="connsiteY0" fmla="*/ 5041 h 281686"/>
                  <a:gd name="connsiteX1" fmla="*/ 163221 w 277612"/>
                  <a:gd name="connsiteY1" fmla="*/ 58000 h 281686"/>
                  <a:gd name="connsiteX2" fmla="*/ 106261 w 277612"/>
                  <a:gd name="connsiteY2" fmla="*/ 116960 h 281686"/>
                  <a:gd name="connsiteX3" fmla="*/ 53493 w 277612"/>
                  <a:gd name="connsiteY3" fmla="*/ 178872 h 281686"/>
                  <a:gd name="connsiteX4" fmla="*/ 4153 w 277612"/>
                  <a:gd name="connsiteY4" fmla="*/ 243166 h 281686"/>
                  <a:gd name="connsiteX5" fmla="*/ 4058 w 277612"/>
                  <a:gd name="connsiteY5" fmla="*/ 243357 h 281686"/>
                  <a:gd name="connsiteX6" fmla="*/ 11297 w 277612"/>
                  <a:gd name="connsiteY6" fmla="*/ 276980 h 281686"/>
                  <a:gd name="connsiteX7" fmla="*/ 39777 w 277612"/>
                  <a:gd name="connsiteY7" fmla="*/ 277742 h 281686"/>
                  <a:gd name="connsiteX8" fmla="*/ 105880 w 277612"/>
                  <a:gd name="connsiteY8" fmla="*/ 226307 h 281686"/>
                  <a:gd name="connsiteX9" fmla="*/ 165888 w 277612"/>
                  <a:gd name="connsiteY9" fmla="*/ 170109 h 281686"/>
                  <a:gd name="connsiteX10" fmla="*/ 221705 w 277612"/>
                  <a:gd name="connsiteY10" fmla="*/ 110864 h 281686"/>
                  <a:gd name="connsiteX11" fmla="*/ 272282 w 277612"/>
                  <a:gd name="connsiteY11" fmla="*/ 47999 h 281686"/>
                  <a:gd name="connsiteX12" fmla="*/ 272473 w 277612"/>
                  <a:gd name="connsiteY12" fmla="*/ 47713 h 281686"/>
                  <a:gd name="connsiteX13" fmla="*/ 263710 w 277612"/>
                  <a:gd name="connsiteY13" fmla="*/ 5898 h 281686"/>
                  <a:gd name="connsiteX14" fmla="*/ 227800 w 277612"/>
                  <a:gd name="connsiteY14" fmla="*/ 5041 h 281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7612" h="281686">
                    <a:moveTo>
                      <a:pt x="227800" y="5041"/>
                    </a:moveTo>
                    <a:cubicBezTo>
                      <a:pt x="204178" y="20948"/>
                      <a:pt x="183223" y="39236"/>
                      <a:pt x="163221" y="58000"/>
                    </a:cubicBezTo>
                    <a:cubicBezTo>
                      <a:pt x="143219" y="76860"/>
                      <a:pt x="124454" y="96672"/>
                      <a:pt x="106261" y="116960"/>
                    </a:cubicBezTo>
                    <a:cubicBezTo>
                      <a:pt x="88164" y="137248"/>
                      <a:pt x="70352" y="157727"/>
                      <a:pt x="53493" y="178872"/>
                    </a:cubicBezTo>
                    <a:cubicBezTo>
                      <a:pt x="36443" y="199923"/>
                      <a:pt x="19774" y="221068"/>
                      <a:pt x="4153" y="243166"/>
                    </a:cubicBezTo>
                    <a:lnTo>
                      <a:pt x="4058" y="243357"/>
                    </a:lnTo>
                    <a:cubicBezTo>
                      <a:pt x="-3467" y="254025"/>
                      <a:pt x="-228" y="269074"/>
                      <a:pt x="11297" y="276980"/>
                    </a:cubicBezTo>
                    <a:cubicBezTo>
                      <a:pt x="20251" y="283171"/>
                      <a:pt x="31586" y="283076"/>
                      <a:pt x="39777" y="277742"/>
                    </a:cubicBezTo>
                    <a:cubicBezTo>
                      <a:pt x="63494" y="262121"/>
                      <a:pt x="85021" y="244404"/>
                      <a:pt x="105880" y="226307"/>
                    </a:cubicBezTo>
                    <a:cubicBezTo>
                      <a:pt x="126836" y="208305"/>
                      <a:pt x="146552" y="189255"/>
                      <a:pt x="165888" y="170109"/>
                    </a:cubicBezTo>
                    <a:cubicBezTo>
                      <a:pt x="185224" y="150869"/>
                      <a:pt x="203893" y="131152"/>
                      <a:pt x="221705" y="110864"/>
                    </a:cubicBezTo>
                    <a:cubicBezTo>
                      <a:pt x="239421" y="90480"/>
                      <a:pt x="256661" y="69906"/>
                      <a:pt x="272282" y="47999"/>
                    </a:cubicBezTo>
                    <a:lnTo>
                      <a:pt x="272473" y="47713"/>
                    </a:lnTo>
                    <a:cubicBezTo>
                      <a:pt x="281903" y="34473"/>
                      <a:pt x="277997" y="15804"/>
                      <a:pt x="263710" y="5898"/>
                    </a:cubicBezTo>
                    <a:cubicBezTo>
                      <a:pt x="252280" y="-1817"/>
                      <a:pt x="237992" y="-1817"/>
                      <a:pt x="227800" y="5041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6" name="Freeform: Shape 655">
                <a:extLst>
                  <a:ext uri="{FF2B5EF4-FFF2-40B4-BE49-F238E27FC236}">
                    <a16:creationId xmlns:a16="http://schemas.microsoft.com/office/drawing/2014/main" id="{B9E4BB6B-EDE8-3A47-3A3F-ABA2AAB290DF}"/>
                  </a:ext>
                </a:extLst>
              </p:cNvPr>
              <p:cNvSpPr/>
              <p:nvPr/>
            </p:nvSpPr>
            <p:spPr>
              <a:xfrm>
                <a:off x="530104" y="4108517"/>
                <a:ext cx="262318" cy="260641"/>
              </a:xfrm>
              <a:custGeom>
                <a:avLst/>
                <a:gdLst>
                  <a:gd name="connsiteX0" fmla="*/ 213187 w 262318"/>
                  <a:gd name="connsiteY0" fmla="*/ 4734 h 260641"/>
                  <a:gd name="connsiteX1" fmla="*/ 152798 w 262318"/>
                  <a:gd name="connsiteY1" fmla="*/ 52454 h 260641"/>
                  <a:gd name="connsiteX2" fmla="*/ 99268 w 262318"/>
                  <a:gd name="connsiteY2" fmla="*/ 105985 h 260641"/>
                  <a:gd name="connsiteX3" fmla="*/ 49738 w 262318"/>
                  <a:gd name="connsiteY3" fmla="*/ 162563 h 260641"/>
                  <a:gd name="connsiteX4" fmla="*/ 4018 w 262318"/>
                  <a:gd name="connsiteY4" fmla="*/ 222285 h 260641"/>
                  <a:gd name="connsiteX5" fmla="*/ 3922 w 262318"/>
                  <a:gd name="connsiteY5" fmla="*/ 222380 h 260641"/>
                  <a:gd name="connsiteX6" fmla="*/ 11638 w 262318"/>
                  <a:gd name="connsiteY6" fmla="*/ 256099 h 260641"/>
                  <a:gd name="connsiteX7" fmla="*/ 39546 w 262318"/>
                  <a:gd name="connsiteY7" fmla="*/ 256956 h 260641"/>
                  <a:gd name="connsiteX8" fmla="*/ 101458 w 262318"/>
                  <a:gd name="connsiteY8" fmla="*/ 210855 h 260641"/>
                  <a:gd name="connsiteX9" fmla="*/ 157846 w 262318"/>
                  <a:gd name="connsiteY9" fmla="*/ 160087 h 260641"/>
                  <a:gd name="connsiteX10" fmla="*/ 210234 w 262318"/>
                  <a:gd name="connsiteY10" fmla="*/ 106175 h 260641"/>
                  <a:gd name="connsiteX11" fmla="*/ 257287 w 262318"/>
                  <a:gd name="connsiteY11" fmla="*/ 47882 h 260641"/>
                  <a:gd name="connsiteX12" fmla="*/ 257383 w 262318"/>
                  <a:gd name="connsiteY12" fmla="*/ 47692 h 260641"/>
                  <a:gd name="connsiteX13" fmla="*/ 248143 w 262318"/>
                  <a:gd name="connsiteY13" fmla="*/ 5782 h 260641"/>
                  <a:gd name="connsiteX14" fmla="*/ 213187 w 262318"/>
                  <a:gd name="connsiteY14" fmla="*/ 4734 h 260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2318" h="260641">
                    <a:moveTo>
                      <a:pt x="213187" y="4734"/>
                    </a:moveTo>
                    <a:cubicBezTo>
                      <a:pt x="191184" y="18926"/>
                      <a:pt x="171658" y="35405"/>
                      <a:pt x="152798" y="52454"/>
                    </a:cubicBezTo>
                    <a:cubicBezTo>
                      <a:pt x="134034" y="69504"/>
                      <a:pt x="116317" y="87506"/>
                      <a:pt x="99268" y="105985"/>
                    </a:cubicBezTo>
                    <a:cubicBezTo>
                      <a:pt x="82218" y="124463"/>
                      <a:pt x="65644" y="143228"/>
                      <a:pt x="49738" y="162563"/>
                    </a:cubicBezTo>
                    <a:cubicBezTo>
                      <a:pt x="33926" y="181994"/>
                      <a:pt x="18305" y="201521"/>
                      <a:pt x="4018" y="222285"/>
                    </a:cubicBezTo>
                    <a:lnTo>
                      <a:pt x="3922" y="222380"/>
                    </a:lnTo>
                    <a:cubicBezTo>
                      <a:pt x="-3507" y="233239"/>
                      <a:pt x="-78" y="248288"/>
                      <a:pt x="11638" y="256099"/>
                    </a:cubicBezTo>
                    <a:cubicBezTo>
                      <a:pt x="20496" y="262004"/>
                      <a:pt x="31545" y="262004"/>
                      <a:pt x="39546" y="256956"/>
                    </a:cubicBezTo>
                    <a:cubicBezTo>
                      <a:pt x="61644" y="242954"/>
                      <a:pt x="81742" y="227048"/>
                      <a:pt x="101458" y="210855"/>
                    </a:cubicBezTo>
                    <a:cubicBezTo>
                      <a:pt x="120985" y="194567"/>
                      <a:pt x="139749" y="177518"/>
                      <a:pt x="157846" y="160087"/>
                    </a:cubicBezTo>
                    <a:cubicBezTo>
                      <a:pt x="176039" y="142656"/>
                      <a:pt x="193565" y="124749"/>
                      <a:pt x="210234" y="106175"/>
                    </a:cubicBezTo>
                    <a:cubicBezTo>
                      <a:pt x="226903" y="87506"/>
                      <a:pt x="243000" y="68552"/>
                      <a:pt x="257287" y="47882"/>
                    </a:cubicBezTo>
                    <a:lnTo>
                      <a:pt x="257383" y="47692"/>
                    </a:lnTo>
                    <a:cubicBezTo>
                      <a:pt x="266622" y="34357"/>
                      <a:pt x="262526" y="15593"/>
                      <a:pt x="248143" y="5782"/>
                    </a:cubicBezTo>
                    <a:cubicBezTo>
                      <a:pt x="237190" y="-1743"/>
                      <a:pt x="223188" y="-1743"/>
                      <a:pt x="213187" y="4734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7" name="Freeform: Shape 656">
                <a:extLst>
                  <a:ext uri="{FF2B5EF4-FFF2-40B4-BE49-F238E27FC236}">
                    <a16:creationId xmlns:a16="http://schemas.microsoft.com/office/drawing/2014/main" id="{D072CD7C-35AD-E6E8-58D6-960311927123}"/>
                  </a:ext>
                </a:extLst>
              </p:cNvPr>
              <p:cNvSpPr/>
              <p:nvPr/>
            </p:nvSpPr>
            <p:spPr>
              <a:xfrm>
                <a:off x="982406" y="4598850"/>
                <a:ext cx="169167" cy="156508"/>
              </a:xfrm>
              <a:custGeom>
                <a:avLst/>
                <a:gdLst>
                  <a:gd name="connsiteX0" fmla="*/ 130932 w 169167"/>
                  <a:gd name="connsiteY0" fmla="*/ 1796 h 156508"/>
                  <a:gd name="connsiteX1" fmla="*/ 90546 w 169167"/>
                  <a:gd name="connsiteY1" fmla="*/ 24751 h 156508"/>
                  <a:gd name="connsiteX2" fmla="*/ 56351 w 169167"/>
                  <a:gd name="connsiteY2" fmla="*/ 53993 h 156508"/>
                  <a:gd name="connsiteX3" fmla="*/ 26347 w 169167"/>
                  <a:gd name="connsiteY3" fmla="*/ 87616 h 156508"/>
                  <a:gd name="connsiteX4" fmla="*/ 1773 w 169167"/>
                  <a:gd name="connsiteY4" fmla="*/ 126764 h 156508"/>
                  <a:gd name="connsiteX5" fmla="*/ 12726 w 169167"/>
                  <a:gd name="connsiteY5" fmla="*/ 154291 h 156508"/>
                  <a:gd name="connsiteX6" fmla="*/ 29681 w 169167"/>
                  <a:gd name="connsiteY6" fmla="*/ 155244 h 156508"/>
                  <a:gd name="connsiteX7" fmla="*/ 71686 w 169167"/>
                  <a:gd name="connsiteY7" fmla="*/ 133908 h 156508"/>
                  <a:gd name="connsiteX8" fmla="*/ 108262 w 169167"/>
                  <a:gd name="connsiteY8" fmla="*/ 107047 h 156508"/>
                  <a:gd name="connsiteX9" fmla="*/ 140552 w 169167"/>
                  <a:gd name="connsiteY9" fmla="*/ 75805 h 156508"/>
                  <a:gd name="connsiteX10" fmla="*/ 166650 w 169167"/>
                  <a:gd name="connsiteY10" fmla="*/ 38277 h 156508"/>
                  <a:gd name="connsiteX11" fmla="*/ 153601 w 169167"/>
                  <a:gd name="connsiteY11" fmla="*/ 3129 h 156508"/>
                  <a:gd name="connsiteX12" fmla="*/ 130932 w 169167"/>
                  <a:gd name="connsiteY12" fmla="*/ 1796 h 156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9167" h="156508">
                    <a:moveTo>
                      <a:pt x="130932" y="1796"/>
                    </a:moveTo>
                    <a:cubicBezTo>
                      <a:pt x="115787" y="7701"/>
                      <a:pt x="102833" y="15893"/>
                      <a:pt x="90546" y="24751"/>
                    </a:cubicBezTo>
                    <a:cubicBezTo>
                      <a:pt x="78258" y="33609"/>
                      <a:pt x="66924" y="43515"/>
                      <a:pt x="56351" y="53993"/>
                    </a:cubicBezTo>
                    <a:cubicBezTo>
                      <a:pt x="45683" y="64470"/>
                      <a:pt x="35682" y="75710"/>
                      <a:pt x="26347" y="87616"/>
                    </a:cubicBezTo>
                    <a:cubicBezTo>
                      <a:pt x="17203" y="99618"/>
                      <a:pt x="8535" y="112191"/>
                      <a:pt x="1773" y="126764"/>
                    </a:cubicBezTo>
                    <a:cubicBezTo>
                      <a:pt x="-2895" y="136860"/>
                      <a:pt x="1963" y="149243"/>
                      <a:pt x="12726" y="154291"/>
                    </a:cubicBezTo>
                    <a:cubicBezTo>
                      <a:pt x="18346" y="156958"/>
                      <a:pt x="24537" y="157149"/>
                      <a:pt x="29681" y="155244"/>
                    </a:cubicBezTo>
                    <a:cubicBezTo>
                      <a:pt x="45111" y="149624"/>
                      <a:pt x="58637" y="142004"/>
                      <a:pt x="71686" y="133908"/>
                    </a:cubicBezTo>
                    <a:cubicBezTo>
                      <a:pt x="84545" y="125621"/>
                      <a:pt x="96737" y="116667"/>
                      <a:pt x="108262" y="107047"/>
                    </a:cubicBezTo>
                    <a:cubicBezTo>
                      <a:pt x="119787" y="97427"/>
                      <a:pt x="130646" y="87140"/>
                      <a:pt x="140552" y="75805"/>
                    </a:cubicBezTo>
                    <a:cubicBezTo>
                      <a:pt x="150458" y="64470"/>
                      <a:pt x="159602" y="52469"/>
                      <a:pt x="166650" y="38277"/>
                    </a:cubicBezTo>
                    <a:cubicBezTo>
                      <a:pt x="172937" y="25608"/>
                      <a:pt x="167031" y="9892"/>
                      <a:pt x="153601" y="3129"/>
                    </a:cubicBezTo>
                    <a:cubicBezTo>
                      <a:pt x="146172" y="-681"/>
                      <a:pt x="137790" y="-871"/>
                      <a:pt x="130932" y="1796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8" name="Freeform: Shape 657">
                <a:extLst>
                  <a:ext uri="{FF2B5EF4-FFF2-40B4-BE49-F238E27FC236}">
                    <a16:creationId xmlns:a16="http://schemas.microsoft.com/office/drawing/2014/main" id="{6097B34B-C4E6-D2AE-CEE8-8915BC40EA60}"/>
                  </a:ext>
                </a:extLst>
              </p:cNvPr>
              <p:cNvSpPr/>
              <p:nvPr/>
            </p:nvSpPr>
            <p:spPr>
              <a:xfrm>
                <a:off x="275907" y="4186382"/>
                <a:ext cx="649289" cy="647174"/>
              </a:xfrm>
              <a:custGeom>
                <a:avLst/>
                <a:gdLst>
                  <a:gd name="connsiteX0" fmla="*/ 29424 w 649289"/>
                  <a:gd name="connsiteY0" fmla="*/ 178139 h 647174"/>
                  <a:gd name="connsiteX1" fmla="*/ 204780 w 649289"/>
                  <a:gd name="connsiteY1" fmla="*/ 46504 h 647174"/>
                  <a:gd name="connsiteX2" fmla="*/ 379849 w 649289"/>
                  <a:gd name="connsiteY2" fmla="*/ 19643 h 647174"/>
                  <a:gd name="connsiteX3" fmla="*/ 623880 w 649289"/>
                  <a:gd name="connsiteY3" fmla="*/ 125847 h 647174"/>
                  <a:gd name="connsiteX4" fmla="*/ 639786 w 649289"/>
                  <a:gd name="connsiteY4" fmla="*/ 200047 h 647174"/>
                  <a:gd name="connsiteX5" fmla="*/ 365276 w 649289"/>
                  <a:gd name="connsiteY5" fmla="*/ 184331 h 647174"/>
                  <a:gd name="connsiteX6" fmla="*/ 282599 w 649289"/>
                  <a:gd name="connsiteY6" fmla="*/ 255197 h 647174"/>
                  <a:gd name="connsiteX7" fmla="*/ 347655 w 649289"/>
                  <a:gd name="connsiteY7" fmla="*/ 442649 h 647174"/>
                  <a:gd name="connsiteX8" fmla="*/ 264882 w 649289"/>
                  <a:gd name="connsiteY8" fmla="*/ 610574 h 647174"/>
                  <a:gd name="connsiteX9" fmla="*/ 5040 w 649289"/>
                  <a:gd name="connsiteY9" fmla="*/ 494846 h 647174"/>
                  <a:gd name="connsiteX10" fmla="*/ 1897 w 649289"/>
                  <a:gd name="connsiteY10" fmla="*/ 387880 h 647174"/>
                  <a:gd name="connsiteX11" fmla="*/ 29424 w 649289"/>
                  <a:gd name="connsiteY11" fmla="*/ 178139 h 647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9289" h="647174">
                    <a:moveTo>
                      <a:pt x="29424" y="178139"/>
                    </a:moveTo>
                    <a:cubicBezTo>
                      <a:pt x="52665" y="154422"/>
                      <a:pt x="134580" y="95939"/>
                      <a:pt x="204780" y="46504"/>
                    </a:cubicBezTo>
                    <a:cubicBezTo>
                      <a:pt x="256596" y="10023"/>
                      <a:pt x="306126" y="-21981"/>
                      <a:pt x="379849" y="19643"/>
                    </a:cubicBezTo>
                    <a:cubicBezTo>
                      <a:pt x="460812" y="65363"/>
                      <a:pt x="591495" y="104321"/>
                      <a:pt x="623880" y="125847"/>
                    </a:cubicBezTo>
                    <a:cubicBezTo>
                      <a:pt x="649788" y="142992"/>
                      <a:pt x="657312" y="176901"/>
                      <a:pt x="639786" y="200047"/>
                    </a:cubicBezTo>
                    <a:cubicBezTo>
                      <a:pt x="614831" y="233003"/>
                      <a:pt x="547299" y="260340"/>
                      <a:pt x="365276" y="184331"/>
                    </a:cubicBezTo>
                    <a:cubicBezTo>
                      <a:pt x="365276" y="184331"/>
                      <a:pt x="358227" y="230432"/>
                      <a:pt x="282599" y="255197"/>
                    </a:cubicBezTo>
                    <a:cubicBezTo>
                      <a:pt x="303363" y="264722"/>
                      <a:pt x="342606" y="354828"/>
                      <a:pt x="347655" y="442649"/>
                    </a:cubicBezTo>
                    <a:cubicBezTo>
                      <a:pt x="350893" y="499418"/>
                      <a:pt x="321080" y="560854"/>
                      <a:pt x="264882" y="610574"/>
                    </a:cubicBezTo>
                    <a:cubicBezTo>
                      <a:pt x="169347" y="695061"/>
                      <a:pt x="8755" y="623624"/>
                      <a:pt x="5040" y="494846"/>
                    </a:cubicBezTo>
                    <a:cubicBezTo>
                      <a:pt x="3707" y="449221"/>
                      <a:pt x="2564" y="408549"/>
                      <a:pt x="1897" y="387880"/>
                    </a:cubicBezTo>
                    <a:cubicBezTo>
                      <a:pt x="-1151" y="292344"/>
                      <a:pt x="-4961" y="213191"/>
                      <a:pt x="29424" y="178139"/>
                    </a:cubicBezTo>
                    <a:close/>
                  </a:path>
                </a:pathLst>
              </a:custGeom>
              <a:solidFill>
                <a:srgbClr val="9447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59" name="Freeform: Shape 658">
                <a:extLst>
                  <a:ext uri="{FF2B5EF4-FFF2-40B4-BE49-F238E27FC236}">
                    <a16:creationId xmlns:a16="http://schemas.microsoft.com/office/drawing/2014/main" id="{B8E500EA-F3F4-37BF-A64A-538E00935A4A}"/>
                  </a:ext>
                </a:extLst>
              </p:cNvPr>
              <p:cNvSpPr/>
              <p:nvPr/>
            </p:nvSpPr>
            <p:spPr>
              <a:xfrm>
                <a:off x="448111" y="4284701"/>
                <a:ext cx="452342" cy="480726"/>
              </a:xfrm>
              <a:custGeom>
                <a:avLst/>
                <a:gdLst>
                  <a:gd name="connsiteX0" fmla="*/ 94488 w 452342"/>
                  <a:gd name="connsiteY0" fmla="*/ 172402 h 480726"/>
                  <a:gd name="connsiteX1" fmla="*/ 185071 w 452342"/>
                  <a:gd name="connsiteY1" fmla="*/ 480727 h 480726"/>
                  <a:gd name="connsiteX2" fmla="*/ 0 w 452342"/>
                  <a:gd name="connsiteY2" fmla="*/ 169354 h 480726"/>
                  <a:gd name="connsiteX3" fmla="*/ 128873 w 452342"/>
                  <a:gd name="connsiteY3" fmla="*/ 0 h 480726"/>
                  <a:gd name="connsiteX4" fmla="*/ 452342 w 452342"/>
                  <a:gd name="connsiteY4" fmla="*/ 116586 h 480726"/>
                  <a:gd name="connsiteX5" fmla="*/ 193072 w 452342"/>
                  <a:gd name="connsiteY5" fmla="*/ 86106 h 480726"/>
                  <a:gd name="connsiteX6" fmla="*/ 94488 w 452342"/>
                  <a:gd name="connsiteY6" fmla="*/ 172402 h 4807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2342" h="480726">
                    <a:moveTo>
                      <a:pt x="94488" y="172402"/>
                    </a:moveTo>
                    <a:cubicBezTo>
                      <a:pt x="115252" y="181927"/>
                      <a:pt x="233934" y="312039"/>
                      <a:pt x="185071" y="480727"/>
                    </a:cubicBezTo>
                    <a:cubicBezTo>
                      <a:pt x="187166" y="451866"/>
                      <a:pt x="168688" y="297371"/>
                      <a:pt x="0" y="169354"/>
                    </a:cubicBezTo>
                    <a:cubicBezTo>
                      <a:pt x="67627" y="150876"/>
                      <a:pt x="150114" y="82868"/>
                      <a:pt x="128873" y="0"/>
                    </a:cubicBezTo>
                    <a:cubicBezTo>
                      <a:pt x="229457" y="51149"/>
                      <a:pt x="338709" y="126682"/>
                      <a:pt x="452342" y="116586"/>
                    </a:cubicBezTo>
                    <a:cubicBezTo>
                      <a:pt x="418529" y="140779"/>
                      <a:pt x="346424" y="150209"/>
                      <a:pt x="193072" y="86106"/>
                    </a:cubicBezTo>
                    <a:cubicBezTo>
                      <a:pt x="192976" y="86106"/>
                      <a:pt x="170116" y="147638"/>
                      <a:pt x="94488" y="172402"/>
                    </a:cubicBezTo>
                    <a:close/>
                  </a:path>
                </a:pathLst>
              </a:custGeom>
              <a:solidFill>
                <a:srgbClr val="94472B">
                  <a:alpha val="42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66" name="Freeform: Shape 665">
                <a:extLst>
                  <a:ext uri="{FF2B5EF4-FFF2-40B4-BE49-F238E27FC236}">
                    <a16:creationId xmlns:a16="http://schemas.microsoft.com/office/drawing/2014/main" id="{7E09B6CB-8BA3-64D1-A6D6-5D1C20C96A44}"/>
                  </a:ext>
                </a:extLst>
              </p:cNvPr>
              <p:cNvSpPr/>
              <p:nvPr/>
            </p:nvSpPr>
            <p:spPr>
              <a:xfrm>
                <a:off x="465161" y="4318801"/>
                <a:ext cx="439959" cy="450437"/>
              </a:xfrm>
              <a:custGeom>
                <a:avLst/>
                <a:gdLst>
                  <a:gd name="connsiteX0" fmla="*/ 0 w 439959"/>
                  <a:gd name="connsiteY0" fmla="*/ 136779 h 450437"/>
                  <a:gd name="connsiteX1" fmla="*/ 55912 w 439959"/>
                  <a:gd name="connsiteY1" fmla="*/ 133826 h 450437"/>
                  <a:gd name="connsiteX2" fmla="*/ 104966 w 439959"/>
                  <a:gd name="connsiteY2" fmla="*/ 113538 h 450437"/>
                  <a:gd name="connsiteX3" fmla="*/ 144399 w 439959"/>
                  <a:gd name="connsiteY3" fmla="*/ 80486 h 450437"/>
                  <a:gd name="connsiteX4" fmla="*/ 160306 w 439959"/>
                  <a:gd name="connsiteY4" fmla="*/ 60769 h 450437"/>
                  <a:gd name="connsiteX5" fmla="*/ 167259 w 439959"/>
                  <a:gd name="connsiteY5" fmla="*/ 50387 h 450437"/>
                  <a:gd name="connsiteX6" fmla="*/ 170402 w 439959"/>
                  <a:gd name="connsiteY6" fmla="*/ 45148 h 450437"/>
                  <a:gd name="connsiteX7" fmla="*/ 172212 w 439959"/>
                  <a:gd name="connsiteY7" fmla="*/ 41815 h 450437"/>
                  <a:gd name="connsiteX8" fmla="*/ 163830 w 439959"/>
                  <a:gd name="connsiteY8" fmla="*/ 33528 h 450437"/>
                  <a:gd name="connsiteX9" fmla="*/ 156972 w 439959"/>
                  <a:gd name="connsiteY9" fmla="*/ 25527 h 450437"/>
                  <a:gd name="connsiteX10" fmla="*/ 150686 w 439959"/>
                  <a:gd name="connsiteY10" fmla="*/ 17145 h 450437"/>
                  <a:gd name="connsiteX11" fmla="*/ 138875 w 439959"/>
                  <a:gd name="connsiteY11" fmla="*/ 0 h 450437"/>
                  <a:gd name="connsiteX12" fmla="*/ 174784 w 439959"/>
                  <a:gd name="connsiteY12" fmla="*/ 20669 h 450437"/>
                  <a:gd name="connsiteX13" fmla="*/ 192405 w 439959"/>
                  <a:gd name="connsiteY13" fmla="*/ 30290 h 450437"/>
                  <a:gd name="connsiteX14" fmla="*/ 200978 w 439959"/>
                  <a:gd name="connsiteY14" fmla="*/ 35147 h 450437"/>
                  <a:gd name="connsiteX15" fmla="*/ 209931 w 439959"/>
                  <a:gd name="connsiteY15" fmla="*/ 39338 h 450437"/>
                  <a:gd name="connsiteX16" fmla="*/ 227362 w 439959"/>
                  <a:gd name="connsiteY16" fmla="*/ 47911 h 450437"/>
                  <a:gd name="connsiteX17" fmla="*/ 245269 w 439959"/>
                  <a:gd name="connsiteY17" fmla="*/ 55150 h 450437"/>
                  <a:gd name="connsiteX18" fmla="*/ 263176 w 439959"/>
                  <a:gd name="connsiteY18" fmla="*/ 61722 h 450437"/>
                  <a:gd name="connsiteX19" fmla="*/ 272129 w 439959"/>
                  <a:gd name="connsiteY19" fmla="*/ 64770 h 450437"/>
                  <a:gd name="connsiteX20" fmla="*/ 276606 w 439959"/>
                  <a:gd name="connsiteY20" fmla="*/ 66389 h 450437"/>
                  <a:gd name="connsiteX21" fmla="*/ 281178 w 439959"/>
                  <a:gd name="connsiteY21" fmla="*/ 67532 h 450437"/>
                  <a:gd name="connsiteX22" fmla="*/ 299466 w 439959"/>
                  <a:gd name="connsiteY22" fmla="*/ 72581 h 450437"/>
                  <a:gd name="connsiteX23" fmla="*/ 317945 w 439959"/>
                  <a:gd name="connsiteY23" fmla="*/ 76486 h 450437"/>
                  <a:gd name="connsiteX24" fmla="*/ 355664 w 439959"/>
                  <a:gd name="connsiteY24" fmla="*/ 82106 h 450437"/>
                  <a:gd name="connsiteX25" fmla="*/ 439960 w 439959"/>
                  <a:gd name="connsiteY25" fmla="*/ 82201 h 450437"/>
                  <a:gd name="connsiteX26" fmla="*/ 357283 w 439959"/>
                  <a:gd name="connsiteY26" fmla="*/ 111157 h 450437"/>
                  <a:gd name="connsiteX27" fmla="*/ 272034 w 439959"/>
                  <a:gd name="connsiteY27" fmla="*/ 101822 h 450437"/>
                  <a:gd name="connsiteX28" fmla="*/ 266795 w 439959"/>
                  <a:gd name="connsiteY28" fmla="*/ 100298 h 450437"/>
                  <a:gd name="connsiteX29" fmla="*/ 261652 w 439959"/>
                  <a:gd name="connsiteY29" fmla="*/ 98393 h 450437"/>
                  <a:gd name="connsiteX30" fmla="*/ 251555 w 439959"/>
                  <a:gd name="connsiteY30" fmla="*/ 94393 h 450437"/>
                  <a:gd name="connsiteX31" fmla="*/ 241459 w 439959"/>
                  <a:gd name="connsiteY31" fmla="*/ 90297 h 450437"/>
                  <a:gd name="connsiteX32" fmla="*/ 231743 w 439959"/>
                  <a:gd name="connsiteY32" fmla="*/ 85344 h 450437"/>
                  <a:gd name="connsiteX33" fmla="*/ 212789 w 439959"/>
                  <a:gd name="connsiteY33" fmla="*/ 74771 h 450437"/>
                  <a:gd name="connsiteX34" fmla="*/ 206693 w 439959"/>
                  <a:gd name="connsiteY34" fmla="*/ 70485 h 450437"/>
                  <a:gd name="connsiteX35" fmla="*/ 206502 w 439959"/>
                  <a:gd name="connsiteY35" fmla="*/ 70771 h 450437"/>
                  <a:gd name="connsiteX36" fmla="*/ 201359 w 439959"/>
                  <a:gd name="connsiteY36" fmla="*/ 76295 h 450437"/>
                  <a:gd name="connsiteX37" fmla="*/ 190691 w 439959"/>
                  <a:gd name="connsiteY37" fmla="*/ 86678 h 450437"/>
                  <a:gd name="connsiteX38" fmla="*/ 167831 w 439959"/>
                  <a:gd name="connsiteY38" fmla="*/ 105251 h 450437"/>
                  <a:gd name="connsiteX39" fmla="*/ 115919 w 439959"/>
                  <a:gd name="connsiteY39" fmla="*/ 133160 h 450437"/>
                  <a:gd name="connsiteX40" fmla="*/ 107156 w 439959"/>
                  <a:gd name="connsiteY40" fmla="*/ 136017 h 450437"/>
                  <a:gd name="connsiteX41" fmla="*/ 117253 w 439959"/>
                  <a:gd name="connsiteY41" fmla="*/ 150781 h 450437"/>
                  <a:gd name="connsiteX42" fmla="*/ 141256 w 439959"/>
                  <a:gd name="connsiteY42" fmla="*/ 191072 h 450437"/>
                  <a:gd name="connsiteX43" fmla="*/ 176403 w 439959"/>
                  <a:gd name="connsiteY43" fmla="*/ 276606 h 450437"/>
                  <a:gd name="connsiteX44" fmla="*/ 187643 w 439959"/>
                  <a:gd name="connsiteY44" fmla="*/ 366046 h 450437"/>
                  <a:gd name="connsiteX45" fmla="*/ 166878 w 439959"/>
                  <a:gd name="connsiteY45" fmla="*/ 450437 h 450437"/>
                  <a:gd name="connsiteX46" fmla="*/ 176022 w 439959"/>
                  <a:gd name="connsiteY46" fmla="*/ 365665 h 450437"/>
                  <a:gd name="connsiteX47" fmla="*/ 154496 w 439959"/>
                  <a:gd name="connsiteY47" fmla="*/ 282607 h 450437"/>
                  <a:gd name="connsiteX48" fmla="*/ 111728 w 439959"/>
                  <a:gd name="connsiteY48" fmla="*/ 206883 h 450437"/>
                  <a:gd name="connsiteX49" fmla="*/ 84868 w 439959"/>
                  <a:gd name="connsiteY49" fmla="*/ 172307 h 450437"/>
                  <a:gd name="connsiteX50" fmla="*/ 70390 w 439959"/>
                  <a:gd name="connsiteY50" fmla="*/ 156019 h 450437"/>
                  <a:gd name="connsiteX51" fmla="*/ 59150 w 439959"/>
                  <a:gd name="connsiteY51" fmla="*/ 144494 h 450437"/>
                  <a:gd name="connsiteX52" fmla="*/ 57817 w 439959"/>
                  <a:gd name="connsiteY52" fmla="*/ 144589 h 450437"/>
                  <a:gd name="connsiteX53" fmla="*/ 0 w 439959"/>
                  <a:gd name="connsiteY53" fmla="*/ 136779 h 45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39959" h="450437">
                    <a:moveTo>
                      <a:pt x="0" y="136779"/>
                    </a:moveTo>
                    <a:cubicBezTo>
                      <a:pt x="19145" y="138684"/>
                      <a:pt x="38195" y="138017"/>
                      <a:pt x="55912" y="133826"/>
                    </a:cubicBezTo>
                    <a:cubicBezTo>
                      <a:pt x="73724" y="129826"/>
                      <a:pt x="90202" y="122777"/>
                      <a:pt x="104966" y="113538"/>
                    </a:cubicBezTo>
                    <a:cubicBezTo>
                      <a:pt x="119825" y="104394"/>
                      <a:pt x="132874" y="93059"/>
                      <a:pt x="144399" y="80486"/>
                    </a:cubicBezTo>
                    <a:cubicBezTo>
                      <a:pt x="150114" y="74200"/>
                      <a:pt x="155448" y="67628"/>
                      <a:pt x="160306" y="60769"/>
                    </a:cubicBezTo>
                    <a:cubicBezTo>
                      <a:pt x="162687" y="57340"/>
                      <a:pt x="165068" y="53912"/>
                      <a:pt x="167259" y="50387"/>
                    </a:cubicBezTo>
                    <a:cubicBezTo>
                      <a:pt x="168307" y="48673"/>
                      <a:pt x="169355" y="46863"/>
                      <a:pt x="170402" y="45148"/>
                    </a:cubicBezTo>
                    <a:cubicBezTo>
                      <a:pt x="170974" y="44101"/>
                      <a:pt x="171641" y="42863"/>
                      <a:pt x="172212" y="41815"/>
                    </a:cubicBezTo>
                    <a:cubicBezTo>
                      <a:pt x="169450" y="39053"/>
                      <a:pt x="166592" y="36385"/>
                      <a:pt x="163830" y="33528"/>
                    </a:cubicBezTo>
                    <a:cubicBezTo>
                      <a:pt x="161354" y="31052"/>
                      <a:pt x="159068" y="28384"/>
                      <a:pt x="156972" y="25527"/>
                    </a:cubicBezTo>
                    <a:cubicBezTo>
                      <a:pt x="154781" y="22765"/>
                      <a:pt x="152686" y="20003"/>
                      <a:pt x="150686" y="17145"/>
                    </a:cubicBezTo>
                    <a:cubicBezTo>
                      <a:pt x="146495" y="11525"/>
                      <a:pt x="142494" y="5906"/>
                      <a:pt x="138875" y="0"/>
                    </a:cubicBezTo>
                    <a:cubicBezTo>
                      <a:pt x="151733" y="6477"/>
                      <a:pt x="162973" y="14002"/>
                      <a:pt x="174784" y="20669"/>
                    </a:cubicBezTo>
                    <a:cubicBezTo>
                      <a:pt x="180785" y="23813"/>
                      <a:pt x="186690" y="26956"/>
                      <a:pt x="192405" y="30290"/>
                    </a:cubicBezTo>
                    <a:cubicBezTo>
                      <a:pt x="195263" y="31909"/>
                      <a:pt x="198120" y="33623"/>
                      <a:pt x="200978" y="35147"/>
                    </a:cubicBezTo>
                    <a:lnTo>
                      <a:pt x="209931" y="39338"/>
                    </a:lnTo>
                    <a:cubicBezTo>
                      <a:pt x="215837" y="42196"/>
                      <a:pt x="221647" y="44958"/>
                      <a:pt x="227362" y="47911"/>
                    </a:cubicBezTo>
                    <a:cubicBezTo>
                      <a:pt x="233363" y="50292"/>
                      <a:pt x="239363" y="52673"/>
                      <a:pt x="245269" y="55150"/>
                    </a:cubicBezTo>
                    <a:cubicBezTo>
                      <a:pt x="251079" y="57817"/>
                      <a:pt x="257175" y="59817"/>
                      <a:pt x="263176" y="61722"/>
                    </a:cubicBezTo>
                    <a:cubicBezTo>
                      <a:pt x="266224" y="62770"/>
                      <a:pt x="269177" y="63722"/>
                      <a:pt x="272129" y="64770"/>
                    </a:cubicBezTo>
                    <a:lnTo>
                      <a:pt x="276606" y="66389"/>
                    </a:lnTo>
                    <a:lnTo>
                      <a:pt x="281178" y="67532"/>
                    </a:lnTo>
                    <a:cubicBezTo>
                      <a:pt x="287274" y="69056"/>
                      <a:pt x="293370" y="70866"/>
                      <a:pt x="299466" y="72581"/>
                    </a:cubicBezTo>
                    <a:cubicBezTo>
                      <a:pt x="305657" y="73724"/>
                      <a:pt x="311753" y="75152"/>
                      <a:pt x="317945" y="76486"/>
                    </a:cubicBezTo>
                    <a:cubicBezTo>
                      <a:pt x="330327" y="78772"/>
                      <a:pt x="342900" y="80772"/>
                      <a:pt x="355664" y="82106"/>
                    </a:cubicBezTo>
                    <a:cubicBezTo>
                      <a:pt x="381191" y="84868"/>
                      <a:pt x="412242" y="83058"/>
                      <a:pt x="439960" y="82201"/>
                    </a:cubicBezTo>
                    <a:cubicBezTo>
                      <a:pt x="417957" y="98012"/>
                      <a:pt x="385286" y="108585"/>
                      <a:pt x="357283" y="111157"/>
                    </a:cubicBezTo>
                    <a:cubicBezTo>
                      <a:pt x="329184" y="113633"/>
                      <a:pt x="299752" y="110776"/>
                      <a:pt x="272034" y="101822"/>
                    </a:cubicBezTo>
                    <a:lnTo>
                      <a:pt x="266795" y="100298"/>
                    </a:lnTo>
                    <a:lnTo>
                      <a:pt x="261652" y="98393"/>
                    </a:lnTo>
                    <a:cubicBezTo>
                      <a:pt x="258223" y="97155"/>
                      <a:pt x="254889" y="95726"/>
                      <a:pt x="251555" y="94393"/>
                    </a:cubicBezTo>
                    <a:lnTo>
                      <a:pt x="241459" y="90297"/>
                    </a:lnTo>
                    <a:cubicBezTo>
                      <a:pt x="238125" y="88964"/>
                      <a:pt x="234982" y="86963"/>
                      <a:pt x="231743" y="85344"/>
                    </a:cubicBezTo>
                    <a:cubicBezTo>
                      <a:pt x="225362" y="81915"/>
                      <a:pt x="219075" y="78391"/>
                      <a:pt x="212789" y="74771"/>
                    </a:cubicBezTo>
                    <a:cubicBezTo>
                      <a:pt x="210693" y="73342"/>
                      <a:pt x="208693" y="71914"/>
                      <a:pt x="206693" y="70485"/>
                    </a:cubicBezTo>
                    <a:cubicBezTo>
                      <a:pt x="206597" y="70580"/>
                      <a:pt x="206502" y="70676"/>
                      <a:pt x="206502" y="70771"/>
                    </a:cubicBezTo>
                    <a:cubicBezTo>
                      <a:pt x="204788" y="72676"/>
                      <a:pt x="203073" y="74486"/>
                      <a:pt x="201359" y="76295"/>
                    </a:cubicBezTo>
                    <a:cubicBezTo>
                      <a:pt x="197930" y="79915"/>
                      <a:pt x="194310" y="83344"/>
                      <a:pt x="190691" y="86678"/>
                    </a:cubicBezTo>
                    <a:cubicBezTo>
                      <a:pt x="183452" y="93345"/>
                      <a:pt x="175832" y="99536"/>
                      <a:pt x="167831" y="105251"/>
                    </a:cubicBezTo>
                    <a:cubicBezTo>
                      <a:pt x="151829" y="116681"/>
                      <a:pt x="134493" y="126397"/>
                      <a:pt x="115919" y="133160"/>
                    </a:cubicBezTo>
                    <a:cubicBezTo>
                      <a:pt x="113062" y="134207"/>
                      <a:pt x="110109" y="135064"/>
                      <a:pt x="107156" y="136017"/>
                    </a:cubicBezTo>
                    <a:cubicBezTo>
                      <a:pt x="110585" y="140875"/>
                      <a:pt x="114014" y="145828"/>
                      <a:pt x="117253" y="150781"/>
                    </a:cubicBezTo>
                    <a:cubicBezTo>
                      <a:pt x="125921" y="163925"/>
                      <a:pt x="133922" y="177356"/>
                      <a:pt x="141256" y="191072"/>
                    </a:cubicBezTo>
                    <a:cubicBezTo>
                      <a:pt x="156020" y="218504"/>
                      <a:pt x="168021" y="247174"/>
                      <a:pt x="176403" y="276606"/>
                    </a:cubicBezTo>
                    <a:cubicBezTo>
                      <a:pt x="184595" y="306038"/>
                      <a:pt x="189071" y="336423"/>
                      <a:pt x="187643" y="366046"/>
                    </a:cubicBezTo>
                    <a:cubicBezTo>
                      <a:pt x="186500" y="395764"/>
                      <a:pt x="179165" y="424529"/>
                      <a:pt x="166878" y="450437"/>
                    </a:cubicBezTo>
                    <a:cubicBezTo>
                      <a:pt x="175546" y="423005"/>
                      <a:pt x="178784" y="394145"/>
                      <a:pt x="176022" y="365665"/>
                    </a:cubicBezTo>
                    <a:cubicBezTo>
                      <a:pt x="173546" y="337185"/>
                      <a:pt x="165640" y="309182"/>
                      <a:pt x="154496" y="282607"/>
                    </a:cubicBezTo>
                    <a:cubicBezTo>
                      <a:pt x="143161" y="256032"/>
                      <a:pt x="128588" y="230696"/>
                      <a:pt x="111728" y="206883"/>
                    </a:cubicBezTo>
                    <a:cubicBezTo>
                      <a:pt x="103346" y="194977"/>
                      <a:pt x="94298" y="183452"/>
                      <a:pt x="84868" y="172307"/>
                    </a:cubicBezTo>
                    <a:cubicBezTo>
                      <a:pt x="80105" y="166783"/>
                      <a:pt x="75343" y="161258"/>
                      <a:pt x="70390" y="156019"/>
                    </a:cubicBezTo>
                    <a:cubicBezTo>
                      <a:pt x="66770" y="152114"/>
                      <a:pt x="62865" y="148018"/>
                      <a:pt x="59150" y="144494"/>
                    </a:cubicBezTo>
                    <a:cubicBezTo>
                      <a:pt x="58674" y="144494"/>
                      <a:pt x="58293" y="144589"/>
                      <a:pt x="57817" y="144589"/>
                    </a:cubicBezTo>
                    <a:cubicBezTo>
                      <a:pt x="38291" y="145352"/>
                      <a:pt x="18574" y="142304"/>
                      <a:pt x="0" y="136779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76" name="Freeform: Shape 675">
                <a:extLst>
                  <a:ext uri="{FF2B5EF4-FFF2-40B4-BE49-F238E27FC236}">
                    <a16:creationId xmlns:a16="http://schemas.microsoft.com/office/drawing/2014/main" id="{84C63E6D-D57B-10FD-B59D-4A45BDF6CBD7}"/>
                  </a:ext>
                </a:extLst>
              </p:cNvPr>
              <p:cNvSpPr/>
              <p:nvPr/>
            </p:nvSpPr>
            <p:spPr>
              <a:xfrm>
                <a:off x="293889" y="4186382"/>
                <a:ext cx="622895" cy="677084"/>
              </a:xfrm>
              <a:custGeom>
                <a:avLst/>
                <a:gdLst>
                  <a:gd name="connsiteX0" fmla="*/ 11443 w 622895"/>
                  <a:gd name="connsiteY0" fmla="*/ 178139 h 677084"/>
                  <a:gd name="connsiteX1" fmla="*/ 186798 w 622895"/>
                  <a:gd name="connsiteY1" fmla="*/ 46504 h 677084"/>
                  <a:gd name="connsiteX2" fmla="*/ 361867 w 622895"/>
                  <a:gd name="connsiteY2" fmla="*/ 19643 h 677084"/>
                  <a:gd name="connsiteX3" fmla="*/ 605898 w 622895"/>
                  <a:gd name="connsiteY3" fmla="*/ 125847 h 677084"/>
                  <a:gd name="connsiteX4" fmla="*/ 622852 w 622895"/>
                  <a:gd name="connsiteY4" fmla="*/ 143087 h 677084"/>
                  <a:gd name="connsiteX5" fmla="*/ 555320 w 622895"/>
                  <a:gd name="connsiteY5" fmla="*/ 173091 h 677084"/>
                  <a:gd name="connsiteX6" fmla="*/ 260045 w 622895"/>
                  <a:gd name="connsiteY6" fmla="*/ 53076 h 677084"/>
                  <a:gd name="connsiteX7" fmla="*/ 86214 w 622895"/>
                  <a:gd name="connsiteY7" fmla="*/ 247672 h 677084"/>
                  <a:gd name="connsiteX8" fmla="*/ 272237 w 622895"/>
                  <a:gd name="connsiteY8" fmla="*/ 585428 h 677084"/>
                  <a:gd name="connsiteX9" fmla="*/ 159556 w 622895"/>
                  <a:gd name="connsiteY9" fmla="*/ 677059 h 677084"/>
                  <a:gd name="connsiteX10" fmla="*/ 11443 w 622895"/>
                  <a:gd name="connsiteY10" fmla="*/ 178139 h 677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2895" h="677084">
                    <a:moveTo>
                      <a:pt x="11443" y="178139"/>
                    </a:moveTo>
                    <a:cubicBezTo>
                      <a:pt x="34684" y="154422"/>
                      <a:pt x="116599" y="95939"/>
                      <a:pt x="186798" y="46504"/>
                    </a:cubicBezTo>
                    <a:cubicBezTo>
                      <a:pt x="238614" y="10023"/>
                      <a:pt x="288144" y="-21981"/>
                      <a:pt x="361867" y="19643"/>
                    </a:cubicBezTo>
                    <a:cubicBezTo>
                      <a:pt x="442830" y="65363"/>
                      <a:pt x="573513" y="104321"/>
                      <a:pt x="605898" y="125847"/>
                    </a:cubicBezTo>
                    <a:cubicBezTo>
                      <a:pt x="612946" y="130514"/>
                      <a:pt x="618566" y="136515"/>
                      <a:pt x="622852" y="143087"/>
                    </a:cubicBezTo>
                    <a:cubicBezTo>
                      <a:pt x="623710" y="167376"/>
                      <a:pt x="611994" y="190427"/>
                      <a:pt x="555320" y="173091"/>
                    </a:cubicBezTo>
                    <a:cubicBezTo>
                      <a:pt x="452164" y="141468"/>
                      <a:pt x="260045" y="53076"/>
                      <a:pt x="260045" y="53076"/>
                    </a:cubicBezTo>
                    <a:cubicBezTo>
                      <a:pt x="260045" y="53076"/>
                      <a:pt x="238900" y="204143"/>
                      <a:pt x="86214" y="247672"/>
                    </a:cubicBezTo>
                    <a:cubicBezTo>
                      <a:pt x="86214" y="247672"/>
                      <a:pt x="280714" y="380069"/>
                      <a:pt x="272237" y="585428"/>
                    </a:cubicBezTo>
                    <a:cubicBezTo>
                      <a:pt x="262045" y="635054"/>
                      <a:pt x="232423" y="678297"/>
                      <a:pt x="159556" y="677059"/>
                    </a:cubicBezTo>
                    <a:cubicBezTo>
                      <a:pt x="18396" y="674868"/>
                      <a:pt x="-22943" y="213191"/>
                      <a:pt x="11443" y="178139"/>
                    </a:cubicBezTo>
                    <a:close/>
                  </a:path>
                </a:pathLst>
              </a:custGeom>
              <a:solidFill>
                <a:srgbClr val="AD53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3" name="Freeform: Shape 682">
                <a:extLst>
                  <a:ext uri="{FF2B5EF4-FFF2-40B4-BE49-F238E27FC236}">
                    <a16:creationId xmlns:a16="http://schemas.microsoft.com/office/drawing/2014/main" id="{1D717930-3453-A0AE-41CE-98EBD887719B}"/>
                  </a:ext>
                </a:extLst>
              </p:cNvPr>
              <p:cNvSpPr/>
              <p:nvPr/>
            </p:nvSpPr>
            <p:spPr>
              <a:xfrm>
                <a:off x="524597" y="4095630"/>
                <a:ext cx="155448" cy="105251"/>
              </a:xfrm>
              <a:custGeom>
                <a:avLst/>
                <a:gdLst>
                  <a:gd name="connsiteX0" fmla="*/ 90011 w 155448"/>
                  <a:gd name="connsiteY0" fmla="*/ 95060 h 105251"/>
                  <a:gd name="connsiteX1" fmla="*/ 96869 w 155448"/>
                  <a:gd name="connsiteY1" fmla="*/ 53435 h 105251"/>
                  <a:gd name="connsiteX2" fmla="*/ 155448 w 155448"/>
                  <a:gd name="connsiteY2" fmla="*/ 0 h 105251"/>
                  <a:gd name="connsiteX3" fmla="*/ 0 w 155448"/>
                  <a:gd name="connsiteY3" fmla="*/ 105251 h 105251"/>
                  <a:gd name="connsiteX4" fmla="*/ 31909 w 155448"/>
                  <a:gd name="connsiteY4" fmla="*/ 92964 h 105251"/>
                  <a:gd name="connsiteX5" fmla="*/ 90011 w 155448"/>
                  <a:gd name="connsiteY5" fmla="*/ 95060 h 105251"/>
                  <a:gd name="connsiteX6" fmla="*/ 90011 w 155448"/>
                  <a:gd name="connsiteY6" fmla="*/ 95060 h 105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448" h="105251">
                    <a:moveTo>
                      <a:pt x="90011" y="95060"/>
                    </a:moveTo>
                    <a:cubicBezTo>
                      <a:pt x="90011" y="95060"/>
                      <a:pt x="69342" y="81153"/>
                      <a:pt x="96869" y="53435"/>
                    </a:cubicBezTo>
                    <a:cubicBezTo>
                      <a:pt x="124397" y="25718"/>
                      <a:pt x="155448" y="0"/>
                      <a:pt x="155448" y="0"/>
                    </a:cubicBezTo>
                    <a:cubicBezTo>
                      <a:pt x="155448" y="0"/>
                      <a:pt x="31147" y="77343"/>
                      <a:pt x="0" y="105251"/>
                    </a:cubicBezTo>
                    <a:lnTo>
                      <a:pt x="31909" y="92964"/>
                    </a:lnTo>
                    <a:cubicBezTo>
                      <a:pt x="50292" y="85820"/>
                      <a:pt x="71342" y="86582"/>
                      <a:pt x="90011" y="95060"/>
                    </a:cubicBezTo>
                    <a:lnTo>
                      <a:pt x="90011" y="95060"/>
                    </a:lnTo>
                    <a:close/>
                  </a:path>
                </a:pathLst>
              </a:custGeom>
              <a:solidFill>
                <a:srgbClr val="8D3E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684" name="Freeform: Shape 683">
                <a:extLst>
                  <a:ext uri="{FF2B5EF4-FFF2-40B4-BE49-F238E27FC236}">
                    <a16:creationId xmlns:a16="http://schemas.microsoft.com/office/drawing/2014/main" id="{E1B82D16-3D7B-EB59-7D03-85E584DA7EE4}"/>
                  </a:ext>
                </a:extLst>
              </p:cNvPr>
              <p:cNvSpPr/>
              <p:nvPr/>
            </p:nvSpPr>
            <p:spPr>
              <a:xfrm>
                <a:off x="480687" y="4181335"/>
                <a:ext cx="450382" cy="196711"/>
              </a:xfrm>
              <a:custGeom>
                <a:avLst/>
                <a:gdLst>
                  <a:gd name="connsiteX0" fmla="*/ 0 w 450382"/>
                  <a:gd name="connsiteY0" fmla="*/ 51550 h 196711"/>
                  <a:gd name="connsiteX1" fmla="*/ 46863 w 450382"/>
                  <a:gd name="connsiteY1" fmla="*/ 24690 h 196711"/>
                  <a:gd name="connsiteX2" fmla="*/ 98107 w 450382"/>
                  <a:gd name="connsiteY2" fmla="*/ 10307 h 196711"/>
                  <a:gd name="connsiteX3" fmla="*/ 150495 w 450382"/>
                  <a:gd name="connsiteY3" fmla="*/ 19832 h 196711"/>
                  <a:gd name="connsiteX4" fmla="*/ 174974 w 450382"/>
                  <a:gd name="connsiteY4" fmla="*/ 32310 h 196711"/>
                  <a:gd name="connsiteX5" fmla="*/ 200406 w 450382"/>
                  <a:gd name="connsiteY5" fmla="*/ 46121 h 196711"/>
                  <a:gd name="connsiteX6" fmla="*/ 305276 w 450382"/>
                  <a:gd name="connsiteY6" fmla="*/ 92508 h 196711"/>
                  <a:gd name="connsiteX7" fmla="*/ 358235 w 450382"/>
                  <a:gd name="connsiteY7" fmla="*/ 113367 h 196711"/>
                  <a:gd name="connsiteX8" fmla="*/ 409099 w 450382"/>
                  <a:gd name="connsiteY8" fmla="*/ 135751 h 196711"/>
                  <a:gd name="connsiteX9" fmla="*/ 409766 w 450382"/>
                  <a:gd name="connsiteY9" fmla="*/ 136132 h 196711"/>
                  <a:gd name="connsiteX10" fmla="*/ 410432 w 450382"/>
                  <a:gd name="connsiteY10" fmla="*/ 136418 h 196711"/>
                  <a:gd name="connsiteX11" fmla="*/ 417195 w 450382"/>
                  <a:gd name="connsiteY11" fmla="*/ 140323 h 196711"/>
                  <a:gd name="connsiteX12" fmla="*/ 423863 w 450382"/>
                  <a:gd name="connsiteY12" fmla="*/ 145752 h 196711"/>
                  <a:gd name="connsiteX13" fmla="*/ 434245 w 450382"/>
                  <a:gd name="connsiteY13" fmla="*/ 159468 h 196711"/>
                  <a:gd name="connsiteX14" fmla="*/ 440055 w 450382"/>
                  <a:gd name="connsiteY14" fmla="*/ 176804 h 196711"/>
                  <a:gd name="connsiteX15" fmla="*/ 441579 w 450382"/>
                  <a:gd name="connsiteY15" fmla="*/ 186519 h 196711"/>
                  <a:gd name="connsiteX16" fmla="*/ 442436 w 450382"/>
                  <a:gd name="connsiteY16" fmla="*/ 196711 h 196711"/>
                  <a:gd name="connsiteX17" fmla="*/ 447008 w 450382"/>
                  <a:gd name="connsiteY17" fmla="*/ 187472 h 196711"/>
                  <a:gd name="connsiteX18" fmla="*/ 449675 w 450382"/>
                  <a:gd name="connsiteY18" fmla="*/ 177280 h 196711"/>
                  <a:gd name="connsiteX19" fmla="*/ 448723 w 450382"/>
                  <a:gd name="connsiteY19" fmla="*/ 155087 h 196711"/>
                  <a:gd name="connsiteX20" fmla="*/ 437293 w 450382"/>
                  <a:gd name="connsiteY20" fmla="*/ 134037 h 196711"/>
                  <a:gd name="connsiteX21" fmla="*/ 428244 w 450382"/>
                  <a:gd name="connsiteY21" fmla="*/ 125559 h 196711"/>
                  <a:gd name="connsiteX22" fmla="*/ 416909 w 450382"/>
                  <a:gd name="connsiteY22" fmla="*/ 118892 h 196711"/>
                  <a:gd name="connsiteX23" fmla="*/ 418147 w 450382"/>
                  <a:gd name="connsiteY23" fmla="*/ 119463 h 196711"/>
                  <a:gd name="connsiteX24" fmla="*/ 364617 w 450382"/>
                  <a:gd name="connsiteY24" fmla="*/ 96222 h 196711"/>
                  <a:gd name="connsiteX25" fmla="*/ 311372 w 450382"/>
                  <a:gd name="connsiteY25" fmla="*/ 75839 h 196711"/>
                  <a:gd name="connsiteX26" fmla="*/ 206693 w 450382"/>
                  <a:gd name="connsiteY26" fmla="*/ 32976 h 196711"/>
                  <a:gd name="connsiteX27" fmla="*/ 181547 w 450382"/>
                  <a:gd name="connsiteY27" fmla="*/ 20499 h 196711"/>
                  <a:gd name="connsiteX28" fmla="*/ 154781 w 450382"/>
                  <a:gd name="connsiteY28" fmla="*/ 8307 h 196711"/>
                  <a:gd name="connsiteX29" fmla="*/ 96679 w 450382"/>
                  <a:gd name="connsiteY29" fmla="*/ 972 h 196711"/>
                  <a:gd name="connsiteX30" fmla="*/ 44196 w 450382"/>
                  <a:gd name="connsiteY30" fmla="*/ 20213 h 196711"/>
                  <a:gd name="connsiteX31" fmla="*/ 0 w 450382"/>
                  <a:gd name="connsiteY31" fmla="*/ 51550 h 19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50382" h="196711">
                    <a:moveTo>
                      <a:pt x="0" y="51550"/>
                    </a:moveTo>
                    <a:cubicBezTo>
                      <a:pt x="15335" y="42025"/>
                      <a:pt x="30766" y="32595"/>
                      <a:pt x="46863" y="24690"/>
                    </a:cubicBezTo>
                    <a:cubicBezTo>
                      <a:pt x="62960" y="16784"/>
                      <a:pt x="80391" y="11355"/>
                      <a:pt x="98107" y="10307"/>
                    </a:cubicBezTo>
                    <a:cubicBezTo>
                      <a:pt x="115919" y="8878"/>
                      <a:pt x="133826" y="12783"/>
                      <a:pt x="150495" y="19832"/>
                    </a:cubicBezTo>
                    <a:cubicBezTo>
                      <a:pt x="158972" y="23261"/>
                      <a:pt x="166688" y="27738"/>
                      <a:pt x="174974" y="32310"/>
                    </a:cubicBezTo>
                    <a:cubicBezTo>
                      <a:pt x="183356" y="37167"/>
                      <a:pt x="191834" y="41739"/>
                      <a:pt x="200406" y="46121"/>
                    </a:cubicBezTo>
                    <a:cubicBezTo>
                      <a:pt x="234601" y="63742"/>
                      <a:pt x="270034" y="78125"/>
                      <a:pt x="305276" y="92508"/>
                    </a:cubicBezTo>
                    <a:lnTo>
                      <a:pt x="358235" y="113367"/>
                    </a:lnTo>
                    <a:cubicBezTo>
                      <a:pt x="375666" y="120416"/>
                      <a:pt x="393478" y="127464"/>
                      <a:pt x="409099" y="135751"/>
                    </a:cubicBezTo>
                    <a:lnTo>
                      <a:pt x="409766" y="136132"/>
                    </a:lnTo>
                    <a:lnTo>
                      <a:pt x="410432" y="136418"/>
                    </a:lnTo>
                    <a:cubicBezTo>
                      <a:pt x="412051" y="137085"/>
                      <a:pt x="415004" y="138799"/>
                      <a:pt x="417195" y="140323"/>
                    </a:cubicBezTo>
                    <a:cubicBezTo>
                      <a:pt x="419576" y="141942"/>
                      <a:pt x="421767" y="143752"/>
                      <a:pt x="423863" y="145752"/>
                    </a:cubicBezTo>
                    <a:cubicBezTo>
                      <a:pt x="427958" y="149658"/>
                      <a:pt x="431483" y="154230"/>
                      <a:pt x="434245" y="159468"/>
                    </a:cubicBezTo>
                    <a:cubicBezTo>
                      <a:pt x="436721" y="164707"/>
                      <a:pt x="438912" y="170517"/>
                      <a:pt x="440055" y="176804"/>
                    </a:cubicBezTo>
                    <a:cubicBezTo>
                      <a:pt x="440912" y="179947"/>
                      <a:pt x="440912" y="183186"/>
                      <a:pt x="441579" y="186519"/>
                    </a:cubicBezTo>
                    <a:cubicBezTo>
                      <a:pt x="441770" y="189853"/>
                      <a:pt x="441960" y="193187"/>
                      <a:pt x="442436" y="196711"/>
                    </a:cubicBezTo>
                    <a:cubicBezTo>
                      <a:pt x="444151" y="193758"/>
                      <a:pt x="445580" y="190710"/>
                      <a:pt x="447008" y="187472"/>
                    </a:cubicBezTo>
                    <a:cubicBezTo>
                      <a:pt x="447961" y="184233"/>
                      <a:pt x="449104" y="180804"/>
                      <a:pt x="449675" y="177280"/>
                    </a:cubicBezTo>
                    <a:cubicBezTo>
                      <a:pt x="450818" y="170232"/>
                      <a:pt x="450628" y="162707"/>
                      <a:pt x="448723" y="155087"/>
                    </a:cubicBezTo>
                    <a:cubicBezTo>
                      <a:pt x="446627" y="147562"/>
                      <a:pt x="442722" y="140228"/>
                      <a:pt x="437293" y="134037"/>
                    </a:cubicBezTo>
                    <a:cubicBezTo>
                      <a:pt x="434626" y="130893"/>
                      <a:pt x="431483" y="128131"/>
                      <a:pt x="428244" y="125559"/>
                    </a:cubicBezTo>
                    <a:cubicBezTo>
                      <a:pt x="424720" y="123083"/>
                      <a:pt x="421672" y="121083"/>
                      <a:pt x="416909" y="118892"/>
                    </a:cubicBezTo>
                    <a:lnTo>
                      <a:pt x="418147" y="119463"/>
                    </a:lnTo>
                    <a:cubicBezTo>
                      <a:pt x="400145" y="110034"/>
                      <a:pt x="382429" y="103271"/>
                      <a:pt x="364617" y="96222"/>
                    </a:cubicBezTo>
                    <a:lnTo>
                      <a:pt x="311372" y="75839"/>
                    </a:lnTo>
                    <a:cubicBezTo>
                      <a:pt x="275939" y="62599"/>
                      <a:pt x="240792" y="48597"/>
                      <a:pt x="206693" y="32976"/>
                    </a:cubicBezTo>
                    <a:cubicBezTo>
                      <a:pt x="198215" y="28976"/>
                      <a:pt x="189738" y="24880"/>
                      <a:pt x="181547" y="20499"/>
                    </a:cubicBezTo>
                    <a:cubicBezTo>
                      <a:pt x="173069" y="16212"/>
                      <a:pt x="164116" y="11450"/>
                      <a:pt x="154781" y="8307"/>
                    </a:cubicBezTo>
                    <a:cubicBezTo>
                      <a:pt x="136208" y="1544"/>
                      <a:pt x="115919" y="-1790"/>
                      <a:pt x="96679" y="972"/>
                    </a:cubicBezTo>
                    <a:cubicBezTo>
                      <a:pt x="77438" y="3639"/>
                      <a:pt x="59912" y="10878"/>
                      <a:pt x="44196" y="20213"/>
                    </a:cubicBezTo>
                    <a:cubicBezTo>
                      <a:pt x="28289" y="29452"/>
                      <a:pt x="14002" y="40406"/>
                      <a:pt x="0" y="51550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04BCDA1A-AD24-6059-2A2B-1F66BDEB657D}"/>
                </a:ext>
              </a:extLst>
            </p:cNvPr>
            <p:cNvSpPr/>
            <p:nvPr/>
          </p:nvSpPr>
          <p:spPr>
            <a:xfrm>
              <a:off x="942173" y="4811148"/>
              <a:ext cx="109918" cy="91439"/>
            </a:xfrm>
            <a:custGeom>
              <a:avLst/>
              <a:gdLst>
                <a:gd name="connsiteX0" fmla="*/ 83248 w 109918"/>
                <a:gd name="connsiteY0" fmla="*/ 91440 h 91439"/>
                <a:gd name="connsiteX1" fmla="*/ 0 w 109918"/>
                <a:gd name="connsiteY1" fmla="*/ 0 h 91439"/>
                <a:gd name="connsiteX2" fmla="*/ 40767 w 109918"/>
                <a:gd name="connsiteY2" fmla="*/ 9811 h 91439"/>
                <a:gd name="connsiteX3" fmla="*/ 109919 w 109918"/>
                <a:gd name="connsiteY3" fmla="*/ 71438 h 91439"/>
                <a:gd name="connsiteX4" fmla="*/ 83248 w 109918"/>
                <a:gd name="connsiteY4" fmla="*/ 91440 h 91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18" h="91439">
                  <a:moveTo>
                    <a:pt x="83248" y="91440"/>
                  </a:moveTo>
                  <a:lnTo>
                    <a:pt x="0" y="0"/>
                  </a:lnTo>
                  <a:cubicBezTo>
                    <a:pt x="0" y="0"/>
                    <a:pt x="30194" y="9525"/>
                    <a:pt x="40767" y="9811"/>
                  </a:cubicBezTo>
                  <a:lnTo>
                    <a:pt x="109919" y="71438"/>
                  </a:lnTo>
                  <a:lnTo>
                    <a:pt x="83248" y="91440"/>
                  </a:ln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1" name="Graphic 8">
            <a:extLst>
              <a:ext uri="{FF2B5EF4-FFF2-40B4-BE49-F238E27FC236}">
                <a16:creationId xmlns:a16="http://schemas.microsoft.com/office/drawing/2014/main" id="{E2EE652E-34AA-F1C4-AE14-23374D63F3EA}"/>
              </a:ext>
            </a:extLst>
          </p:cNvPr>
          <p:cNvGrpSpPr/>
          <p:nvPr/>
        </p:nvGrpSpPr>
        <p:grpSpPr>
          <a:xfrm>
            <a:off x="4593072" y="5299621"/>
            <a:ext cx="1250652" cy="3134078"/>
            <a:chOff x="3727848" y="4845181"/>
            <a:chExt cx="1250652" cy="313407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F80DB6-80AF-697C-DFAA-EAE18554FF2F}"/>
                </a:ext>
              </a:extLst>
            </p:cNvPr>
            <p:cNvSpPr/>
            <p:nvPr/>
          </p:nvSpPr>
          <p:spPr>
            <a:xfrm>
              <a:off x="3730147" y="4845181"/>
              <a:ext cx="1203477" cy="3132268"/>
            </a:xfrm>
            <a:custGeom>
              <a:avLst/>
              <a:gdLst>
                <a:gd name="connsiteX0" fmla="*/ 1203478 w 1203477"/>
                <a:gd name="connsiteY0" fmla="*/ 1577312 h 3132268"/>
                <a:gd name="connsiteX1" fmla="*/ 953732 w 1203477"/>
                <a:gd name="connsiteY1" fmla="*/ 1098586 h 3132268"/>
                <a:gd name="connsiteX2" fmla="*/ 908203 w 1203477"/>
                <a:gd name="connsiteY2" fmla="*/ 872652 h 3132268"/>
                <a:gd name="connsiteX3" fmla="*/ 946112 w 1203477"/>
                <a:gd name="connsiteY3" fmla="*/ 574615 h 3132268"/>
                <a:gd name="connsiteX4" fmla="*/ 938397 w 1203477"/>
                <a:gd name="connsiteY4" fmla="*/ 355540 h 3132268"/>
                <a:gd name="connsiteX5" fmla="*/ 692842 w 1203477"/>
                <a:gd name="connsiteY5" fmla="*/ 135894 h 3132268"/>
                <a:gd name="connsiteX6" fmla="*/ 586067 w 1203477"/>
                <a:gd name="connsiteY6" fmla="*/ 47407 h 3132268"/>
                <a:gd name="connsiteX7" fmla="*/ 416332 w 1203477"/>
                <a:gd name="connsiteY7" fmla="*/ 29214 h 3132268"/>
                <a:gd name="connsiteX8" fmla="*/ 426809 w 1203477"/>
                <a:gd name="connsiteY8" fmla="*/ 167422 h 3132268"/>
                <a:gd name="connsiteX9" fmla="*/ 266313 w 1203477"/>
                <a:gd name="connsiteY9" fmla="*/ 164088 h 3132268"/>
                <a:gd name="connsiteX10" fmla="*/ 246977 w 1203477"/>
                <a:gd name="connsiteY10" fmla="*/ 282674 h 3132268"/>
                <a:gd name="connsiteX11" fmla="*/ 274028 w 1203477"/>
                <a:gd name="connsiteY11" fmla="*/ 339634 h 3132268"/>
                <a:gd name="connsiteX12" fmla="*/ 154585 w 1203477"/>
                <a:gd name="connsiteY12" fmla="*/ 340776 h 3132268"/>
                <a:gd name="connsiteX13" fmla="*/ 111627 w 1203477"/>
                <a:gd name="connsiteY13" fmla="*/ 459363 h 3132268"/>
                <a:gd name="connsiteX14" fmla="*/ 280 w 1203477"/>
                <a:gd name="connsiteY14" fmla="*/ 593189 h 3132268"/>
                <a:gd name="connsiteX15" fmla="*/ 67240 w 1203477"/>
                <a:gd name="connsiteY15" fmla="*/ 778927 h 3132268"/>
                <a:gd name="connsiteX16" fmla="*/ 265646 w 1203477"/>
                <a:gd name="connsiteY16" fmla="*/ 1040959 h 3132268"/>
                <a:gd name="connsiteX17" fmla="*/ 332512 w 1203477"/>
                <a:gd name="connsiteY17" fmla="*/ 1084965 h 3132268"/>
                <a:gd name="connsiteX18" fmla="*/ 397853 w 1203477"/>
                <a:gd name="connsiteY18" fmla="*/ 1118683 h 3132268"/>
                <a:gd name="connsiteX19" fmla="*/ 415665 w 1203477"/>
                <a:gd name="connsiteY19" fmla="*/ 1128113 h 3132268"/>
                <a:gd name="connsiteX20" fmla="*/ 422523 w 1203477"/>
                <a:gd name="connsiteY20" fmla="*/ 1154211 h 3132268"/>
                <a:gd name="connsiteX21" fmla="*/ 469767 w 1203477"/>
                <a:gd name="connsiteY21" fmla="*/ 1350998 h 3132268"/>
                <a:gd name="connsiteX22" fmla="*/ 706654 w 1203477"/>
                <a:gd name="connsiteY22" fmla="*/ 1978886 h 3132268"/>
                <a:gd name="connsiteX23" fmla="*/ 1203382 w 1203477"/>
                <a:gd name="connsiteY23" fmla="*/ 3132268 h 3132268"/>
                <a:gd name="connsiteX24" fmla="*/ 1203382 w 1203477"/>
                <a:gd name="connsiteY24" fmla="*/ 1577312 h 31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03477" h="3132268">
                  <a:moveTo>
                    <a:pt x="1203478" y="1577312"/>
                  </a:moveTo>
                  <a:cubicBezTo>
                    <a:pt x="1073366" y="1327567"/>
                    <a:pt x="955351" y="1101348"/>
                    <a:pt x="953732" y="1098586"/>
                  </a:cubicBezTo>
                  <a:cubicBezTo>
                    <a:pt x="914108" y="1030768"/>
                    <a:pt x="898106" y="951901"/>
                    <a:pt x="908203" y="872652"/>
                  </a:cubicBezTo>
                  <a:cubicBezTo>
                    <a:pt x="920681" y="774735"/>
                    <a:pt x="937825" y="639385"/>
                    <a:pt x="946112" y="574615"/>
                  </a:cubicBezTo>
                  <a:cubicBezTo>
                    <a:pt x="958590" y="476317"/>
                    <a:pt x="970306" y="394974"/>
                    <a:pt x="938397" y="355540"/>
                  </a:cubicBezTo>
                  <a:cubicBezTo>
                    <a:pt x="906393" y="316012"/>
                    <a:pt x="692842" y="135894"/>
                    <a:pt x="692842" y="135894"/>
                  </a:cubicBezTo>
                  <a:cubicBezTo>
                    <a:pt x="692842" y="135894"/>
                    <a:pt x="627310" y="82078"/>
                    <a:pt x="586067" y="47407"/>
                  </a:cubicBezTo>
                  <a:cubicBezTo>
                    <a:pt x="556635" y="22737"/>
                    <a:pt x="488341" y="-34794"/>
                    <a:pt x="416332" y="29214"/>
                  </a:cubicBezTo>
                  <a:cubicBezTo>
                    <a:pt x="367278" y="72838"/>
                    <a:pt x="398710" y="141323"/>
                    <a:pt x="426809" y="167422"/>
                  </a:cubicBezTo>
                  <a:cubicBezTo>
                    <a:pt x="394805" y="148943"/>
                    <a:pt x="321177" y="115891"/>
                    <a:pt x="266313" y="164088"/>
                  </a:cubicBezTo>
                  <a:cubicBezTo>
                    <a:pt x="217450" y="206950"/>
                    <a:pt x="235833" y="251432"/>
                    <a:pt x="246977" y="282674"/>
                  </a:cubicBezTo>
                  <a:cubicBezTo>
                    <a:pt x="258122" y="313916"/>
                    <a:pt x="274028" y="339634"/>
                    <a:pt x="274028" y="339634"/>
                  </a:cubicBezTo>
                  <a:cubicBezTo>
                    <a:pt x="274028" y="339634"/>
                    <a:pt x="199352" y="302200"/>
                    <a:pt x="154585" y="340776"/>
                  </a:cubicBezTo>
                  <a:cubicBezTo>
                    <a:pt x="112389" y="377067"/>
                    <a:pt x="100578" y="424406"/>
                    <a:pt x="111627" y="459363"/>
                  </a:cubicBezTo>
                  <a:cubicBezTo>
                    <a:pt x="111627" y="459363"/>
                    <a:pt x="-6483" y="487366"/>
                    <a:pt x="280" y="593189"/>
                  </a:cubicBezTo>
                  <a:cubicBezTo>
                    <a:pt x="2661" y="630908"/>
                    <a:pt x="32950" y="735397"/>
                    <a:pt x="67240" y="778927"/>
                  </a:cubicBezTo>
                  <a:cubicBezTo>
                    <a:pt x="86195" y="802930"/>
                    <a:pt x="182779" y="931041"/>
                    <a:pt x="265646" y="1040959"/>
                  </a:cubicBezTo>
                  <a:cubicBezTo>
                    <a:pt x="287458" y="1056199"/>
                    <a:pt x="309842" y="1070868"/>
                    <a:pt x="332512" y="1084965"/>
                  </a:cubicBezTo>
                  <a:cubicBezTo>
                    <a:pt x="353276" y="1097823"/>
                    <a:pt x="374707" y="1109920"/>
                    <a:pt x="397853" y="1118683"/>
                  </a:cubicBezTo>
                  <a:cubicBezTo>
                    <a:pt x="405283" y="1121541"/>
                    <a:pt x="411855" y="1121827"/>
                    <a:pt x="415665" y="1128113"/>
                  </a:cubicBezTo>
                  <a:cubicBezTo>
                    <a:pt x="419761" y="1134876"/>
                    <a:pt x="420904" y="1146496"/>
                    <a:pt x="422523" y="1154211"/>
                  </a:cubicBezTo>
                  <a:cubicBezTo>
                    <a:pt x="431667" y="1199646"/>
                    <a:pt x="469767" y="1350998"/>
                    <a:pt x="469767" y="1350998"/>
                  </a:cubicBezTo>
                  <a:lnTo>
                    <a:pt x="706654" y="1978886"/>
                  </a:lnTo>
                  <a:lnTo>
                    <a:pt x="1203382" y="3132268"/>
                  </a:lnTo>
                  <a:lnTo>
                    <a:pt x="1203382" y="1577312"/>
                  </a:ln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F94B8FD-0B0F-3E16-CF73-17808C094021}"/>
                </a:ext>
              </a:extLst>
            </p:cNvPr>
            <p:cNvSpPr/>
            <p:nvPr/>
          </p:nvSpPr>
          <p:spPr>
            <a:xfrm>
              <a:off x="4374697" y="5929288"/>
              <a:ext cx="558927" cy="2048065"/>
            </a:xfrm>
            <a:custGeom>
              <a:avLst/>
              <a:gdLst>
                <a:gd name="connsiteX0" fmla="*/ 558927 w 558927"/>
                <a:gd name="connsiteY0" fmla="*/ 493205 h 2048065"/>
                <a:gd name="connsiteX1" fmla="*/ 309182 w 558927"/>
                <a:gd name="connsiteY1" fmla="*/ 14478 h 2048065"/>
                <a:gd name="connsiteX2" fmla="*/ 301181 w 558927"/>
                <a:gd name="connsiteY2" fmla="*/ 0 h 2048065"/>
                <a:gd name="connsiteX3" fmla="*/ 309467 w 558927"/>
                <a:gd name="connsiteY3" fmla="*/ 58007 h 2048065"/>
                <a:gd name="connsiteX4" fmla="*/ 304038 w 558927"/>
                <a:gd name="connsiteY4" fmla="*/ 179451 h 2048065"/>
                <a:gd name="connsiteX5" fmla="*/ 260985 w 558927"/>
                <a:gd name="connsiteY5" fmla="*/ 364903 h 2048065"/>
                <a:gd name="connsiteX6" fmla="*/ 181356 w 558927"/>
                <a:gd name="connsiteY6" fmla="*/ 542925 h 2048065"/>
                <a:gd name="connsiteX7" fmla="*/ 61913 w 558927"/>
                <a:gd name="connsiteY7" fmla="*/ 686181 h 2048065"/>
                <a:gd name="connsiteX8" fmla="*/ 0 w 558927"/>
                <a:gd name="connsiteY8" fmla="*/ 729901 h 2048065"/>
                <a:gd name="connsiteX9" fmla="*/ 62198 w 558927"/>
                <a:gd name="connsiteY9" fmla="*/ 894683 h 2048065"/>
                <a:gd name="connsiteX10" fmla="*/ 558927 w 558927"/>
                <a:gd name="connsiteY10" fmla="*/ 2048065 h 2048065"/>
                <a:gd name="connsiteX11" fmla="*/ 558927 w 558927"/>
                <a:gd name="connsiteY11" fmla="*/ 493205 h 204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8927" h="2048065">
                  <a:moveTo>
                    <a:pt x="558927" y="493205"/>
                  </a:moveTo>
                  <a:cubicBezTo>
                    <a:pt x="428816" y="243459"/>
                    <a:pt x="310801" y="17240"/>
                    <a:pt x="309182" y="14478"/>
                  </a:cubicBezTo>
                  <a:cubicBezTo>
                    <a:pt x="306419" y="9715"/>
                    <a:pt x="303752" y="4858"/>
                    <a:pt x="301181" y="0"/>
                  </a:cubicBezTo>
                  <a:cubicBezTo>
                    <a:pt x="304895" y="19240"/>
                    <a:pt x="307848" y="38576"/>
                    <a:pt x="309467" y="58007"/>
                  </a:cubicBezTo>
                  <a:cubicBezTo>
                    <a:pt x="312992" y="98774"/>
                    <a:pt x="310039" y="139065"/>
                    <a:pt x="304038" y="179451"/>
                  </a:cubicBezTo>
                  <a:cubicBezTo>
                    <a:pt x="294704" y="242221"/>
                    <a:pt x="280607" y="304419"/>
                    <a:pt x="260985" y="364903"/>
                  </a:cubicBezTo>
                  <a:cubicBezTo>
                    <a:pt x="240887" y="426815"/>
                    <a:pt x="214979" y="487109"/>
                    <a:pt x="181356" y="542925"/>
                  </a:cubicBezTo>
                  <a:cubicBezTo>
                    <a:pt x="149162" y="596360"/>
                    <a:pt x="109728" y="645795"/>
                    <a:pt x="61913" y="686181"/>
                  </a:cubicBezTo>
                  <a:cubicBezTo>
                    <a:pt x="42482" y="702564"/>
                    <a:pt x="21812" y="717137"/>
                    <a:pt x="0" y="729901"/>
                  </a:cubicBezTo>
                  <a:lnTo>
                    <a:pt x="62198" y="894683"/>
                  </a:lnTo>
                  <a:lnTo>
                    <a:pt x="558927" y="2048065"/>
                  </a:lnTo>
                  <a:lnTo>
                    <a:pt x="558927" y="49320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95BB274-756C-0C3E-B950-4A7C7BF3C271}"/>
                </a:ext>
              </a:extLst>
            </p:cNvPr>
            <p:cNvSpPr/>
            <p:nvPr/>
          </p:nvSpPr>
          <p:spPr>
            <a:xfrm>
              <a:off x="3785957" y="5213198"/>
              <a:ext cx="1147667" cy="2766060"/>
            </a:xfrm>
            <a:custGeom>
              <a:avLst/>
              <a:gdLst>
                <a:gd name="connsiteX0" fmla="*/ 1147668 w 1147667"/>
                <a:gd name="connsiteY0" fmla="*/ 2395919 h 2766060"/>
                <a:gd name="connsiteX1" fmla="*/ 789146 w 1147667"/>
                <a:gd name="connsiteY1" fmla="*/ 1704118 h 2766060"/>
                <a:gd name="connsiteX2" fmla="*/ 671036 w 1147667"/>
                <a:gd name="connsiteY2" fmla="*/ 1400842 h 2766060"/>
                <a:gd name="connsiteX3" fmla="*/ 538448 w 1147667"/>
                <a:gd name="connsiteY3" fmla="*/ 1047179 h 2766060"/>
                <a:gd name="connsiteX4" fmla="*/ 491395 w 1147667"/>
                <a:gd name="connsiteY4" fmla="*/ 815530 h 2766060"/>
                <a:gd name="connsiteX5" fmla="*/ 398336 w 1147667"/>
                <a:gd name="connsiteY5" fmla="*/ 673132 h 2766060"/>
                <a:gd name="connsiteX6" fmla="*/ 237744 w 1147667"/>
                <a:gd name="connsiteY6" fmla="*/ 462248 h 2766060"/>
                <a:gd name="connsiteX7" fmla="*/ 510064 w 1147667"/>
                <a:gd name="connsiteY7" fmla="*/ 369951 h 2766060"/>
                <a:gd name="connsiteX8" fmla="*/ 502349 w 1147667"/>
                <a:gd name="connsiteY8" fmla="*/ 268605 h 2766060"/>
                <a:gd name="connsiteX9" fmla="*/ 614744 w 1147667"/>
                <a:gd name="connsiteY9" fmla="*/ 63627 h 2766060"/>
                <a:gd name="connsiteX10" fmla="*/ 543687 w 1147667"/>
                <a:gd name="connsiteY10" fmla="*/ 0 h 2766060"/>
                <a:gd name="connsiteX11" fmla="*/ 487299 w 1147667"/>
                <a:gd name="connsiteY11" fmla="*/ 134588 h 2766060"/>
                <a:gd name="connsiteX12" fmla="*/ 361950 w 1147667"/>
                <a:gd name="connsiteY12" fmla="*/ 141065 h 2766060"/>
                <a:gd name="connsiteX13" fmla="*/ 335661 w 1147667"/>
                <a:gd name="connsiteY13" fmla="*/ 248031 h 2766060"/>
                <a:gd name="connsiteX14" fmla="*/ 227552 w 1147667"/>
                <a:gd name="connsiteY14" fmla="*/ 264319 h 2766060"/>
                <a:gd name="connsiteX15" fmla="*/ 145161 w 1147667"/>
                <a:gd name="connsiteY15" fmla="*/ 344138 h 2766060"/>
                <a:gd name="connsiteX16" fmla="*/ 47816 w 1147667"/>
                <a:gd name="connsiteY16" fmla="*/ 322326 h 2766060"/>
                <a:gd name="connsiteX17" fmla="*/ 0 w 1147667"/>
                <a:gd name="connsiteY17" fmla="*/ 348805 h 2766060"/>
                <a:gd name="connsiteX18" fmla="*/ 335756 w 1147667"/>
                <a:gd name="connsiteY18" fmla="*/ 765715 h 2766060"/>
                <a:gd name="connsiteX19" fmla="*/ 1146524 w 1147667"/>
                <a:gd name="connsiteY19" fmla="*/ 2766060 h 2766060"/>
                <a:gd name="connsiteX20" fmla="*/ 1147572 w 1147667"/>
                <a:gd name="connsiteY20" fmla="*/ 2759678 h 2766060"/>
                <a:gd name="connsiteX21" fmla="*/ 1147572 w 1147667"/>
                <a:gd name="connsiteY21" fmla="*/ 2395919 h 276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7667" h="2766060">
                  <a:moveTo>
                    <a:pt x="1147668" y="2395919"/>
                  </a:moveTo>
                  <a:cubicBezTo>
                    <a:pt x="1042035" y="2190655"/>
                    <a:pt x="786670" y="1705261"/>
                    <a:pt x="789146" y="1704118"/>
                  </a:cubicBezTo>
                  <a:cubicBezTo>
                    <a:pt x="778764" y="1683830"/>
                    <a:pt x="725710" y="1545527"/>
                    <a:pt x="671036" y="1400842"/>
                  </a:cubicBezTo>
                  <a:cubicBezTo>
                    <a:pt x="609314" y="1237583"/>
                    <a:pt x="545497" y="1066324"/>
                    <a:pt x="538448" y="1047179"/>
                  </a:cubicBezTo>
                  <a:cubicBezTo>
                    <a:pt x="502730" y="950214"/>
                    <a:pt x="484156" y="868109"/>
                    <a:pt x="491395" y="815530"/>
                  </a:cubicBezTo>
                  <a:cubicBezTo>
                    <a:pt x="509683" y="683514"/>
                    <a:pt x="462725" y="692658"/>
                    <a:pt x="398336" y="673132"/>
                  </a:cubicBezTo>
                  <a:cubicBezTo>
                    <a:pt x="236982" y="624268"/>
                    <a:pt x="224028" y="494633"/>
                    <a:pt x="237744" y="462248"/>
                  </a:cubicBezTo>
                  <a:cubicBezTo>
                    <a:pt x="306324" y="300514"/>
                    <a:pt x="480060" y="357759"/>
                    <a:pt x="510064" y="369951"/>
                  </a:cubicBezTo>
                  <a:cubicBezTo>
                    <a:pt x="513207" y="336423"/>
                    <a:pt x="498062" y="303371"/>
                    <a:pt x="502349" y="268605"/>
                  </a:cubicBezTo>
                  <a:cubicBezTo>
                    <a:pt x="512064" y="190595"/>
                    <a:pt x="556736" y="119920"/>
                    <a:pt x="614744" y="63627"/>
                  </a:cubicBezTo>
                  <a:cubicBezTo>
                    <a:pt x="588359" y="47625"/>
                    <a:pt x="561023" y="26194"/>
                    <a:pt x="543687" y="0"/>
                  </a:cubicBezTo>
                  <a:cubicBezTo>
                    <a:pt x="550450" y="32575"/>
                    <a:pt x="552736" y="94583"/>
                    <a:pt x="487299" y="134588"/>
                  </a:cubicBezTo>
                  <a:cubicBezTo>
                    <a:pt x="447485" y="158972"/>
                    <a:pt x="363379" y="146780"/>
                    <a:pt x="361950" y="141065"/>
                  </a:cubicBezTo>
                  <a:cubicBezTo>
                    <a:pt x="371094" y="176022"/>
                    <a:pt x="366236" y="219932"/>
                    <a:pt x="335661" y="248031"/>
                  </a:cubicBezTo>
                  <a:cubicBezTo>
                    <a:pt x="304514" y="276701"/>
                    <a:pt x="262700" y="277082"/>
                    <a:pt x="227552" y="264319"/>
                  </a:cubicBezTo>
                  <a:cubicBezTo>
                    <a:pt x="227457" y="264509"/>
                    <a:pt x="217837" y="332137"/>
                    <a:pt x="145161" y="344138"/>
                  </a:cubicBezTo>
                  <a:cubicBezTo>
                    <a:pt x="96012" y="352330"/>
                    <a:pt x="47816" y="322326"/>
                    <a:pt x="47816" y="322326"/>
                  </a:cubicBezTo>
                  <a:lnTo>
                    <a:pt x="0" y="348805"/>
                  </a:lnTo>
                  <a:cubicBezTo>
                    <a:pt x="0" y="348805"/>
                    <a:pt x="174879" y="648938"/>
                    <a:pt x="335756" y="765715"/>
                  </a:cubicBezTo>
                  <a:cubicBezTo>
                    <a:pt x="326517" y="754571"/>
                    <a:pt x="658940" y="1703737"/>
                    <a:pt x="1146524" y="2766060"/>
                  </a:cubicBezTo>
                  <a:lnTo>
                    <a:pt x="1147572" y="2759678"/>
                  </a:lnTo>
                  <a:lnTo>
                    <a:pt x="1147572" y="2395919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FAC246-D848-47D3-65FC-6B4F5F31A42C}"/>
                </a:ext>
              </a:extLst>
            </p:cNvPr>
            <p:cNvSpPr/>
            <p:nvPr/>
          </p:nvSpPr>
          <p:spPr>
            <a:xfrm>
              <a:off x="4934577" y="7610927"/>
              <a:ext cx="43924" cy="356044"/>
            </a:xfrm>
            <a:custGeom>
              <a:avLst/>
              <a:gdLst>
                <a:gd name="connsiteX0" fmla="*/ 0 w 43924"/>
                <a:gd name="connsiteY0" fmla="*/ 356045 h 356044"/>
                <a:gd name="connsiteX1" fmla="*/ 43910 w 43924"/>
                <a:gd name="connsiteY1" fmla="*/ 88106 h 356044"/>
                <a:gd name="connsiteX2" fmla="*/ 0 w 43924"/>
                <a:gd name="connsiteY2" fmla="*/ 0 h 356044"/>
                <a:gd name="connsiteX3" fmla="*/ 0 w 43924"/>
                <a:gd name="connsiteY3" fmla="*/ 356045 h 35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924" h="356044">
                  <a:moveTo>
                    <a:pt x="0" y="356045"/>
                  </a:moveTo>
                  <a:lnTo>
                    <a:pt x="43910" y="88106"/>
                  </a:lnTo>
                  <a:cubicBezTo>
                    <a:pt x="44482" y="87344"/>
                    <a:pt x="27432" y="53340"/>
                    <a:pt x="0" y="0"/>
                  </a:cubicBezTo>
                  <a:lnTo>
                    <a:pt x="0" y="356045"/>
                  </a:ln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CD86EA-B51D-3C50-5054-25FD7533396E}"/>
                </a:ext>
              </a:extLst>
            </p:cNvPr>
            <p:cNvSpPr/>
            <p:nvPr/>
          </p:nvSpPr>
          <p:spPr>
            <a:xfrm>
              <a:off x="4092281" y="5343596"/>
              <a:ext cx="254317" cy="191928"/>
            </a:xfrm>
            <a:custGeom>
              <a:avLst/>
              <a:gdLst>
                <a:gd name="connsiteX0" fmla="*/ 72009 w 254317"/>
                <a:gd name="connsiteY0" fmla="*/ 151067 h 191928"/>
                <a:gd name="connsiteX1" fmla="*/ 100203 w 254317"/>
                <a:gd name="connsiteY1" fmla="*/ 72962 h 191928"/>
                <a:gd name="connsiteX2" fmla="*/ 254318 w 254317"/>
                <a:gd name="connsiteY2" fmla="*/ 0 h 191928"/>
                <a:gd name="connsiteX3" fmla="*/ 188214 w 254317"/>
                <a:gd name="connsiteY3" fmla="*/ 174688 h 191928"/>
                <a:gd name="connsiteX4" fmla="*/ 0 w 254317"/>
                <a:gd name="connsiteY4" fmla="*/ 191929 h 191928"/>
                <a:gd name="connsiteX5" fmla="*/ 72009 w 254317"/>
                <a:gd name="connsiteY5" fmla="*/ 151067 h 19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4317" h="191928">
                  <a:moveTo>
                    <a:pt x="72009" y="151067"/>
                  </a:moveTo>
                  <a:cubicBezTo>
                    <a:pt x="97155" y="128206"/>
                    <a:pt x="103632" y="104966"/>
                    <a:pt x="100203" y="72962"/>
                  </a:cubicBezTo>
                  <a:cubicBezTo>
                    <a:pt x="151924" y="73533"/>
                    <a:pt x="216408" y="35433"/>
                    <a:pt x="254318" y="0"/>
                  </a:cubicBezTo>
                  <a:cubicBezTo>
                    <a:pt x="224123" y="48006"/>
                    <a:pt x="193453" y="119825"/>
                    <a:pt x="188214" y="174688"/>
                  </a:cubicBezTo>
                  <a:cubicBezTo>
                    <a:pt x="143923" y="152019"/>
                    <a:pt x="90964" y="164592"/>
                    <a:pt x="0" y="191929"/>
                  </a:cubicBezTo>
                  <a:cubicBezTo>
                    <a:pt x="21146" y="182880"/>
                    <a:pt x="57531" y="167735"/>
                    <a:pt x="72009" y="151067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grpSp>
          <p:nvGrpSpPr>
            <p:cNvPr id="17" name="Graphic 8">
              <a:extLst>
                <a:ext uri="{FF2B5EF4-FFF2-40B4-BE49-F238E27FC236}">
                  <a16:creationId xmlns:a16="http://schemas.microsoft.com/office/drawing/2014/main" id="{C5FDBCF2-38E9-E0DB-EFF9-82B44F3072E0}"/>
                </a:ext>
              </a:extLst>
            </p:cNvPr>
            <p:cNvGrpSpPr/>
            <p:nvPr/>
          </p:nvGrpSpPr>
          <p:grpSpPr>
            <a:xfrm>
              <a:off x="3727848" y="5058989"/>
              <a:ext cx="596747" cy="1125854"/>
              <a:chOff x="3727848" y="5058989"/>
              <a:chExt cx="596747" cy="1125854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845A8C7-2845-55C7-8843-EB47E96CA2BE}"/>
                  </a:ext>
                </a:extLst>
              </p:cNvPr>
              <p:cNvSpPr/>
              <p:nvPr/>
            </p:nvSpPr>
            <p:spPr>
              <a:xfrm>
                <a:off x="3839868" y="5296733"/>
                <a:ext cx="2000" cy="7810"/>
              </a:xfrm>
              <a:custGeom>
                <a:avLst/>
                <a:gdLst>
                  <a:gd name="connsiteX0" fmla="*/ 0 w 2000"/>
                  <a:gd name="connsiteY0" fmla="*/ 0 h 7810"/>
                  <a:gd name="connsiteX1" fmla="*/ 2000 w 2000"/>
                  <a:gd name="connsiteY1" fmla="*/ 7810 h 7810"/>
                  <a:gd name="connsiteX2" fmla="*/ 476 w 2000"/>
                  <a:gd name="connsiteY2" fmla="*/ 667 h 7810"/>
                  <a:gd name="connsiteX3" fmla="*/ 0 w 2000"/>
                  <a:gd name="connsiteY3" fmla="*/ 0 h 7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00" h="7810">
                    <a:moveTo>
                      <a:pt x="0" y="0"/>
                    </a:moveTo>
                    <a:lnTo>
                      <a:pt x="2000" y="7810"/>
                    </a:lnTo>
                    <a:cubicBezTo>
                      <a:pt x="1429" y="5429"/>
                      <a:pt x="953" y="3048"/>
                      <a:pt x="476" y="667"/>
                    </a:cubicBezTo>
                    <a:cubicBezTo>
                      <a:pt x="191" y="28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474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1AAA485-71C9-6569-53C9-91B5E2D4C9BC}"/>
                  </a:ext>
                </a:extLst>
              </p:cNvPr>
              <p:cNvSpPr/>
              <p:nvPr/>
            </p:nvSpPr>
            <p:spPr>
              <a:xfrm>
                <a:off x="3836565" y="5233392"/>
                <a:ext cx="323820" cy="313896"/>
              </a:xfrm>
              <a:custGeom>
                <a:avLst/>
                <a:gdLst>
                  <a:gd name="connsiteX0" fmla="*/ 265241 w 323820"/>
                  <a:gd name="connsiteY0" fmla="*/ 311182 h 313896"/>
                  <a:gd name="connsiteX1" fmla="*/ 323820 w 323820"/>
                  <a:gd name="connsiteY1" fmla="*/ 266890 h 313896"/>
                  <a:gd name="connsiteX2" fmla="*/ 220855 w 323820"/>
                  <a:gd name="connsiteY2" fmla="*/ 272986 h 313896"/>
                  <a:gd name="connsiteX3" fmla="*/ 34070 w 323820"/>
                  <a:gd name="connsiteY3" fmla="*/ 64484 h 313896"/>
                  <a:gd name="connsiteX4" fmla="*/ 10924 w 323820"/>
                  <a:gd name="connsiteY4" fmla="*/ 0 h 313896"/>
                  <a:gd name="connsiteX5" fmla="*/ 7019 w 323820"/>
                  <a:gd name="connsiteY5" fmla="*/ 72104 h 313896"/>
                  <a:gd name="connsiteX6" fmla="*/ 176278 w 323820"/>
                  <a:gd name="connsiteY6" fmla="*/ 281559 h 313896"/>
                  <a:gd name="connsiteX7" fmla="*/ 265241 w 323820"/>
                  <a:gd name="connsiteY7" fmla="*/ 311182 h 313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3820" h="313896">
                    <a:moveTo>
                      <a:pt x="265241" y="311182"/>
                    </a:moveTo>
                    <a:cubicBezTo>
                      <a:pt x="302294" y="299657"/>
                      <a:pt x="323820" y="266890"/>
                      <a:pt x="323820" y="266890"/>
                    </a:cubicBezTo>
                    <a:cubicBezTo>
                      <a:pt x="323820" y="266890"/>
                      <a:pt x="265527" y="311848"/>
                      <a:pt x="220855" y="272986"/>
                    </a:cubicBezTo>
                    <a:cubicBezTo>
                      <a:pt x="202281" y="256889"/>
                      <a:pt x="106269" y="160687"/>
                      <a:pt x="34070" y="64484"/>
                    </a:cubicBezTo>
                    <a:cubicBezTo>
                      <a:pt x="16830" y="41529"/>
                      <a:pt x="13781" y="24194"/>
                      <a:pt x="10924" y="0"/>
                    </a:cubicBezTo>
                    <a:cubicBezTo>
                      <a:pt x="2161" y="19621"/>
                      <a:pt x="-6507" y="49625"/>
                      <a:pt x="7019" y="72104"/>
                    </a:cubicBezTo>
                    <a:cubicBezTo>
                      <a:pt x="16067" y="84201"/>
                      <a:pt x="153323" y="253460"/>
                      <a:pt x="176278" y="281559"/>
                    </a:cubicBezTo>
                    <a:cubicBezTo>
                      <a:pt x="199995" y="310515"/>
                      <a:pt x="240572" y="318897"/>
                      <a:pt x="265241" y="31118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FE3AA41-65C6-062C-A5F7-C6E9243C5C91}"/>
                  </a:ext>
                </a:extLst>
              </p:cNvPr>
              <p:cNvSpPr/>
              <p:nvPr/>
            </p:nvSpPr>
            <p:spPr>
              <a:xfrm>
                <a:off x="3727848" y="5408080"/>
                <a:ext cx="489228" cy="776763"/>
              </a:xfrm>
              <a:custGeom>
                <a:avLst/>
                <a:gdLst>
                  <a:gd name="connsiteX0" fmla="*/ 427393 w 489228"/>
                  <a:gd name="connsiteY0" fmla="*/ 509302 h 776763"/>
                  <a:gd name="connsiteX1" fmla="*/ 91732 w 489228"/>
                  <a:gd name="connsiteY1" fmla="*/ 167545 h 776763"/>
                  <a:gd name="connsiteX2" fmla="*/ 203270 w 489228"/>
                  <a:gd name="connsiteY2" fmla="*/ 196882 h 776763"/>
                  <a:gd name="connsiteX3" fmla="*/ 265754 w 489228"/>
                  <a:gd name="connsiteY3" fmla="*/ 184594 h 776763"/>
                  <a:gd name="connsiteX4" fmla="*/ 327190 w 489228"/>
                  <a:gd name="connsiteY4" fmla="*/ 139636 h 776763"/>
                  <a:gd name="connsiteX5" fmla="*/ 249943 w 489228"/>
                  <a:gd name="connsiteY5" fmla="*/ 173546 h 776763"/>
                  <a:gd name="connsiteX6" fmla="*/ 183077 w 489228"/>
                  <a:gd name="connsiteY6" fmla="*/ 167449 h 776763"/>
                  <a:gd name="connsiteX7" fmla="*/ 3245 w 489228"/>
                  <a:gd name="connsiteY7" fmla="*/ 0 h 776763"/>
                  <a:gd name="connsiteX8" fmla="*/ 69729 w 489228"/>
                  <a:gd name="connsiteY8" fmla="*/ 215932 h 776763"/>
                  <a:gd name="connsiteX9" fmla="*/ 390341 w 489228"/>
                  <a:gd name="connsiteY9" fmla="*/ 578168 h 776763"/>
                  <a:gd name="connsiteX10" fmla="*/ 468732 w 489228"/>
                  <a:gd name="connsiteY10" fmla="*/ 776764 h 776763"/>
                  <a:gd name="connsiteX11" fmla="*/ 475876 w 489228"/>
                  <a:gd name="connsiteY11" fmla="*/ 617410 h 776763"/>
                  <a:gd name="connsiteX12" fmla="*/ 427393 w 489228"/>
                  <a:gd name="connsiteY12" fmla="*/ 509302 h 776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9228" h="776763">
                    <a:moveTo>
                      <a:pt x="427393" y="509302"/>
                    </a:moveTo>
                    <a:cubicBezTo>
                      <a:pt x="192316" y="420910"/>
                      <a:pt x="91732" y="167545"/>
                      <a:pt x="91732" y="167545"/>
                    </a:cubicBezTo>
                    <a:cubicBezTo>
                      <a:pt x="91732" y="167545"/>
                      <a:pt x="143262" y="200501"/>
                      <a:pt x="203270" y="196882"/>
                    </a:cubicBezTo>
                    <a:cubicBezTo>
                      <a:pt x="226225" y="195548"/>
                      <a:pt x="246513" y="190405"/>
                      <a:pt x="265754" y="184594"/>
                    </a:cubicBezTo>
                    <a:cubicBezTo>
                      <a:pt x="303473" y="173260"/>
                      <a:pt x="327190" y="139636"/>
                      <a:pt x="327190" y="139636"/>
                    </a:cubicBezTo>
                    <a:cubicBezTo>
                      <a:pt x="327190" y="139636"/>
                      <a:pt x="283852" y="169545"/>
                      <a:pt x="249943" y="173546"/>
                    </a:cubicBezTo>
                    <a:cubicBezTo>
                      <a:pt x="230511" y="175831"/>
                      <a:pt x="208128" y="176213"/>
                      <a:pt x="183077" y="167449"/>
                    </a:cubicBezTo>
                    <a:cubicBezTo>
                      <a:pt x="134690" y="150495"/>
                      <a:pt x="48108" y="116872"/>
                      <a:pt x="3245" y="0"/>
                    </a:cubicBezTo>
                    <a:cubicBezTo>
                      <a:pt x="-7042" y="63722"/>
                      <a:pt x="5055" y="130588"/>
                      <a:pt x="69729" y="215932"/>
                    </a:cubicBezTo>
                    <a:cubicBezTo>
                      <a:pt x="103162" y="260128"/>
                      <a:pt x="146596" y="436912"/>
                      <a:pt x="390341" y="578168"/>
                    </a:cubicBezTo>
                    <a:cubicBezTo>
                      <a:pt x="413106" y="615886"/>
                      <a:pt x="468732" y="776764"/>
                      <a:pt x="468732" y="776764"/>
                    </a:cubicBezTo>
                    <a:cubicBezTo>
                      <a:pt x="462541" y="716471"/>
                      <a:pt x="459874" y="659701"/>
                      <a:pt x="475876" y="617410"/>
                    </a:cubicBezTo>
                    <a:cubicBezTo>
                      <a:pt x="510642" y="525113"/>
                      <a:pt x="471494" y="525875"/>
                      <a:pt x="427393" y="509302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13B7C26-4B48-E486-388D-14D20C943EFF}"/>
                  </a:ext>
                </a:extLst>
              </p:cNvPr>
              <p:cNvSpPr/>
              <p:nvPr/>
            </p:nvSpPr>
            <p:spPr>
              <a:xfrm>
                <a:off x="3962581" y="5058989"/>
                <a:ext cx="362014" cy="367411"/>
              </a:xfrm>
              <a:custGeom>
                <a:avLst/>
                <a:gdLst>
                  <a:gd name="connsiteX0" fmla="*/ 362014 w 362014"/>
                  <a:gd name="connsiteY0" fmla="*/ 300895 h 367411"/>
                  <a:gd name="connsiteX1" fmla="*/ 232189 w 362014"/>
                  <a:gd name="connsiteY1" fmla="*/ 322517 h 367411"/>
                  <a:gd name="connsiteX2" fmla="*/ 3303 w 362014"/>
                  <a:gd name="connsiteY2" fmla="*/ 0 h 367411"/>
                  <a:gd name="connsiteX3" fmla="*/ 30735 w 362014"/>
                  <a:gd name="connsiteY3" fmla="*/ 120015 h 367411"/>
                  <a:gd name="connsiteX4" fmla="*/ 209519 w 362014"/>
                  <a:gd name="connsiteY4" fmla="*/ 347853 h 367411"/>
                  <a:gd name="connsiteX5" fmla="*/ 362014 w 362014"/>
                  <a:gd name="connsiteY5" fmla="*/ 300895 h 367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2014" h="367411">
                    <a:moveTo>
                      <a:pt x="362014" y="300895"/>
                    </a:moveTo>
                    <a:cubicBezTo>
                      <a:pt x="362014" y="300895"/>
                      <a:pt x="294292" y="359474"/>
                      <a:pt x="232189" y="322517"/>
                    </a:cubicBezTo>
                    <a:cubicBezTo>
                      <a:pt x="209233" y="308800"/>
                      <a:pt x="19210" y="116967"/>
                      <a:pt x="3303" y="0"/>
                    </a:cubicBezTo>
                    <a:cubicBezTo>
                      <a:pt x="-4508" y="22193"/>
                      <a:pt x="350" y="69723"/>
                      <a:pt x="30735" y="120015"/>
                    </a:cubicBezTo>
                    <a:cubicBezTo>
                      <a:pt x="32640" y="126492"/>
                      <a:pt x="170943" y="319088"/>
                      <a:pt x="209519" y="347853"/>
                    </a:cubicBezTo>
                    <a:cubicBezTo>
                      <a:pt x="248095" y="376714"/>
                      <a:pt x="335154" y="382905"/>
                      <a:pt x="362014" y="300895"/>
                    </a:cubicBezTo>
                    <a:close/>
                  </a:path>
                </a:pathLst>
              </a:custGeom>
              <a:solidFill>
                <a:srgbClr val="4D251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erlin Sans FB" panose="020E0602020502020306" pitchFamily="34" charset="0"/>
                </a:endParaRPr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C70F4D-870F-9429-DB03-7F507D60E0E1}"/>
                </a:ext>
              </a:extLst>
            </p:cNvPr>
            <p:cNvSpPr/>
            <p:nvPr/>
          </p:nvSpPr>
          <p:spPr>
            <a:xfrm>
              <a:off x="4457022" y="5504473"/>
              <a:ext cx="476697" cy="1169384"/>
            </a:xfrm>
            <a:custGeom>
              <a:avLst/>
              <a:gdLst>
                <a:gd name="connsiteX0" fmla="*/ 476603 w 476697"/>
                <a:gd name="connsiteY0" fmla="*/ 918020 h 1169384"/>
                <a:gd name="connsiteX1" fmla="*/ 226857 w 476697"/>
                <a:gd name="connsiteY1" fmla="*/ 439198 h 1169384"/>
                <a:gd name="connsiteX2" fmla="*/ 181328 w 476697"/>
                <a:gd name="connsiteY2" fmla="*/ 213265 h 1169384"/>
                <a:gd name="connsiteX3" fmla="*/ 208474 w 476697"/>
                <a:gd name="connsiteY3" fmla="*/ 0 h 1169384"/>
                <a:gd name="connsiteX4" fmla="*/ 6353 w 476697"/>
                <a:gd name="connsiteY4" fmla="*/ 362521 h 1169384"/>
                <a:gd name="connsiteX5" fmla="*/ 8734 w 476697"/>
                <a:gd name="connsiteY5" fmla="*/ 383476 h 1169384"/>
                <a:gd name="connsiteX6" fmla="*/ 176374 w 476697"/>
                <a:gd name="connsiteY6" fmla="*/ 544449 h 1169384"/>
                <a:gd name="connsiteX7" fmla="*/ 476698 w 476697"/>
                <a:gd name="connsiteY7" fmla="*/ 1169384 h 1169384"/>
                <a:gd name="connsiteX8" fmla="*/ 476698 w 476697"/>
                <a:gd name="connsiteY8" fmla="*/ 918020 h 1169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697" h="1169384">
                  <a:moveTo>
                    <a:pt x="476603" y="918020"/>
                  </a:moveTo>
                  <a:cubicBezTo>
                    <a:pt x="364303" y="703421"/>
                    <a:pt x="231143" y="446532"/>
                    <a:pt x="226857" y="439198"/>
                  </a:cubicBezTo>
                  <a:cubicBezTo>
                    <a:pt x="187233" y="371380"/>
                    <a:pt x="171231" y="292513"/>
                    <a:pt x="181328" y="213265"/>
                  </a:cubicBezTo>
                  <a:cubicBezTo>
                    <a:pt x="189614" y="148114"/>
                    <a:pt x="199997" y="66389"/>
                    <a:pt x="208474" y="0"/>
                  </a:cubicBezTo>
                  <a:cubicBezTo>
                    <a:pt x="174850" y="132683"/>
                    <a:pt x="132940" y="301752"/>
                    <a:pt x="6353" y="362521"/>
                  </a:cubicBezTo>
                  <a:cubicBezTo>
                    <a:pt x="-3267" y="367093"/>
                    <a:pt x="-1553" y="381095"/>
                    <a:pt x="8734" y="383476"/>
                  </a:cubicBezTo>
                  <a:cubicBezTo>
                    <a:pt x="115129" y="408622"/>
                    <a:pt x="132274" y="479393"/>
                    <a:pt x="176374" y="544449"/>
                  </a:cubicBezTo>
                  <a:cubicBezTo>
                    <a:pt x="202664" y="583311"/>
                    <a:pt x="362779" y="923830"/>
                    <a:pt x="476698" y="1169384"/>
                  </a:cubicBezTo>
                  <a:lnTo>
                    <a:pt x="476698" y="918020"/>
                  </a:lnTo>
                  <a:close/>
                </a:path>
              </a:pathLst>
            </a:custGeom>
            <a:solidFill>
              <a:srgbClr val="94472B">
                <a:alpha val="2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454F08E-E90C-497C-4B8E-9C3DAB27C780}"/>
                </a:ext>
              </a:extLst>
            </p:cNvPr>
            <p:cNvSpPr/>
            <p:nvPr/>
          </p:nvSpPr>
          <p:spPr>
            <a:xfrm>
              <a:off x="4157908" y="5011364"/>
              <a:ext cx="141827" cy="144875"/>
            </a:xfrm>
            <a:custGeom>
              <a:avLst/>
              <a:gdLst>
                <a:gd name="connsiteX0" fmla="*/ 0 w 141827"/>
                <a:gd name="connsiteY0" fmla="*/ 0 h 144875"/>
                <a:gd name="connsiteX1" fmla="*/ 41624 w 141827"/>
                <a:gd name="connsiteY1" fmla="*/ 29623 h 144875"/>
                <a:gd name="connsiteX2" fmla="*/ 78676 w 141827"/>
                <a:gd name="connsiteY2" fmla="*/ 63341 h 144875"/>
                <a:gd name="connsiteX3" fmla="*/ 112395 w 141827"/>
                <a:gd name="connsiteY3" fmla="*/ 100013 h 144875"/>
                <a:gd name="connsiteX4" fmla="*/ 141827 w 141827"/>
                <a:gd name="connsiteY4" fmla="*/ 140589 h 144875"/>
                <a:gd name="connsiteX5" fmla="*/ 137065 w 141827"/>
                <a:gd name="connsiteY5" fmla="*/ 144875 h 144875"/>
                <a:gd name="connsiteX6" fmla="*/ 96774 w 141827"/>
                <a:gd name="connsiteY6" fmla="*/ 114110 h 144875"/>
                <a:gd name="connsiteX7" fmla="*/ 60770 w 141827"/>
                <a:gd name="connsiteY7" fmla="*/ 79439 h 144875"/>
                <a:gd name="connsiteX8" fmla="*/ 28099 w 141827"/>
                <a:gd name="connsiteY8" fmla="*/ 41815 h 144875"/>
                <a:gd name="connsiteX9" fmla="*/ 0 w 141827"/>
                <a:gd name="connsiteY9" fmla="*/ 0 h 14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827" h="144875">
                  <a:moveTo>
                    <a:pt x="0" y="0"/>
                  </a:moveTo>
                  <a:cubicBezTo>
                    <a:pt x="15145" y="8763"/>
                    <a:pt x="28575" y="18955"/>
                    <a:pt x="41624" y="29623"/>
                  </a:cubicBezTo>
                  <a:cubicBezTo>
                    <a:pt x="54578" y="40291"/>
                    <a:pt x="66865" y="51626"/>
                    <a:pt x="78676" y="63341"/>
                  </a:cubicBezTo>
                  <a:cubicBezTo>
                    <a:pt x="90488" y="75057"/>
                    <a:pt x="101727" y="87249"/>
                    <a:pt x="112395" y="100013"/>
                  </a:cubicBezTo>
                  <a:cubicBezTo>
                    <a:pt x="122968" y="112871"/>
                    <a:pt x="133255" y="126016"/>
                    <a:pt x="141827" y="140589"/>
                  </a:cubicBezTo>
                  <a:lnTo>
                    <a:pt x="137065" y="144875"/>
                  </a:lnTo>
                  <a:cubicBezTo>
                    <a:pt x="122491" y="135636"/>
                    <a:pt x="109442" y="124968"/>
                    <a:pt x="96774" y="114110"/>
                  </a:cubicBezTo>
                  <a:cubicBezTo>
                    <a:pt x="84201" y="103061"/>
                    <a:pt x="72199" y="91440"/>
                    <a:pt x="60770" y="79439"/>
                  </a:cubicBezTo>
                  <a:cubicBezTo>
                    <a:pt x="49244" y="67437"/>
                    <a:pt x="38386" y="54864"/>
                    <a:pt x="28099" y="41815"/>
                  </a:cubicBezTo>
                  <a:cubicBezTo>
                    <a:pt x="17907" y="28575"/>
                    <a:pt x="8096" y="15050"/>
                    <a:pt x="0" y="0"/>
                  </a:cubicBezTo>
                  <a:close/>
                </a:path>
              </a:pathLst>
            </a:custGeom>
            <a:solidFill>
              <a:srgbClr val="6736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D9EEB97-CE9C-35BE-CC45-CC8BA609D815}"/>
                </a:ext>
              </a:extLst>
            </p:cNvPr>
            <p:cNvSpPr/>
            <p:nvPr/>
          </p:nvSpPr>
          <p:spPr>
            <a:xfrm>
              <a:off x="3892041" y="5209010"/>
              <a:ext cx="209006" cy="232487"/>
            </a:xfrm>
            <a:custGeom>
              <a:avLst/>
              <a:gdLst>
                <a:gd name="connsiteX0" fmla="*/ 52888 w 209006"/>
                <a:gd name="connsiteY0" fmla="*/ 5903 h 232487"/>
                <a:gd name="connsiteX1" fmla="*/ 99370 w 209006"/>
                <a:gd name="connsiteY1" fmla="*/ 46860 h 232487"/>
                <a:gd name="connsiteX2" fmla="*/ 139470 w 209006"/>
                <a:gd name="connsiteY2" fmla="*/ 92961 h 232487"/>
                <a:gd name="connsiteX3" fmla="*/ 175475 w 209006"/>
                <a:gd name="connsiteY3" fmla="*/ 142301 h 232487"/>
                <a:gd name="connsiteX4" fmla="*/ 206621 w 209006"/>
                <a:gd name="connsiteY4" fmla="*/ 195641 h 232487"/>
                <a:gd name="connsiteX5" fmla="*/ 206717 w 209006"/>
                <a:gd name="connsiteY5" fmla="*/ 195927 h 232487"/>
                <a:gd name="connsiteX6" fmla="*/ 193477 w 209006"/>
                <a:gd name="connsiteY6" fmla="*/ 229740 h 232487"/>
                <a:gd name="connsiteX7" fmla="*/ 166616 w 209006"/>
                <a:gd name="connsiteY7" fmla="*/ 227931 h 232487"/>
                <a:gd name="connsiteX8" fmla="*/ 118420 w 209006"/>
                <a:gd name="connsiteY8" fmla="*/ 188307 h 232487"/>
                <a:gd name="connsiteX9" fmla="*/ 75176 w 209006"/>
                <a:gd name="connsiteY9" fmla="*/ 144682 h 232487"/>
                <a:gd name="connsiteX10" fmla="*/ 35933 w 209006"/>
                <a:gd name="connsiteY10" fmla="*/ 97819 h 232487"/>
                <a:gd name="connsiteX11" fmla="*/ 3072 w 209006"/>
                <a:gd name="connsiteY11" fmla="*/ 45813 h 232487"/>
                <a:gd name="connsiteX12" fmla="*/ 2977 w 209006"/>
                <a:gd name="connsiteY12" fmla="*/ 45622 h 232487"/>
                <a:gd name="connsiteX13" fmla="*/ 19074 w 209006"/>
                <a:gd name="connsiteY13" fmla="*/ 3522 h 232487"/>
                <a:gd name="connsiteX14" fmla="*/ 52888 w 209006"/>
                <a:gd name="connsiteY14" fmla="*/ 5903 h 23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006" h="232487">
                  <a:moveTo>
                    <a:pt x="52888" y="5903"/>
                  </a:moveTo>
                  <a:cubicBezTo>
                    <a:pt x="70128" y="18190"/>
                    <a:pt x="85082" y="32287"/>
                    <a:pt x="99370" y="46860"/>
                  </a:cubicBezTo>
                  <a:cubicBezTo>
                    <a:pt x="113562" y="61529"/>
                    <a:pt x="126802" y="77055"/>
                    <a:pt x="139470" y="92961"/>
                  </a:cubicBezTo>
                  <a:cubicBezTo>
                    <a:pt x="152043" y="108963"/>
                    <a:pt x="164140" y="125346"/>
                    <a:pt x="175475" y="142301"/>
                  </a:cubicBezTo>
                  <a:cubicBezTo>
                    <a:pt x="186619" y="159446"/>
                    <a:pt x="197573" y="176781"/>
                    <a:pt x="206621" y="195641"/>
                  </a:cubicBezTo>
                  <a:lnTo>
                    <a:pt x="206717" y="195927"/>
                  </a:lnTo>
                  <a:cubicBezTo>
                    <a:pt x="212622" y="208309"/>
                    <a:pt x="206717" y="223454"/>
                    <a:pt x="193477" y="229740"/>
                  </a:cubicBezTo>
                  <a:cubicBezTo>
                    <a:pt x="184333" y="234122"/>
                    <a:pt x="173951" y="233074"/>
                    <a:pt x="166616" y="227931"/>
                  </a:cubicBezTo>
                  <a:cubicBezTo>
                    <a:pt x="149186" y="215834"/>
                    <a:pt x="133660" y="202118"/>
                    <a:pt x="118420" y="188307"/>
                  </a:cubicBezTo>
                  <a:cubicBezTo>
                    <a:pt x="103275" y="174305"/>
                    <a:pt x="88988" y="159732"/>
                    <a:pt x="75176" y="144682"/>
                  </a:cubicBezTo>
                  <a:cubicBezTo>
                    <a:pt x="61365" y="129633"/>
                    <a:pt x="48125" y="114202"/>
                    <a:pt x="35933" y="97819"/>
                  </a:cubicBezTo>
                  <a:cubicBezTo>
                    <a:pt x="23837" y="81436"/>
                    <a:pt x="12312" y="64577"/>
                    <a:pt x="3072" y="45813"/>
                  </a:cubicBezTo>
                  <a:lnTo>
                    <a:pt x="2977" y="45622"/>
                  </a:lnTo>
                  <a:cubicBezTo>
                    <a:pt x="-4548" y="30287"/>
                    <a:pt x="2691" y="11523"/>
                    <a:pt x="19074" y="3522"/>
                  </a:cubicBezTo>
                  <a:cubicBezTo>
                    <a:pt x="30599" y="-2098"/>
                    <a:pt x="43649" y="-765"/>
                    <a:pt x="52888" y="5903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919D8E1-B2C4-9AD9-9391-89CBC31C05ED}"/>
                </a:ext>
              </a:extLst>
            </p:cNvPr>
            <p:cNvSpPr/>
            <p:nvPr/>
          </p:nvSpPr>
          <p:spPr>
            <a:xfrm>
              <a:off x="4010364" y="5010158"/>
              <a:ext cx="264326" cy="312239"/>
            </a:xfrm>
            <a:custGeom>
              <a:avLst/>
              <a:gdLst>
                <a:gd name="connsiteX0" fmla="*/ 53914 w 264326"/>
                <a:gd name="connsiteY0" fmla="*/ 7016 h 312239"/>
                <a:gd name="connsiteX1" fmla="*/ 115350 w 264326"/>
                <a:gd name="connsiteY1" fmla="*/ 68071 h 312239"/>
                <a:gd name="connsiteX2" fmla="*/ 168309 w 264326"/>
                <a:gd name="connsiteY2" fmla="*/ 134460 h 312239"/>
                <a:gd name="connsiteX3" fmla="*/ 216696 w 264326"/>
                <a:gd name="connsiteY3" fmla="*/ 203421 h 312239"/>
                <a:gd name="connsiteX4" fmla="*/ 261178 w 264326"/>
                <a:gd name="connsiteY4" fmla="*/ 274573 h 312239"/>
                <a:gd name="connsiteX5" fmla="*/ 261273 w 264326"/>
                <a:gd name="connsiteY5" fmla="*/ 274764 h 312239"/>
                <a:gd name="connsiteX6" fmla="*/ 250510 w 264326"/>
                <a:gd name="connsiteY6" fmla="*/ 308768 h 312239"/>
                <a:gd name="connsiteX7" fmla="*/ 221078 w 264326"/>
                <a:gd name="connsiteY7" fmla="*/ 306768 h 312239"/>
                <a:gd name="connsiteX8" fmla="*/ 158022 w 264326"/>
                <a:gd name="connsiteY8" fmla="*/ 247236 h 312239"/>
                <a:gd name="connsiteX9" fmla="*/ 101729 w 264326"/>
                <a:gd name="connsiteY9" fmla="*/ 183324 h 312239"/>
                <a:gd name="connsiteX10" fmla="*/ 50009 w 264326"/>
                <a:gd name="connsiteY10" fmla="*/ 116744 h 312239"/>
                <a:gd name="connsiteX11" fmla="*/ 4003 w 264326"/>
                <a:gd name="connsiteY11" fmla="*/ 46926 h 312239"/>
                <a:gd name="connsiteX12" fmla="*/ 3813 w 264326"/>
                <a:gd name="connsiteY12" fmla="*/ 46640 h 312239"/>
                <a:gd name="connsiteX13" fmla="*/ 16957 w 264326"/>
                <a:gd name="connsiteY13" fmla="*/ 4349 h 312239"/>
                <a:gd name="connsiteX14" fmla="*/ 53914 w 264326"/>
                <a:gd name="connsiteY14" fmla="*/ 7016 h 3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4326" h="312239">
                  <a:moveTo>
                    <a:pt x="53914" y="7016"/>
                  </a:moveTo>
                  <a:cubicBezTo>
                    <a:pt x="76774" y="25780"/>
                    <a:pt x="96491" y="46640"/>
                    <a:pt x="115350" y="68071"/>
                  </a:cubicBezTo>
                  <a:cubicBezTo>
                    <a:pt x="134114" y="89502"/>
                    <a:pt x="151545" y="111791"/>
                    <a:pt x="168309" y="134460"/>
                  </a:cubicBezTo>
                  <a:cubicBezTo>
                    <a:pt x="184978" y="157130"/>
                    <a:pt x="201266" y="179990"/>
                    <a:pt x="216696" y="203421"/>
                  </a:cubicBezTo>
                  <a:cubicBezTo>
                    <a:pt x="232222" y="226758"/>
                    <a:pt x="247271" y="250284"/>
                    <a:pt x="261178" y="274573"/>
                  </a:cubicBezTo>
                  <a:lnTo>
                    <a:pt x="261273" y="274764"/>
                  </a:lnTo>
                  <a:cubicBezTo>
                    <a:pt x="268036" y="286479"/>
                    <a:pt x="263178" y="301719"/>
                    <a:pt x="250510" y="308768"/>
                  </a:cubicBezTo>
                  <a:cubicBezTo>
                    <a:pt x="240699" y="314197"/>
                    <a:pt x="228983" y="313054"/>
                    <a:pt x="221078" y="306768"/>
                  </a:cubicBezTo>
                  <a:cubicBezTo>
                    <a:pt x="198122" y="288289"/>
                    <a:pt x="177739" y="268001"/>
                    <a:pt x="158022" y="247236"/>
                  </a:cubicBezTo>
                  <a:cubicBezTo>
                    <a:pt x="138210" y="226567"/>
                    <a:pt x="119732" y="205041"/>
                    <a:pt x="101729" y="183324"/>
                  </a:cubicBezTo>
                  <a:cubicBezTo>
                    <a:pt x="83727" y="161607"/>
                    <a:pt x="66392" y="139413"/>
                    <a:pt x="50009" y="116744"/>
                  </a:cubicBezTo>
                  <a:cubicBezTo>
                    <a:pt x="33721" y="93979"/>
                    <a:pt x="18005" y="71024"/>
                    <a:pt x="4003" y="46926"/>
                  </a:cubicBezTo>
                  <a:lnTo>
                    <a:pt x="3813" y="46640"/>
                  </a:lnTo>
                  <a:cubicBezTo>
                    <a:pt x="-4570" y="32067"/>
                    <a:pt x="1336" y="13112"/>
                    <a:pt x="16957" y="4349"/>
                  </a:cubicBezTo>
                  <a:cubicBezTo>
                    <a:pt x="29339" y="-2509"/>
                    <a:pt x="44103" y="-985"/>
                    <a:pt x="53914" y="7016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BB9DE8A-7F5B-9E17-A0B4-D44D674DD683}"/>
                </a:ext>
              </a:extLst>
            </p:cNvPr>
            <p:cNvSpPr/>
            <p:nvPr/>
          </p:nvSpPr>
          <p:spPr>
            <a:xfrm>
              <a:off x="4188042" y="4891641"/>
              <a:ext cx="250784" cy="289082"/>
            </a:xfrm>
            <a:custGeom>
              <a:avLst/>
              <a:gdLst>
                <a:gd name="connsiteX0" fmla="*/ 53591 w 250784"/>
                <a:gd name="connsiteY0" fmla="*/ 6661 h 289082"/>
                <a:gd name="connsiteX1" fmla="*/ 111122 w 250784"/>
                <a:gd name="connsiteY1" fmla="*/ 61810 h 289082"/>
                <a:gd name="connsiteX2" fmla="*/ 161033 w 250784"/>
                <a:gd name="connsiteY2" fmla="*/ 122294 h 289082"/>
                <a:gd name="connsiteX3" fmla="*/ 206563 w 250784"/>
                <a:gd name="connsiteY3" fmla="*/ 185540 h 289082"/>
                <a:gd name="connsiteX4" fmla="*/ 247806 w 250784"/>
                <a:gd name="connsiteY4" fmla="*/ 251644 h 289082"/>
                <a:gd name="connsiteX5" fmla="*/ 247901 w 250784"/>
                <a:gd name="connsiteY5" fmla="*/ 251739 h 289082"/>
                <a:gd name="connsiteX6" fmla="*/ 236662 w 250784"/>
                <a:gd name="connsiteY6" fmla="*/ 285743 h 289082"/>
                <a:gd name="connsiteX7" fmla="*/ 207801 w 250784"/>
                <a:gd name="connsiteY7" fmla="*/ 283838 h 289082"/>
                <a:gd name="connsiteX8" fmla="*/ 148460 w 250784"/>
                <a:gd name="connsiteY8" fmla="*/ 230212 h 289082"/>
                <a:gd name="connsiteX9" fmla="*/ 95311 w 250784"/>
                <a:gd name="connsiteY9" fmla="*/ 172205 h 289082"/>
                <a:gd name="connsiteX10" fmla="*/ 46543 w 250784"/>
                <a:gd name="connsiteY10" fmla="*/ 111436 h 289082"/>
                <a:gd name="connsiteX11" fmla="*/ 3776 w 250784"/>
                <a:gd name="connsiteY11" fmla="*/ 46666 h 289082"/>
                <a:gd name="connsiteX12" fmla="*/ 3680 w 250784"/>
                <a:gd name="connsiteY12" fmla="*/ 46475 h 289082"/>
                <a:gd name="connsiteX13" fmla="*/ 17396 w 250784"/>
                <a:gd name="connsiteY13" fmla="*/ 4184 h 289082"/>
                <a:gd name="connsiteX14" fmla="*/ 53591 w 250784"/>
                <a:gd name="connsiteY14" fmla="*/ 6661 h 289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0784" h="289082">
                  <a:moveTo>
                    <a:pt x="53591" y="6661"/>
                  </a:moveTo>
                  <a:cubicBezTo>
                    <a:pt x="74832" y="23520"/>
                    <a:pt x="93406" y="42379"/>
                    <a:pt x="111122" y="61810"/>
                  </a:cubicBezTo>
                  <a:cubicBezTo>
                    <a:pt x="128839" y="81241"/>
                    <a:pt x="145222" y="101530"/>
                    <a:pt x="161033" y="122294"/>
                  </a:cubicBezTo>
                  <a:cubicBezTo>
                    <a:pt x="176845" y="143059"/>
                    <a:pt x="191989" y="164014"/>
                    <a:pt x="206563" y="185540"/>
                  </a:cubicBezTo>
                  <a:cubicBezTo>
                    <a:pt x="220945" y="207162"/>
                    <a:pt x="235138" y="228784"/>
                    <a:pt x="247806" y="251644"/>
                  </a:cubicBezTo>
                  <a:lnTo>
                    <a:pt x="247901" y="251739"/>
                  </a:lnTo>
                  <a:cubicBezTo>
                    <a:pt x="254474" y="263645"/>
                    <a:pt x="249425" y="278790"/>
                    <a:pt x="236662" y="285743"/>
                  </a:cubicBezTo>
                  <a:cubicBezTo>
                    <a:pt x="226946" y="290982"/>
                    <a:pt x="215611" y="289839"/>
                    <a:pt x="207801" y="283838"/>
                  </a:cubicBezTo>
                  <a:cubicBezTo>
                    <a:pt x="186370" y="267265"/>
                    <a:pt x="167225" y="248881"/>
                    <a:pt x="148460" y="230212"/>
                  </a:cubicBezTo>
                  <a:cubicBezTo>
                    <a:pt x="129886" y="211448"/>
                    <a:pt x="112265" y="192017"/>
                    <a:pt x="95311" y="172205"/>
                  </a:cubicBezTo>
                  <a:cubicBezTo>
                    <a:pt x="78261" y="152488"/>
                    <a:pt x="61973" y="132295"/>
                    <a:pt x="46543" y="111436"/>
                  </a:cubicBezTo>
                  <a:cubicBezTo>
                    <a:pt x="31208" y="90576"/>
                    <a:pt x="16539" y="69335"/>
                    <a:pt x="3776" y="46666"/>
                  </a:cubicBezTo>
                  <a:lnTo>
                    <a:pt x="3680" y="46475"/>
                  </a:lnTo>
                  <a:cubicBezTo>
                    <a:pt x="-4606" y="31807"/>
                    <a:pt x="1585" y="12852"/>
                    <a:pt x="17396" y="4184"/>
                  </a:cubicBezTo>
                  <a:cubicBezTo>
                    <a:pt x="29493" y="-2388"/>
                    <a:pt x="43876" y="-959"/>
                    <a:pt x="53591" y="6661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1A66234-B24C-0EC0-6A3D-E3E26497178E}"/>
                </a:ext>
              </a:extLst>
            </p:cNvPr>
            <p:cNvSpPr/>
            <p:nvPr/>
          </p:nvSpPr>
          <p:spPr>
            <a:xfrm>
              <a:off x="3769825" y="5361477"/>
              <a:ext cx="164121" cy="173263"/>
            </a:xfrm>
            <a:custGeom>
              <a:avLst/>
              <a:gdLst>
                <a:gd name="connsiteX0" fmla="*/ 42136 w 164121"/>
                <a:gd name="connsiteY0" fmla="*/ 2978 h 173263"/>
                <a:gd name="connsiteX1" fmla="*/ 81569 w 164121"/>
                <a:gd name="connsiteY1" fmla="*/ 30600 h 173263"/>
                <a:gd name="connsiteX2" fmla="*/ 113954 w 164121"/>
                <a:gd name="connsiteY2" fmla="*/ 64129 h 173263"/>
                <a:gd name="connsiteX3" fmla="*/ 141577 w 164121"/>
                <a:gd name="connsiteY3" fmla="*/ 101752 h 173263"/>
                <a:gd name="connsiteX4" fmla="*/ 163008 w 164121"/>
                <a:gd name="connsiteY4" fmla="*/ 144520 h 173263"/>
                <a:gd name="connsiteX5" fmla="*/ 149006 w 164121"/>
                <a:gd name="connsiteY5" fmla="*/ 171856 h 173263"/>
                <a:gd name="connsiteX6" fmla="*/ 131385 w 164121"/>
                <a:gd name="connsiteY6" fmla="*/ 171189 h 173263"/>
                <a:gd name="connsiteX7" fmla="*/ 90142 w 164121"/>
                <a:gd name="connsiteY7" fmla="*/ 144996 h 173263"/>
                <a:gd name="connsiteX8" fmla="*/ 55090 w 164121"/>
                <a:gd name="connsiteY8" fmla="*/ 113659 h 173263"/>
                <a:gd name="connsiteX9" fmla="*/ 24895 w 164121"/>
                <a:gd name="connsiteY9" fmla="*/ 78225 h 173263"/>
                <a:gd name="connsiteX10" fmla="*/ 1654 w 164121"/>
                <a:gd name="connsiteY10" fmla="*/ 36982 h 173263"/>
                <a:gd name="connsiteX11" fmla="*/ 18609 w 164121"/>
                <a:gd name="connsiteY11" fmla="*/ 2025 h 173263"/>
                <a:gd name="connsiteX12" fmla="*/ 42136 w 164121"/>
                <a:gd name="connsiteY12" fmla="*/ 2978 h 173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21" h="173263">
                  <a:moveTo>
                    <a:pt x="42136" y="2978"/>
                  </a:moveTo>
                  <a:cubicBezTo>
                    <a:pt x="57185" y="10598"/>
                    <a:pt x="69758" y="20313"/>
                    <a:pt x="81569" y="30600"/>
                  </a:cubicBezTo>
                  <a:cubicBezTo>
                    <a:pt x="93380" y="40983"/>
                    <a:pt x="104048" y="52222"/>
                    <a:pt x="113954" y="64129"/>
                  </a:cubicBezTo>
                  <a:cubicBezTo>
                    <a:pt x="123955" y="76035"/>
                    <a:pt x="133195" y="88513"/>
                    <a:pt x="141577" y="101752"/>
                  </a:cubicBezTo>
                  <a:cubicBezTo>
                    <a:pt x="149863" y="115087"/>
                    <a:pt x="157483" y="128899"/>
                    <a:pt x="163008" y="144520"/>
                  </a:cubicBezTo>
                  <a:cubicBezTo>
                    <a:pt x="166818" y="155378"/>
                    <a:pt x="160531" y="167665"/>
                    <a:pt x="149006" y="171856"/>
                  </a:cubicBezTo>
                  <a:cubicBezTo>
                    <a:pt x="143005" y="174047"/>
                    <a:pt x="136624" y="173571"/>
                    <a:pt x="131385" y="171189"/>
                  </a:cubicBezTo>
                  <a:cubicBezTo>
                    <a:pt x="116050" y="163855"/>
                    <a:pt x="102810" y="154711"/>
                    <a:pt x="90142" y="144996"/>
                  </a:cubicBezTo>
                  <a:cubicBezTo>
                    <a:pt x="77664" y="135185"/>
                    <a:pt x="66044" y="124708"/>
                    <a:pt x="55090" y="113659"/>
                  </a:cubicBezTo>
                  <a:cubicBezTo>
                    <a:pt x="44136" y="102609"/>
                    <a:pt x="33944" y="90894"/>
                    <a:pt x="24895" y="78225"/>
                  </a:cubicBezTo>
                  <a:cubicBezTo>
                    <a:pt x="15847" y="65557"/>
                    <a:pt x="7560" y="52317"/>
                    <a:pt x="1654" y="36982"/>
                  </a:cubicBezTo>
                  <a:cubicBezTo>
                    <a:pt x="-3584" y="23362"/>
                    <a:pt x="4036" y="7645"/>
                    <a:pt x="18609" y="2025"/>
                  </a:cubicBezTo>
                  <a:cubicBezTo>
                    <a:pt x="26705" y="-1118"/>
                    <a:pt x="35278" y="-451"/>
                    <a:pt x="42136" y="2978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69B89B-E141-02CF-D970-B87715E96BDD}"/>
                </a:ext>
              </a:extLst>
            </p:cNvPr>
            <p:cNvSpPr/>
            <p:nvPr/>
          </p:nvSpPr>
          <p:spPr>
            <a:xfrm>
              <a:off x="4029623" y="4988446"/>
              <a:ext cx="659443" cy="682963"/>
            </a:xfrm>
            <a:custGeom>
              <a:avLst/>
              <a:gdLst>
                <a:gd name="connsiteX0" fmla="*/ 638826 w 659443"/>
                <a:gd name="connsiteY0" fmla="*/ 212180 h 682963"/>
                <a:gd name="connsiteX1" fmla="*/ 470995 w 659443"/>
                <a:gd name="connsiteY1" fmla="*/ 59113 h 682963"/>
                <a:gd name="connsiteX2" fmla="*/ 293068 w 659443"/>
                <a:gd name="connsiteY2" fmla="*/ 14155 h 682963"/>
                <a:gd name="connsiteX3" fmla="*/ 30940 w 659443"/>
                <a:gd name="connsiteY3" fmla="*/ 99594 h 682963"/>
                <a:gd name="connsiteX4" fmla="*/ 7223 w 659443"/>
                <a:gd name="connsiteY4" fmla="*/ 174556 h 682963"/>
                <a:gd name="connsiteX5" fmla="*/ 291925 w 659443"/>
                <a:gd name="connsiteY5" fmla="*/ 185414 h 682963"/>
                <a:gd name="connsiteX6" fmla="*/ 370221 w 659443"/>
                <a:gd name="connsiteY6" fmla="*/ 266663 h 682963"/>
                <a:gd name="connsiteX7" fmla="*/ 284686 w 659443"/>
                <a:gd name="connsiteY7" fmla="*/ 453638 h 682963"/>
                <a:gd name="connsiteX8" fmla="*/ 353457 w 659443"/>
                <a:gd name="connsiteY8" fmla="*/ 634899 h 682963"/>
                <a:gd name="connsiteX9" fmla="*/ 632825 w 659443"/>
                <a:gd name="connsiteY9" fmla="*/ 541173 h 682963"/>
                <a:gd name="connsiteX10" fmla="*/ 646636 w 659443"/>
                <a:gd name="connsiteY10" fmla="*/ 431159 h 682963"/>
                <a:gd name="connsiteX11" fmla="*/ 638826 w 659443"/>
                <a:gd name="connsiteY11" fmla="*/ 212180 h 682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9443" h="682963">
                  <a:moveTo>
                    <a:pt x="638826" y="212180"/>
                  </a:moveTo>
                  <a:cubicBezTo>
                    <a:pt x="617204" y="185414"/>
                    <a:pt x="538527" y="117025"/>
                    <a:pt x="470995" y="59113"/>
                  </a:cubicBezTo>
                  <a:cubicBezTo>
                    <a:pt x="421084" y="16346"/>
                    <a:pt x="373269" y="-21469"/>
                    <a:pt x="293068" y="14155"/>
                  </a:cubicBezTo>
                  <a:cubicBezTo>
                    <a:pt x="205057" y="53303"/>
                    <a:pt x="66468" y="80639"/>
                    <a:pt x="30940" y="99594"/>
                  </a:cubicBezTo>
                  <a:cubicBezTo>
                    <a:pt x="2556" y="114739"/>
                    <a:pt x="-8589" y="148934"/>
                    <a:pt x="7223" y="174556"/>
                  </a:cubicBezTo>
                  <a:cubicBezTo>
                    <a:pt x="29702" y="211037"/>
                    <a:pt x="96567" y="245898"/>
                    <a:pt x="291925" y="185414"/>
                  </a:cubicBezTo>
                  <a:cubicBezTo>
                    <a:pt x="291925" y="185414"/>
                    <a:pt x="294687" y="233611"/>
                    <a:pt x="370221" y="266663"/>
                  </a:cubicBezTo>
                  <a:cubicBezTo>
                    <a:pt x="347932" y="274378"/>
                    <a:pt x="298593" y="363437"/>
                    <a:pt x="284686" y="453638"/>
                  </a:cubicBezTo>
                  <a:cubicBezTo>
                    <a:pt x="275732" y="511931"/>
                    <a:pt x="300402" y="578130"/>
                    <a:pt x="353457" y="634899"/>
                  </a:cubicBezTo>
                  <a:cubicBezTo>
                    <a:pt x="443563" y="731387"/>
                    <a:pt x="616251" y="673666"/>
                    <a:pt x="632825" y="541173"/>
                  </a:cubicBezTo>
                  <a:cubicBezTo>
                    <a:pt x="638635" y="494215"/>
                    <a:pt x="643969" y="452400"/>
                    <a:pt x="646636" y="431159"/>
                  </a:cubicBezTo>
                  <a:cubicBezTo>
                    <a:pt x="659114" y="333052"/>
                    <a:pt x="670830" y="251708"/>
                    <a:pt x="638826" y="212180"/>
                  </a:cubicBezTo>
                  <a:close/>
                </a:path>
              </a:pathLst>
            </a:custGeom>
            <a:solidFill>
              <a:srgbClr val="9447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41A7FEC-9E18-969F-3943-E09C55C47A0B}"/>
                </a:ext>
              </a:extLst>
            </p:cNvPr>
            <p:cNvSpPr/>
            <p:nvPr/>
          </p:nvSpPr>
          <p:spPr>
            <a:xfrm>
              <a:off x="4051133" y="5091564"/>
              <a:ext cx="461295" cy="490251"/>
            </a:xfrm>
            <a:custGeom>
              <a:avLst/>
              <a:gdLst>
                <a:gd name="connsiteX0" fmla="*/ 363569 w 461295"/>
                <a:gd name="connsiteY0" fmla="*/ 181165 h 490251"/>
                <a:gd name="connsiteX1" fmla="*/ 239744 w 461295"/>
                <a:gd name="connsiteY1" fmla="*/ 490252 h 490251"/>
                <a:gd name="connsiteX2" fmla="*/ 461296 w 461295"/>
                <a:gd name="connsiteY2" fmla="*/ 187357 h 490251"/>
                <a:gd name="connsiteX3" fmla="*/ 345091 w 461295"/>
                <a:gd name="connsiteY3" fmla="*/ 0 h 490251"/>
                <a:gd name="connsiteX4" fmla="*/ 0 w 461295"/>
                <a:gd name="connsiteY4" fmla="*/ 88297 h 490251"/>
                <a:gd name="connsiteX5" fmla="*/ 270415 w 461295"/>
                <a:gd name="connsiteY5" fmla="*/ 82486 h 490251"/>
                <a:gd name="connsiteX6" fmla="*/ 363569 w 461295"/>
                <a:gd name="connsiteY6" fmla="*/ 181165 h 490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1295" h="490251">
                  <a:moveTo>
                    <a:pt x="363569" y="181165"/>
                  </a:moveTo>
                  <a:cubicBezTo>
                    <a:pt x="341281" y="188881"/>
                    <a:pt x="205931" y="311468"/>
                    <a:pt x="239744" y="490252"/>
                  </a:cubicBezTo>
                  <a:cubicBezTo>
                    <a:pt x="240411" y="460343"/>
                    <a:pt x="274701" y="302800"/>
                    <a:pt x="461296" y="187357"/>
                  </a:cubicBezTo>
                  <a:cubicBezTo>
                    <a:pt x="393383" y="161639"/>
                    <a:pt x="314992" y="83344"/>
                    <a:pt x="345091" y="0"/>
                  </a:cubicBezTo>
                  <a:cubicBezTo>
                    <a:pt x="236316" y="42863"/>
                    <a:pt x="116300" y="109919"/>
                    <a:pt x="0" y="88297"/>
                  </a:cubicBezTo>
                  <a:cubicBezTo>
                    <a:pt x="32480" y="116586"/>
                    <a:pt x="105918" y="133350"/>
                    <a:pt x="270415" y="82486"/>
                  </a:cubicBezTo>
                  <a:cubicBezTo>
                    <a:pt x="270415" y="82486"/>
                    <a:pt x="287941" y="148209"/>
                    <a:pt x="363569" y="181165"/>
                  </a:cubicBezTo>
                  <a:close/>
                </a:path>
              </a:pathLst>
            </a:custGeom>
            <a:solidFill>
              <a:srgbClr val="94472B">
                <a:alpha val="42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FE63F8-E228-F9DD-9210-980A07A27E94}"/>
                </a:ext>
              </a:extLst>
            </p:cNvPr>
            <p:cNvSpPr/>
            <p:nvPr/>
          </p:nvSpPr>
          <p:spPr>
            <a:xfrm>
              <a:off x="4046275" y="5124044"/>
              <a:ext cx="448436" cy="461771"/>
            </a:xfrm>
            <a:custGeom>
              <a:avLst/>
              <a:gdLst>
                <a:gd name="connsiteX0" fmla="*/ 448437 w 448436"/>
                <a:gd name="connsiteY0" fmla="*/ 154781 h 461771"/>
                <a:gd name="connsiteX1" fmla="*/ 391001 w 448436"/>
                <a:gd name="connsiteY1" fmla="*/ 146209 h 461771"/>
                <a:gd name="connsiteX2" fmla="*/ 342424 w 448436"/>
                <a:gd name="connsiteY2" fmla="*/ 120491 h 461771"/>
                <a:gd name="connsiteX3" fmla="*/ 305086 w 448436"/>
                <a:gd name="connsiteY3" fmla="*/ 82487 h 461771"/>
                <a:gd name="connsiteX4" fmla="*/ 290608 w 448436"/>
                <a:gd name="connsiteY4" fmla="*/ 60579 h 461771"/>
                <a:gd name="connsiteX5" fmla="*/ 284512 w 448436"/>
                <a:gd name="connsiteY5" fmla="*/ 49149 h 461771"/>
                <a:gd name="connsiteX6" fmla="*/ 281845 w 448436"/>
                <a:gd name="connsiteY6" fmla="*/ 43434 h 461771"/>
                <a:gd name="connsiteX7" fmla="*/ 280321 w 448436"/>
                <a:gd name="connsiteY7" fmla="*/ 39815 h 461771"/>
                <a:gd name="connsiteX8" fmla="*/ 289750 w 448436"/>
                <a:gd name="connsiteY8" fmla="*/ 32099 h 461771"/>
                <a:gd name="connsiteX9" fmla="*/ 297561 w 448436"/>
                <a:gd name="connsiteY9" fmla="*/ 24479 h 461771"/>
                <a:gd name="connsiteX10" fmla="*/ 304895 w 448436"/>
                <a:gd name="connsiteY10" fmla="*/ 16478 h 461771"/>
                <a:gd name="connsiteX11" fmla="*/ 318802 w 448436"/>
                <a:gd name="connsiteY11" fmla="*/ 0 h 461771"/>
                <a:gd name="connsiteX12" fmla="*/ 279749 w 448436"/>
                <a:gd name="connsiteY12" fmla="*/ 17812 h 461771"/>
                <a:gd name="connsiteX13" fmla="*/ 260604 w 448436"/>
                <a:gd name="connsiteY13" fmla="*/ 25908 h 461771"/>
                <a:gd name="connsiteX14" fmla="*/ 251270 w 448436"/>
                <a:gd name="connsiteY14" fmla="*/ 30004 h 461771"/>
                <a:gd name="connsiteX15" fmla="*/ 241649 w 448436"/>
                <a:gd name="connsiteY15" fmla="*/ 33433 h 461771"/>
                <a:gd name="connsiteX16" fmla="*/ 222790 w 448436"/>
                <a:gd name="connsiteY16" fmla="*/ 40577 h 461771"/>
                <a:gd name="connsiteX17" fmla="*/ 203645 w 448436"/>
                <a:gd name="connsiteY17" fmla="*/ 46292 h 461771"/>
                <a:gd name="connsiteX18" fmla="*/ 184499 w 448436"/>
                <a:gd name="connsiteY18" fmla="*/ 51340 h 461771"/>
                <a:gd name="connsiteX19" fmla="*/ 174879 w 448436"/>
                <a:gd name="connsiteY19" fmla="*/ 53626 h 461771"/>
                <a:gd name="connsiteX20" fmla="*/ 170116 w 448436"/>
                <a:gd name="connsiteY20" fmla="*/ 54864 h 461771"/>
                <a:gd name="connsiteX21" fmla="*/ 165259 w 448436"/>
                <a:gd name="connsiteY21" fmla="*/ 55626 h 461771"/>
                <a:gd name="connsiteX22" fmla="*/ 145923 w 448436"/>
                <a:gd name="connsiteY22" fmla="*/ 59055 h 461771"/>
                <a:gd name="connsiteX23" fmla="*/ 126397 w 448436"/>
                <a:gd name="connsiteY23" fmla="*/ 61246 h 461771"/>
                <a:gd name="connsiteX24" fmla="*/ 86963 w 448436"/>
                <a:gd name="connsiteY24" fmla="*/ 63341 h 461771"/>
                <a:gd name="connsiteX25" fmla="*/ 0 w 448436"/>
                <a:gd name="connsiteY25" fmla="*/ 55150 h 461771"/>
                <a:gd name="connsiteX26" fmla="*/ 82487 w 448436"/>
                <a:gd name="connsiteY26" fmla="*/ 93154 h 461771"/>
                <a:gd name="connsiteX27" fmla="*/ 171355 w 448436"/>
                <a:gd name="connsiteY27" fmla="*/ 91916 h 461771"/>
                <a:gd name="connsiteX28" fmla="*/ 176879 w 448436"/>
                <a:gd name="connsiteY28" fmla="*/ 90869 h 461771"/>
                <a:gd name="connsiteX29" fmla="*/ 182308 w 448436"/>
                <a:gd name="connsiteY29" fmla="*/ 89440 h 461771"/>
                <a:gd name="connsiteX30" fmla="*/ 193167 w 448436"/>
                <a:gd name="connsiteY30" fmla="*/ 86296 h 461771"/>
                <a:gd name="connsiteX31" fmla="*/ 204025 w 448436"/>
                <a:gd name="connsiteY31" fmla="*/ 83058 h 461771"/>
                <a:gd name="connsiteX32" fmla="*/ 214503 w 448436"/>
                <a:gd name="connsiteY32" fmla="*/ 78867 h 461771"/>
                <a:gd name="connsiteX33" fmla="*/ 235077 w 448436"/>
                <a:gd name="connsiteY33" fmla="*/ 69818 h 461771"/>
                <a:gd name="connsiteX34" fmla="*/ 241745 w 448436"/>
                <a:gd name="connsiteY34" fmla="*/ 66008 h 461771"/>
                <a:gd name="connsiteX35" fmla="*/ 241935 w 448436"/>
                <a:gd name="connsiteY35" fmla="*/ 66294 h 461771"/>
                <a:gd name="connsiteX36" fmla="*/ 246697 w 448436"/>
                <a:gd name="connsiteY36" fmla="*/ 72485 h 461771"/>
                <a:gd name="connsiteX37" fmla="*/ 256604 w 448436"/>
                <a:gd name="connsiteY37" fmla="*/ 84201 h 461771"/>
                <a:gd name="connsiteX38" fmla="*/ 278416 w 448436"/>
                <a:gd name="connsiteY38" fmla="*/ 105632 h 461771"/>
                <a:gd name="connsiteX39" fmla="*/ 329184 w 448436"/>
                <a:gd name="connsiteY39" fmla="*/ 139541 h 461771"/>
                <a:gd name="connsiteX40" fmla="*/ 337947 w 448436"/>
                <a:gd name="connsiteY40" fmla="*/ 143351 h 461771"/>
                <a:gd name="connsiteX41" fmla="*/ 326041 w 448436"/>
                <a:gd name="connsiteY41" fmla="*/ 157544 h 461771"/>
                <a:gd name="connsiteX42" fmla="*/ 297275 w 448436"/>
                <a:gd name="connsiteY42" fmla="*/ 196787 h 461771"/>
                <a:gd name="connsiteX43" fmla="*/ 252603 w 448436"/>
                <a:gd name="connsiteY43" fmla="*/ 281559 h 461771"/>
                <a:gd name="connsiteX44" fmla="*/ 232124 w 448436"/>
                <a:gd name="connsiteY44" fmla="*/ 372713 h 461771"/>
                <a:gd name="connsiteX45" fmla="*/ 245173 w 448436"/>
                <a:gd name="connsiteY45" fmla="*/ 461772 h 461771"/>
                <a:gd name="connsiteX46" fmla="*/ 244030 w 448436"/>
                <a:gd name="connsiteY46" fmla="*/ 373380 h 461771"/>
                <a:gd name="connsiteX47" fmla="*/ 274415 w 448436"/>
                <a:gd name="connsiteY47" fmla="*/ 289846 h 461771"/>
                <a:gd name="connsiteX48" fmla="*/ 326041 w 448436"/>
                <a:gd name="connsiteY48" fmla="*/ 215932 h 461771"/>
                <a:gd name="connsiteX49" fmla="*/ 357092 w 448436"/>
                <a:gd name="connsiteY49" fmla="*/ 182880 h 461771"/>
                <a:gd name="connsiteX50" fmla="*/ 373666 w 448436"/>
                <a:gd name="connsiteY50" fmla="*/ 167545 h 461771"/>
                <a:gd name="connsiteX51" fmla="*/ 386334 w 448436"/>
                <a:gd name="connsiteY51" fmla="*/ 156781 h 461771"/>
                <a:gd name="connsiteX52" fmla="*/ 387667 w 448436"/>
                <a:gd name="connsiteY52" fmla="*/ 156972 h 461771"/>
                <a:gd name="connsiteX53" fmla="*/ 448437 w 448436"/>
                <a:gd name="connsiteY53" fmla="*/ 154781 h 4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48436" h="461771">
                  <a:moveTo>
                    <a:pt x="448437" y="154781"/>
                  </a:moveTo>
                  <a:cubicBezTo>
                    <a:pt x="428530" y="154877"/>
                    <a:pt x="408908" y="152305"/>
                    <a:pt x="391001" y="146209"/>
                  </a:cubicBezTo>
                  <a:cubicBezTo>
                    <a:pt x="372999" y="140303"/>
                    <a:pt x="356711" y="131445"/>
                    <a:pt x="342424" y="120491"/>
                  </a:cubicBezTo>
                  <a:cubicBezTo>
                    <a:pt x="328041" y="109633"/>
                    <a:pt x="315658" y="96583"/>
                    <a:pt x="305086" y="82487"/>
                  </a:cubicBezTo>
                  <a:cubicBezTo>
                    <a:pt x="299752" y="75438"/>
                    <a:pt x="294989" y="68104"/>
                    <a:pt x="290608" y="60579"/>
                  </a:cubicBezTo>
                  <a:cubicBezTo>
                    <a:pt x="288417" y="56769"/>
                    <a:pt x="286321" y="52959"/>
                    <a:pt x="284512" y="49149"/>
                  </a:cubicBezTo>
                  <a:cubicBezTo>
                    <a:pt x="283559" y="47244"/>
                    <a:pt x="282607" y="45339"/>
                    <a:pt x="281845" y="43434"/>
                  </a:cubicBezTo>
                  <a:cubicBezTo>
                    <a:pt x="281368" y="42291"/>
                    <a:pt x="280797" y="40958"/>
                    <a:pt x="280321" y="39815"/>
                  </a:cubicBezTo>
                  <a:cubicBezTo>
                    <a:pt x="283464" y="37243"/>
                    <a:pt x="286703" y="34766"/>
                    <a:pt x="289750" y="32099"/>
                  </a:cubicBezTo>
                  <a:cubicBezTo>
                    <a:pt x="292608" y="29813"/>
                    <a:pt x="295180" y="27242"/>
                    <a:pt x="297561" y="24479"/>
                  </a:cubicBezTo>
                  <a:cubicBezTo>
                    <a:pt x="300038" y="21812"/>
                    <a:pt x="302514" y="19145"/>
                    <a:pt x="304895" y="16478"/>
                  </a:cubicBezTo>
                  <a:cubicBezTo>
                    <a:pt x="309753" y="11049"/>
                    <a:pt x="314420" y="5620"/>
                    <a:pt x="318802" y="0"/>
                  </a:cubicBezTo>
                  <a:cubicBezTo>
                    <a:pt x="304895" y="5429"/>
                    <a:pt x="292513" y="12097"/>
                    <a:pt x="279749" y="17812"/>
                  </a:cubicBezTo>
                  <a:cubicBezTo>
                    <a:pt x="273272" y="20479"/>
                    <a:pt x="266890" y="23146"/>
                    <a:pt x="260604" y="25908"/>
                  </a:cubicBezTo>
                  <a:cubicBezTo>
                    <a:pt x="257461" y="27242"/>
                    <a:pt x="254413" y="28766"/>
                    <a:pt x="251270" y="30004"/>
                  </a:cubicBezTo>
                  <a:lnTo>
                    <a:pt x="241649" y="33433"/>
                  </a:lnTo>
                  <a:cubicBezTo>
                    <a:pt x="235363" y="35814"/>
                    <a:pt x="228981" y="38100"/>
                    <a:pt x="222790" y="40577"/>
                  </a:cubicBezTo>
                  <a:cubicBezTo>
                    <a:pt x="216313" y="42386"/>
                    <a:pt x="209931" y="44291"/>
                    <a:pt x="203645" y="46292"/>
                  </a:cubicBezTo>
                  <a:cubicBezTo>
                    <a:pt x="197358" y="48482"/>
                    <a:pt x="190976" y="49911"/>
                    <a:pt x="184499" y="51340"/>
                  </a:cubicBezTo>
                  <a:cubicBezTo>
                    <a:pt x="181261" y="52102"/>
                    <a:pt x="178117" y="52769"/>
                    <a:pt x="174879" y="53626"/>
                  </a:cubicBezTo>
                  <a:lnTo>
                    <a:pt x="170116" y="54864"/>
                  </a:lnTo>
                  <a:lnTo>
                    <a:pt x="165259" y="55626"/>
                  </a:lnTo>
                  <a:cubicBezTo>
                    <a:pt x="158782" y="56579"/>
                    <a:pt x="152400" y="57912"/>
                    <a:pt x="145923" y="59055"/>
                  </a:cubicBezTo>
                  <a:cubicBezTo>
                    <a:pt x="139446" y="59627"/>
                    <a:pt x="132969" y="60484"/>
                    <a:pt x="126397" y="61246"/>
                  </a:cubicBezTo>
                  <a:cubicBezTo>
                    <a:pt x="113347" y="62389"/>
                    <a:pt x="100203" y="63151"/>
                    <a:pt x="86963" y="63341"/>
                  </a:cubicBezTo>
                  <a:cubicBezTo>
                    <a:pt x="60388" y="63722"/>
                    <a:pt x="28575" y="58769"/>
                    <a:pt x="0" y="55150"/>
                  </a:cubicBezTo>
                  <a:cubicBezTo>
                    <a:pt x="21146" y="73628"/>
                    <a:pt x="53816" y="87725"/>
                    <a:pt x="82487" y="93154"/>
                  </a:cubicBezTo>
                  <a:cubicBezTo>
                    <a:pt x="111252" y="98489"/>
                    <a:pt x="141827" y="98489"/>
                    <a:pt x="171355" y="91916"/>
                  </a:cubicBezTo>
                  <a:lnTo>
                    <a:pt x="176879" y="90869"/>
                  </a:lnTo>
                  <a:lnTo>
                    <a:pt x="182308" y="89440"/>
                  </a:lnTo>
                  <a:cubicBezTo>
                    <a:pt x="185928" y="88487"/>
                    <a:pt x="189547" y="87344"/>
                    <a:pt x="193167" y="86296"/>
                  </a:cubicBezTo>
                  <a:lnTo>
                    <a:pt x="204025" y="83058"/>
                  </a:lnTo>
                  <a:cubicBezTo>
                    <a:pt x="207645" y="82010"/>
                    <a:pt x="210979" y="80200"/>
                    <a:pt x="214503" y="78867"/>
                  </a:cubicBezTo>
                  <a:cubicBezTo>
                    <a:pt x="221456" y="76010"/>
                    <a:pt x="228314" y="72962"/>
                    <a:pt x="235077" y="69818"/>
                  </a:cubicBezTo>
                  <a:cubicBezTo>
                    <a:pt x="237363" y="68580"/>
                    <a:pt x="239554" y="67246"/>
                    <a:pt x="241745" y="66008"/>
                  </a:cubicBezTo>
                  <a:cubicBezTo>
                    <a:pt x="241840" y="66104"/>
                    <a:pt x="241840" y="66199"/>
                    <a:pt x="241935" y="66294"/>
                  </a:cubicBezTo>
                  <a:cubicBezTo>
                    <a:pt x="243459" y="68390"/>
                    <a:pt x="245078" y="70485"/>
                    <a:pt x="246697" y="72485"/>
                  </a:cubicBezTo>
                  <a:cubicBezTo>
                    <a:pt x="249936" y="76581"/>
                    <a:pt x="253270" y="80391"/>
                    <a:pt x="256604" y="84201"/>
                  </a:cubicBezTo>
                  <a:cubicBezTo>
                    <a:pt x="263462" y="91821"/>
                    <a:pt x="270700" y="98965"/>
                    <a:pt x="278416" y="105632"/>
                  </a:cubicBezTo>
                  <a:cubicBezTo>
                    <a:pt x="293751" y="118967"/>
                    <a:pt x="310705" y="130683"/>
                    <a:pt x="329184" y="139541"/>
                  </a:cubicBezTo>
                  <a:cubicBezTo>
                    <a:pt x="332041" y="140970"/>
                    <a:pt x="334994" y="142113"/>
                    <a:pt x="337947" y="143351"/>
                  </a:cubicBezTo>
                  <a:cubicBezTo>
                    <a:pt x="333946" y="148019"/>
                    <a:pt x="329946" y="152781"/>
                    <a:pt x="326041" y="157544"/>
                  </a:cubicBezTo>
                  <a:cubicBezTo>
                    <a:pt x="315849" y="170212"/>
                    <a:pt x="306229" y="183356"/>
                    <a:pt x="297275" y="196787"/>
                  </a:cubicBezTo>
                  <a:cubicBezTo>
                    <a:pt x="279368" y="223647"/>
                    <a:pt x="264128" y="252032"/>
                    <a:pt x="252603" y="281559"/>
                  </a:cubicBezTo>
                  <a:cubicBezTo>
                    <a:pt x="241268" y="311087"/>
                    <a:pt x="233648" y="341947"/>
                    <a:pt x="232124" y="372713"/>
                  </a:cubicBezTo>
                  <a:cubicBezTo>
                    <a:pt x="230314" y="403479"/>
                    <a:pt x="235077" y="433864"/>
                    <a:pt x="245173" y="461772"/>
                  </a:cubicBezTo>
                  <a:cubicBezTo>
                    <a:pt x="238982" y="432625"/>
                    <a:pt x="238506" y="402526"/>
                    <a:pt x="244030" y="373380"/>
                  </a:cubicBezTo>
                  <a:cubicBezTo>
                    <a:pt x="249364" y="344234"/>
                    <a:pt x="260318" y="316135"/>
                    <a:pt x="274415" y="289846"/>
                  </a:cubicBezTo>
                  <a:cubicBezTo>
                    <a:pt x="288798" y="263557"/>
                    <a:pt x="306229" y="238887"/>
                    <a:pt x="326041" y="215932"/>
                  </a:cubicBezTo>
                  <a:cubicBezTo>
                    <a:pt x="335947" y="204502"/>
                    <a:pt x="346329" y="193453"/>
                    <a:pt x="357092" y="182880"/>
                  </a:cubicBezTo>
                  <a:cubicBezTo>
                    <a:pt x="362521" y="177641"/>
                    <a:pt x="368046" y="172498"/>
                    <a:pt x="373666" y="167545"/>
                  </a:cubicBezTo>
                  <a:cubicBezTo>
                    <a:pt x="377762" y="163925"/>
                    <a:pt x="382238" y="160115"/>
                    <a:pt x="386334" y="156781"/>
                  </a:cubicBezTo>
                  <a:cubicBezTo>
                    <a:pt x="386810" y="156877"/>
                    <a:pt x="387191" y="156972"/>
                    <a:pt x="387667" y="156972"/>
                  </a:cubicBezTo>
                  <a:cubicBezTo>
                    <a:pt x="408146" y="159829"/>
                    <a:pt x="428720" y="158591"/>
                    <a:pt x="448437" y="154781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78816A-C5C0-78A5-1D97-D75BF1FAB654}"/>
                </a:ext>
              </a:extLst>
            </p:cNvPr>
            <p:cNvSpPr/>
            <p:nvPr/>
          </p:nvSpPr>
          <p:spPr>
            <a:xfrm>
              <a:off x="4040844" y="4988446"/>
              <a:ext cx="634156" cy="712357"/>
            </a:xfrm>
            <a:custGeom>
              <a:avLst/>
              <a:gdLst>
                <a:gd name="connsiteX0" fmla="*/ 627604 w 634156"/>
                <a:gd name="connsiteY0" fmla="*/ 212180 h 712357"/>
                <a:gd name="connsiteX1" fmla="*/ 459774 w 634156"/>
                <a:gd name="connsiteY1" fmla="*/ 59113 h 712357"/>
                <a:gd name="connsiteX2" fmla="*/ 281847 w 634156"/>
                <a:gd name="connsiteY2" fmla="*/ 14155 h 712357"/>
                <a:gd name="connsiteX3" fmla="*/ 19719 w 634156"/>
                <a:gd name="connsiteY3" fmla="*/ 99594 h 712357"/>
                <a:gd name="connsiteX4" fmla="*/ 573 w 634156"/>
                <a:gd name="connsiteY4" fmla="*/ 115787 h 712357"/>
                <a:gd name="connsiteX5" fmla="*/ 67248 w 634156"/>
                <a:gd name="connsiteY5" fmla="*/ 153410 h 712357"/>
                <a:gd name="connsiteX6" fmla="*/ 383574 w 634156"/>
                <a:gd name="connsiteY6" fmla="*/ 58732 h 712357"/>
                <a:gd name="connsiteX7" fmla="*/ 543689 w 634156"/>
                <a:gd name="connsiteY7" fmla="*/ 276569 h 712357"/>
                <a:gd name="connsiteX8" fmla="*/ 318518 w 634156"/>
                <a:gd name="connsiteY8" fmla="*/ 606515 h 712357"/>
                <a:gd name="connsiteX9" fmla="*/ 425770 w 634156"/>
                <a:gd name="connsiteY9" fmla="*/ 712147 h 712357"/>
                <a:gd name="connsiteX10" fmla="*/ 627604 w 634156"/>
                <a:gd name="connsiteY10" fmla="*/ 212180 h 71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156" h="712357">
                  <a:moveTo>
                    <a:pt x="627604" y="212180"/>
                  </a:moveTo>
                  <a:cubicBezTo>
                    <a:pt x="605982" y="185414"/>
                    <a:pt x="527306" y="117025"/>
                    <a:pt x="459774" y="59113"/>
                  </a:cubicBezTo>
                  <a:cubicBezTo>
                    <a:pt x="409863" y="16346"/>
                    <a:pt x="362047" y="-21469"/>
                    <a:pt x="281847" y="14155"/>
                  </a:cubicBezTo>
                  <a:cubicBezTo>
                    <a:pt x="193836" y="53303"/>
                    <a:pt x="55247" y="80639"/>
                    <a:pt x="19719" y="99594"/>
                  </a:cubicBezTo>
                  <a:cubicBezTo>
                    <a:pt x="12004" y="103690"/>
                    <a:pt x="5526" y="109310"/>
                    <a:pt x="573" y="115787"/>
                  </a:cubicBezTo>
                  <a:cubicBezTo>
                    <a:pt x="-2760" y="140742"/>
                    <a:pt x="7050" y="165698"/>
                    <a:pt x="67248" y="153410"/>
                  </a:cubicBezTo>
                  <a:cubicBezTo>
                    <a:pt x="176786" y="131027"/>
                    <a:pt x="383574" y="58732"/>
                    <a:pt x="383574" y="58732"/>
                  </a:cubicBezTo>
                  <a:cubicBezTo>
                    <a:pt x="383574" y="58732"/>
                    <a:pt x="390527" y="216561"/>
                    <a:pt x="543689" y="276569"/>
                  </a:cubicBezTo>
                  <a:cubicBezTo>
                    <a:pt x="543689" y="276569"/>
                    <a:pt x="330043" y="393917"/>
                    <a:pt x="318518" y="606515"/>
                  </a:cubicBezTo>
                  <a:cubicBezTo>
                    <a:pt x="324138" y="658616"/>
                    <a:pt x="350427" y="706146"/>
                    <a:pt x="425770" y="712147"/>
                  </a:cubicBezTo>
                  <a:cubicBezTo>
                    <a:pt x="571502" y="723767"/>
                    <a:pt x="659608" y="251708"/>
                    <a:pt x="627604" y="212180"/>
                  </a:cubicBezTo>
                  <a:close/>
                </a:path>
              </a:pathLst>
            </a:custGeom>
            <a:solidFill>
              <a:srgbClr val="AD53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9F64371-5903-3249-261A-0901FB85CDFE}"/>
                </a:ext>
              </a:extLst>
            </p:cNvPr>
            <p:cNvSpPr/>
            <p:nvPr/>
          </p:nvSpPr>
          <p:spPr>
            <a:xfrm>
              <a:off x="4308594" y="4886491"/>
              <a:ext cx="149923" cy="123825"/>
            </a:xfrm>
            <a:custGeom>
              <a:avLst/>
              <a:gdLst>
                <a:gd name="connsiteX0" fmla="*/ 58103 w 149923"/>
                <a:gd name="connsiteY0" fmla="*/ 104394 h 123825"/>
                <a:gd name="connsiteX1" fmla="*/ 55150 w 149923"/>
                <a:gd name="connsiteY1" fmla="*/ 60865 h 123825"/>
                <a:gd name="connsiteX2" fmla="*/ 0 w 149923"/>
                <a:gd name="connsiteY2" fmla="*/ 0 h 123825"/>
                <a:gd name="connsiteX3" fmla="*/ 149924 w 149923"/>
                <a:gd name="connsiteY3" fmla="*/ 123825 h 123825"/>
                <a:gd name="connsiteX4" fmla="*/ 118301 w 149923"/>
                <a:gd name="connsiteY4" fmla="*/ 108014 h 123825"/>
                <a:gd name="connsiteX5" fmla="*/ 58103 w 149923"/>
                <a:gd name="connsiteY5" fmla="*/ 104394 h 123825"/>
                <a:gd name="connsiteX6" fmla="*/ 58103 w 149923"/>
                <a:gd name="connsiteY6" fmla="*/ 10439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923" h="123825">
                  <a:moveTo>
                    <a:pt x="58103" y="104394"/>
                  </a:moveTo>
                  <a:cubicBezTo>
                    <a:pt x="58103" y="104394"/>
                    <a:pt x="80772" y="92107"/>
                    <a:pt x="55150" y="60865"/>
                  </a:cubicBezTo>
                  <a:cubicBezTo>
                    <a:pt x="29528" y="29528"/>
                    <a:pt x="0" y="0"/>
                    <a:pt x="0" y="0"/>
                  </a:cubicBezTo>
                  <a:cubicBezTo>
                    <a:pt x="0" y="0"/>
                    <a:pt x="120587" y="92012"/>
                    <a:pt x="149924" y="123825"/>
                  </a:cubicBezTo>
                  <a:lnTo>
                    <a:pt x="118301" y="108014"/>
                  </a:lnTo>
                  <a:cubicBezTo>
                    <a:pt x="99917" y="98774"/>
                    <a:pt x="78200" y="97536"/>
                    <a:pt x="58103" y="104394"/>
                  </a:cubicBezTo>
                  <a:lnTo>
                    <a:pt x="58103" y="104394"/>
                  </a:lnTo>
                  <a:close/>
                </a:path>
              </a:pathLst>
            </a:custGeom>
            <a:solidFill>
              <a:srgbClr val="8D3E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E0C270E-A451-A9C9-3C57-28A8A63225F7}"/>
                </a:ext>
              </a:extLst>
            </p:cNvPr>
            <p:cNvSpPr/>
            <p:nvPr/>
          </p:nvSpPr>
          <p:spPr>
            <a:xfrm>
              <a:off x="4024631" y="4983024"/>
              <a:ext cx="476082" cy="170452"/>
            </a:xfrm>
            <a:custGeom>
              <a:avLst/>
              <a:gdLst>
                <a:gd name="connsiteX0" fmla="*/ 476082 w 476082"/>
                <a:gd name="connsiteY0" fmla="*/ 64630 h 170452"/>
                <a:gd name="connsiteX1" fmla="*/ 430362 w 476082"/>
                <a:gd name="connsiteY1" fmla="*/ 32340 h 170452"/>
                <a:gd name="connsiteX2" fmla="*/ 378927 w 476082"/>
                <a:gd name="connsiteY2" fmla="*/ 12433 h 170452"/>
                <a:gd name="connsiteX3" fmla="*/ 323968 w 476082"/>
                <a:gd name="connsiteY3" fmla="*/ 17100 h 170452"/>
                <a:gd name="connsiteX4" fmla="*/ 297488 w 476082"/>
                <a:gd name="connsiteY4" fmla="*/ 27578 h 170452"/>
                <a:gd name="connsiteX5" fmla="*/ 269961 w 476082"/>
                <a:gd name="connsiteY5" fmla="*/ 39293 h 170452"/>
                <a:gd name="connsiteX6" fmla="*/ 157185 w 476082"/>
                <a:gd name="connsiteY6" fmla="*/ 76727 h 170452"/>
                <a:gd name="connsiteX7" fmla="*/ 100511 w 476082"/>
                <a:gd name="connsiteY7" fmla="*/ 93014 h 170452"/>
                <a:gd name="connsiteX8" fmla="*/ 45933 w 476082"/>
                <a:gd name="connsiteY8" fmla="*/ 111112 h 170452"/>
                <a:gd name="connsiteX9" fmla="*/ 45266 w 476082"/>
                <a:gd name="connsiteY9" fmla="*/ 111398 h 170452"/>
                <a:gd name="connsiteX10" fmla="*/ 44600 w 476082"/>
                <a:gd name="connsiteY10" fmla="*/ 111588 h 170452"/>
                <a:gd name="connsiteX11" fmla="*/ 37170 w 476082"/>
                <a:gd name="connsiteY11" fmla="*/ 114922 h 170452"/>
                <a:gd name="connsiteX12" fmla="*/ 29836 w 476082"/>
                <a:gd name="connsiteY12" fmla="*/ 119780 h 170452"/>
                <a:gd name="connsiteX13" fmla="*/ 17834 w 476082"/>
                <a:gd name="connsiteY13" fmla="*/ 132924 h 170452"/>
                <a:gd name="connsiteX14" fmla="*/ 10119 w 476082"/>
                <a:gd name="connsiteY14" fmla="*/ 150260 h 170452"/>
                <a:gd name="connsiteX15" fmla="*/ 7643 w 476082"/>
                <a:gd name="connsiteY15" fmla="*/ 160070 h 170452"/>
                <a:gd name="connsiteX16" fmla="*/ 5737 w 476082"/>
                <a:gd name="connsiteY16" fmla="*/ 170453 h 170452"/>
                <a:gd name="connsiteX17" fmla="*/ 1928 w 476082"/>
                <a:gd name="connsiteY17" fmla="*/ 160451 h 170452"/>
                <a:gd name="connsiteX18" fmla="*/ 118 w 476082"/>
                <a:gd name="connsiteY18" fmla="*/ 149688 h 170452"/>
                <a:gd name="connsiteX19" fmla="*/ 3261 w 476082"/>
                <a:gd name="connsiteY19" fmla="*/ 126923 h 170452"/>
                <a:gd name="connsiteX20" fmla="*/ 17072 w 476082"/>
                <a:gd name="connsiteY20" fmla="*/ 106349 h 170452"/>
                <a:gd name="connsiteX21" fmla="*/ 27169 w 476082"/>
                <a:gd name="connsiteY21" fmla="*/ 98539 h 170452"/>
                <a:gd name="connsiteX22" fmla="*/ 39551 w 476082"/>
                <a:gd name="connsiteY22" fmla="*/ 92824 h 170452"/>
                <a:gd name="connsiteX23" fmla="*/ 38218 w 476082"/>
                <a:gd name="connsiteY23" fmla="*/ 93300 h 170452"/>
                <a:gd name="connsiteX24" fmla="*/ 95653 w 476082"/>
                <a:gd name="connsiteY24" fmla="*/ 74631 h 170452"/>
                <a:gd name="connsiteX25" fmla="*/ 152518 w 476082"/>
                <a:gd name="connsiteY25" fmla="*/ 58915 h 170452"/>
                <a:gd name="connsiteX26" fmla="*/ 264722 w 476082"/>
                <a:gd name="connsiteY26" fmla="*/ 25006 h 170452"/>
                <a:gd name="connsiteX27" fmla="*/ 291964 w 476082"/>
                <a:gd name="connsiteY27" fmla="*/ 14624 h 170452"/>
                <a:gd name="connsiteX28" fmla="*/ 320825 w 476082"/>
                <a:gd name="connsiteY28" fmla="*/ 4718 h 170452"/>
                <a:gd name="connsiteX29" fmla="*/ 381403 w 476082"/>
                <a:gd name="connsiteY29" fmla="*/ 2908 h 170452"/>
                <a:gd name="connsiteX30" fmla="*/ 433601 w 476082"/>
                <a:gd name="connsiteY30" fmla="*/ 27863 h 170452"/>
                <a:gd name="connsiteX31" fmla="*/ 476082 w 476082"/>
                <a:gd name="connsiteY31" fmla="*/ 64630 h 17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76082" h="170452">
                  <a:moveTo>
                    <a:pt x="476082" y="64630"/>
                  </a:moveTo>
                  <a:cubicBezTo>
                    <a:pt x="461223" y="53295"/>
                    <a:pt x="446269" y="42056"/>
                    <a:pt x="430362" y="32340"/>
                  </a:cubicBezTo>
                  <a:cubicBezTo>
                    <a:pt x="414551" y="22625"/>
                    <a:pt x="397120" y="15290"/>
                    <a:pt x="378927" y="12433"/>
                  </a:cubicBezTo>
                  <a:cubicBezTo>
                    <a:pt x="360734" y="9194"/>
                    <a:pt x="341779" y="11385"/>
                    <a:pt x="323968" y="17100"/>
                  </a:cubicBezTo>
                  <a:cubicBezTo>
                    <a:pt x="314919" y="19862"/>
                    <a:pt x="306537" y="23672"/>
                    <a:pt x="297488" y="27578"/>
                  </a:cubicBezTo>
                  <a:cubicBezTo>
                    <a:pt x="288344" y="31769"/>
                    <a:pt x="279200" y="35579"/>
                    <a:pt x="269961" y="39293"/>
                  </a:cubicBezTo>
                  <a:cubicBezTo>
                    <a:pt x="232909" y="54057"/>
                    <a:pt x="194999" y="65487"/>
                    <a:pt x="157185" y="76727"/>
                  </a:cubicBezTo>
                  <a:lnTo>
                    <a:pt x="100511" y="93014"/>
                  </a:lnTo>
                  <a:cubicBezTo>
                    <a:pt x="81842" y="98539"/>
                    <a:pt x="62792" y="104063"/>
                    <a:pt x="45933" y="111112"/>
                  </a:cubicBezTo>
                  <a:lnTo>
                    <a:pt x="45266" y="111398"/>
                  </a:lnTo>
                  <a:lnTo>
                    <a:pt x="44600" y="111588"/>
                  </a:lnTo>
                  <a:cubicBezTo>
                    <a:pt x="42885" y="112160"/>
                    <a:pt x="39646" y="113588"/>
                    <a:pt x="37170" y="114922"/>
                  </a:cubicBezTo>
                  <a:cubicBezTo>
                    <a:pt x="34598" y="116351"/>
                    <a:pt x="32122" y="117970"/>
                    <a:pt x="29836" y="119780"/>
                  </a:cubicBezTo>
                  <a:cubicBezTo>
                    <a:pt x="25169" y="123399"/>
                    <a:pt x="21168" y="127781"/>
                    <a:pt x="17834" y="132924"/>
                  </a:cubicBezTo>
                  <a:cubicBezTo>
                    <a:pt x="14691" y="138163"/>
                    <a:pt x="11929" y="143878"/>
                    <a:pt x="10119" y="150260"/>
                  </a:cubicBezTo>
                  <a:cubicBezTo>
                    <a:pt x="8976" y="153403"/>
                    <a:pt x="8595" y="156737"/>
                    <a:pt x="7643" y="160070"/>
                  </a:cubicBezTo>
                  <a:cubicBezTo>
                    <a:pt x="7071" y="163404"/>
                    <a:pt x="6595" y="166928"/>
                    <a:pt x="5737" y="170453"/>
                  </a:cubicBezTo>
                  <a:cubicBezTo>
                    <a:pt x="4309" y="167214"/>
                    <a:pt x="3070" y="163880"/>
                    <a:pt x="1928" y="160451"/>
                  </a:cubicBezTo>
                  <a:cubicBezTo>
                    <a:pt x="1261" y="156927"/>
                    <a:pt x="403" y="153403"/>
                    <a:pt x="118" y="149688"/>
                  </a:cubicBezTo>
                  <a:cubicBezTo>
                    <a:pt x="-358" y="142354"/>
                    <a:pt x="594" y="134543"/>
                    <a:pt x="3261" y="126923"/>
                  </a:cubicBezTo>
                  <a:cubicBezTo>
                    <a:pt x="6119" y="119399"/>
                    <a:pt x="10976" y="112160"/>
                    <a:pt x="17072" y="106349"/>
                  </a:cubicBezTo>
                  <a:cubicBezTo>
                    <a:pt x="20120" y="103397"/>
                    <a:pt x="23645" y="100825"/>
                    <a:pt x="27169" y="98539"/>
                  </a:cubicBezTo>
                  <a:cubicBezTo>
                    <a:pt x="31074" y="96253"/>
                    <a:pt x="34408" y="94538"/>
                    <a:pt x="39551" y="92824"/>
                  </a:cubicBezTo>
                  <a:lnTo>
                    <a:pt x="38218" y="93300"/>
                  </a:lnTo>
                  <a:cubicBezTo>
                    <a:pt x="57744" y="85299"/>
                    <a:pt x="76603" y="80156"/>
                    <a:pt x="95653" y="74631"/>
                  </a:cubicBezTo>
                  <a:lnTo>
                    <a:pt x="152518" y="58915"/>
                  </a:lnTo>
                  <a:cubicBezTo>
                    <a:pt x="190332" y="48723"/>
                    <a:pt x="227956" y="37769"/>
                    <a:pt x="264722" y="25006"/>
                  </a:cubicBezTo>
                  <a:cubicBezTo>
                    <a:pt x="273866" y="21767"/>
                    <a:pt x="283010" y="18338"/>
                    <a:pt x="291964" y="14624"/>
                  </a:cubicBezTo>
                  <a:cubicBezTo>
                    <a:pt x="301108" y="11099"/>
                    <a:pt x="310823" y="7004"/>
                    <a:pt x="320825" y="4718"/>
                  </a:cubicBezTo>
                  <a:cubicBezTo>
                    <a:pt x="340637" y="-426"/>
                    <a:pt x="361877" y="-1855"/>
                    <a:pt x="381403" y="2908"/>
                  </a:cubicBezTo>
                  <a:cubicBezTo>
                    <a:pt x="400930" y="7480"/>
                    <a:pt x="418361" y="16719"/>
                    <a:pt x="433601" y="27863"/>
                  </a:cubicBezTo>
                  <a:cubicBezTo>
                    <a:pt x="448936" y="39008"/>
                    <a:pt x="462652" y="51771"/>
                    <a:pt x="476082" y="64630"/>
                  </a:cubicBezTo>
                  <a:close/>
                </a:path>
              </a:pathLst>
            </a:custGeom>
            <a:solidFill>
              <a:srgbClr val="4D251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C0E8704-CFBD-98CC-D923-2AA39BF97DFA}"/>
              </a:ext>
            </a:extLst>
          </p:cNvPr>
          <p:cNvGrpSpPr/>
          <p:nvPr/>
        </p:nvGrpSpPr>
        <p:grpSpPr>
          <a:xfrm rot="17654231">
            <a:off x="9402647" y="-1017998"/>
            <a:ext cx="2431623" cy="4964166"/>
            <a:chOff x="270733" y="2754200"/>
            <a:chExt cx="2431623" cy="4964166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CD34249F-8883-BCC3-3621-216E47029719}"/>
                </a:ext>
              </a:extLst>
            </p:cNvPr>
            <p:cNvSpPr/>
            <p:nvPr/>
          </p:nvSpPr>
          <p:spPr>
            <a:xfrm>
              <a:off x="270733" y="2754200"/>
              <a:ext cx="2151838" cy="4863834"/>
            </a:xfrm>
            <a:custGeom>
              <a:avLst/>
              <a:gdLst>
                <a:gd name="connsiteX0" fmla="*/ 1155896 w 2151838"/>
                <a:gd name="connsiteY0" fmla="*/ 4537197 h 4863834"/>
                <a:gd name="connsiteX1" fmla="*/ 1509461 w 2151838"/>
                <a:gd name="connsiteY1" fmla="*/ 3581803 h 4863834"/>
                <a:gd name="connsiteX2" fmla="*/ 1441344 w 2151838"/>
                <a:gd name="connsiteY2" fmla="*/ 2654458 h 4863834"/>
                <a:gd name="connsiteX3" fmla="*/ 1303028 w 2151838"/>
                <a:gd name="connsiteY3" fmla="*/ 1767502 h 4863834"/>
                <a:gd name="connsiteX4" fmla="*/ 1469552 w 2151838"/>
                <a:gd name="connsiteY4" fmla="*/ 775406 h 4863834"/>
                <a:gd name="connsiteX5" fmla="*/ 1869436 w 2151838"/>
                <a:gd name="connsiteY5" fmla="*/ 236404 h 4863834"/>
                <a:gd name="connsiteX6" fmla="*/ 2109046 w 2151838"/>
                <a:gd name="connsiteY6" fmla="*/ 95203 h 4863834"/>
                <a:gd name="connsiteX7" fmla="*/ 2151839 w 2151838"/>
                <a:gd name="connsiteY7" fmla="*/ 0 h 4863834"/>
                <a:gd name="connsiteX8" fmla="*/ 1266004 w 2151838"/>
                <a:gd name="connsiteY8" fmla="*/ 752005 h 4863834"/>
                <a:gd name="connsiteX9" fmla="*/ 1012451 w 2151838"/>
                <a:gd name="connsiteY9" fmla="*/ 1717817 h 4863834"/>
                <a:gd name="connsiteX10" fmla="*/ 1068547 w 2151838"/>
                <a:gd name="connsiteY10" fmla="*/ 2577527 h 4863834"/>
                <a:gd name="connsiteX11" fmla="*/ 1051718 w 2151838"/>
                <a:gd name="connsiteY11" fmla="*/ 3477304 h 4863834"/>
                <a:gd name="connsiteX12" fmla="*/ 617215 w 2151838"/>
                <a:gd name="connsiteY12" fmla="*/ 4410099 h 4863834"/>
                <a:gd name="connsiteX13" fmla="*/ 0 w 2151838"/>
                <a:gd name="connsiteY13" fmla="*/ 4794756 h 4863834"/>
                <a:gd name="connsiteX14" fmla="*/ 725080 w 2151838"/>
                <a:gd name="connsiteY14" fmla="*/ 4863835 h 4863834"/>
                <a:gd name="connsiteX15" fmla="*/ 1155896 w 2151838"/>
                <a:gd name="connsiteY15" fmla="*/ 4537197 h 486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1838" h="4863834">
                  <a:moveTo>
                    <a:pt x="1155896" y="4537197"/>
                  </a:moveTo>
                  <a:cubicBezTo>
                    <a:pt x="1360406" y="4284284"/>
                    <a:pt x="1478047" y="3915013"/>
                    <a:pt x="1509461" y="3581803"/>
                  </a:cubicBezTo>
                  <a:cubicBezTo>
                    <a:pt x="1540874" y="3248594"/>
                    <a:pt x="1496799" y="2943752"/>
                    <a:pt x="1441344" y="2654458"/>
                  </a:cubicBezTo>
                  <a:cubicBezTo>
                    <a:pt x="1385889" y="2365163"/>
                    <a:pt x="1318734" y="2082120"/>
                    <a:pt x="1303028" y="1767502"/>
                  </a:cubicBezTo>
                  <a:cubicBezTo>
                    <a:pt x="1287160" y="1452723"/>
                    <a:pt x="1327870" y="1095793"/>
                    <a:pt x="1469552" y="775406"/>
                  </a:cubicBezTo>
                  <a:cubicBezTo>
                    <a:pt x="1567159" y="554388"/>
                    <a:pt x="1711566" y="363501"/>
                    <a:pt x="1869436" y="236404"/>
                  </a:cubicBezTo>
                  <a:cubicBezTo>
                    <a:pt x="1930821" y="187040"/>
                    <a:pt x="2045577" y="123251"/>
                    <a:pt x="2109046" y="95203"/>
                  </a:cubicBezTo>
                  <a:lnTo>
                    <a:pt x="2151839" y="0"/>
                  </a:lnTo>
                  <a:cubicBezTo>
                    <a:pt x="1825200" y="77733"/>
                    <a:pt x="1448877" y="411744"/>
                    <a:pt x="1266004" y="752005"/>
                  </a:cubicBezTo>
                  <a:cubicBezTo>
                    <a:pt x="1097717" y="1065181"/>
                    <a:pt x="1025273" y="1412334"/>
                    <a:pt x="1012451" y="1717817"/>
                  </a:cubicBezTo>
                  <a:cubicBezTo>
                    <a:pt x="999629" y="2023299"/>
                    <a:pt x="1040178" y="2297207"/>
                    <a:pt x="1068547" y="2577527"/>
                  </a:cubicBezTo>
                  <a:cubicBezTo>
                    <a:pt x="1096915" y="2857846"/>
                    <a:pt x="1112783" y="3153391"/>
                    <a:pt x="1051718" y="3477304"/>
                  </a:cubicBezTo>
                  <a:cubicBezTo>
                    <a:pt x="990654" y="3801378"/>
                    <a:pt x="841439" y="4161675"/>
                    <a:pt x="617215" y="4410099"/>
                  </a:cubicBezTo>
                  <a:cubicBezTo>
                    <a:pt x="425688" y="4622462"/>
                    <a:pt x="204991" y="4728243"/>
                    <a:pt x="0" y="4794756"/>
                  </a:cubicBezTo>
                  <a:lnTo>
                    <a:pt x="725080" y="4863835"/>
                  </a:lnTo>
                  <a:cubicBezTo>
                    <a:pt x="876539" y="4796199"/>
                    <a:pt x="1027036" y="4696829"/>
                    <a:pt x="1155896" y="4537197"/>
                  </a:cubicBezTo>
                  <a:close/>
                </a:path>
              </a:pathLst>
            </a:custGeom>
            <a:solidFill>
              <a:srgbClr val="E6292B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493F42F-3383-F2D4-99AB-93E23E7893D9}"/>
                </a:ext>
              </a:extLst>
            </p:cNvPr>
            <p:cNvSpPr/>
            <p:nvPr/>
          </p:nvSpPr>
          <p:spPr>
            <a:xfrm>
              <a:off x="996133" y="2821996"/>
              <a:ext cx="1436535" cy="4854057"/>
            </a:xfrm>
            <a:custGeom>
              <a:avLst/>
              <a:gdLst>
                <a:gd name="connsiteX0" fmla="*/ 992096 w 1436535"/>
                <a:gd name="connsiteY0" fmla="*/ 4536876 h 4854057"/>
                <a:gd name="connsiteX1" fmla="*/ 1245970 w 1436535"/>
                <a:gd name="connsiteY1" fmla="*/ 3583246 h 4854057"/>
                <a:gd name="connsiteX2" fmla="*/ 1081689 w 1436535"/>
                <a:gd name="connsiteY2" fmla="*/ 2657663 h 4854057"/>
                <a:gd name="connsiteX3" fmla="*/ 851376 w 1436535"/>
                <a:gd name="connsiteY3" fmla="*/ 1772310 h 4854057"/>
                <a:gd name="connsiteX4" fmla="*/ 914524 w 1436535"/>
                <a:gd name="connsiteY4" fmla="*/ 782137 h 4854057"/>
                <a:gd name="connsiteX5" fmla="*/ 1433972 w 1436535"/>
                <a:gd name="connsiteY5" fmla="*/ 126937 h 4854057"/>
                <a:gd name="connsiteX6" fmla="*/ 1436536 w 1436535"/>
                <a:gd name="connsiteY6" fmla="*/ 0 h 4854057"/>
                <a:gd name="connsiteX7" fmla="*/ 1332518 w 1436535"/>
                <a:gd name="connsiteY7" fmla="*/ 51127 h 4854057"/>
                <a:gd name="connsiteX8" fmla="*/ 744473 w 1436535"/>
                <a:gd name="connsiteY8" fmla="*/ 707449 h 4854057"/>
                <a:gd name="connsiteX9" fmla="*/ 577948 w 1436535"/>
                <a:gd name="connsiteY9" fmla="*/ 1699545 h 4854057"/>
                <a:gd name="connsiteX10" fmla="*/ 716265 w 1436535"/>
                <a:gd name="connsiteY10" fmla="*/ 2586502 h 4854057"/>
                <a:gd name="connsiteX11" fmla="*/ 784381 w 1436535"/>
                <a:gd name="connsiteY11" fmla="*/ 3513847 h 4854057"/>
                <a:gd name="connsiteX12" fmla="*/ 430816 w 1436535"/>
                <a:gd name="connsiteY12" fmla="*/ 4469240 h 4854057"/>
                <a:gd name="connsiteX13" fmla="*/ 0 w 1436535"/>
                <a:gd name="connsiteY13" fmla="*/ 4795719 h 4854057"/>
                <a:gd name="connsiteX14" fmla="*/ 613529 w 1436535"/>
                <a:gd name="connsiteY14" fmla="*/ 4854058 h 4854057"/>
                <a:gd name="connsiteX15" fmla="*/ 992096 w 1436535"/>
                <a:gd name="connsiteY15" fmla="*/ 4536876 h 485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36535" h="4854057">
                  <a:moveTo>
                    <a:pt x="992096" y="4536876"/>
                  </a:moveTo>
                  <a:cubicBezTo>
                    <a:pt x="1170000" y="4284444"/>
                    <a:pt x="1249176" y="3915814"/>
                    <a:pt x="1245970" y="3583246"/>
                  </a:cubicBezTo>
                  <a:cubicBezTo>
                    <a:pt x="1242765" y="3250677"/>
                    <a:pt x="1166955" y="2946477"/>
                    <a:pt x="1081689" y="2657663"/>
                  </a:cubicBezTo>
                  <a:cubicBezTo>
                    <a:pt x="996263" y="2368850"/>
                    <a:pt x="899778" y="2086447"/>
                    <a:pt x="851376" y="1772310"/>
                  </a:cubicBezTo>
                  <a:cubicBezTo>
                    <a:pt x="802813" y="1458173"/>
                    <a:pt x="806499" y="1101883"/>
                    <a:pt x="914524" y="782137"/>
                  </a:cubicBezTo>
                  <a:cubicBezTo>
                    <a:pt x="1018060" y="475533"/>
                    <a:pt x="1217602" y="227268"/>
                    <a:pt x="1433972" y="126937"/>
                  </a:cubicBezTo>
                  <a:lnTo>
                    <a:pt x="1436536" y="0"/>
                  </a:lnTo>
                  <a:lnTo>
                    <a:pt x="1332518" y="51127"/>
                  </a:lnTo>
                  <a:cubicBezTo>
                    <a:pt x="1105570" y="151940"/>
                    <a:pt x="880065" y="400525"/>
                    <a:pt x="744473" y="707449"/>
                  </a:cubicBezTo>
                  <a:cubicBezTo>
                    <a:pt x="602951" y="1027837"/>
                    <a:pt x="562241" y="1384767"/>
                    <a:pt x="577948" y="1699545"/>
                  </a:cubicBezTo>
                  <a:cubicBezTo>
                    <a:pt x="593815" y="2014324"/>
                    <a:pt x="660970" y="2297207"/>
                    <a:pt x="716265" y="2586502"/>
                  </a:cubicBezTo>
                  <a:cubicBezTo>
                    <a:pt x="771719" y="2875796"/>
                    <a:pt x="815795" y="3180637"/>
                    <a:pt x="784381" y="3513847"/>
                  </a:cubicBezTo>
                  <a:cubicBezTo>
                    <a:pt x="752967" y="3847057"/>
                    <a:pt x="635166" y="4216328"/>
                    <a:pt x="430816" y="4469240"/>
                  </a:cubicBezTo>
                  <a:cubicBezTo>
                    <a:pt x="301796" y="4628873"/>
                    <a:pt x="151299" y="4728243"/>
                    <a:pt x="0" y="4795719"/>
                  </a:cubicBezTo>
                  <a:lnTo>
                    <a:pt x="613529" y="4854058"/>
                  </a:lnTo>
                  <a:cubicBezTo>
                    <a:pt x="751204" y="4787224"/>
                    <a:pt x="884392" y="4689618"/>
                    <a:pt x="992096" y="4536876"/>
                  </a:cubicBezTo>
                  <a:close/>
                </a:path>
              </a:pathLst>
            </a:custGeom>
            <a:solidFill>
              <a:srgbClr val="F9A30A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50FD2CA-8B70-BE05-7782-81A6BB9F90C5}"/>
                </a:ext>
              </a:extLst>
            </p:cNvPr>
            <p:cNvSpPr/>
            <p:nvPr/>
          </p:nvSpPr>
          <p:spPr>
            <a:xfrm>
              <a:off x="1609021" y="2948933"/>
              <a:ext cx="1093335" cy="4769433"/>
            </a:xfrm>
            <a:custGeom>
              <a:avLst/>
              <a:gdLst>
                <a:gd name="connsiteX0" fmla="*/ 1077362 w 1093335"/>
                <a:gd name="connsiteY0" fmla="*/ 3465124 h 4769433"/>
                <a:gd name="connsiteX1" fmla="*/ 810345 w 1093335"/>
                <a:gd name="connsiteY1" fmla="*/ 2574321 h 4769433"/>
                <a:gd name="connsiteX2" fmla="*/ 483066 w 1093335"/>
                <a:gd name="connsiteY2" fmla="*/ 1723266 h 4769433"/>
                <a:gd name="connsiteX3" fmla="*/ 431939 w 1093335"/>
                <a:gd name="connsiteY3" fmla="*/ 767072 h 4769433"/>
                <a:gd name="connsiteX4" fmla="*/ 948982 w 1093335"/>
                <a:gd name="connsiteY4" fmla="*/ 95684 h 4769433"/>
                <a:gd name="connsiteX5" fmla="*/ 820763 w 1093335"/>
                <a:gd name="connsiteY5" fmla="*/ 0 h 4769433"/>
                <a:gd name="connsiteX6" fmla="*/ 301315 w 1093335"/>
                <a:gd name="connsiteY6" fmla="*/ 655200 h 4769433"/>
                <a:gd name="connsiteX7" fmla="*/ 238167 w 1093335"/>
                <a:gd name="connsiteY7" fmla="*/ 1645373 h 4769433"/>
                <a:gd name="connsiteX8" fmla="*/ 468481 w 1093335"/>
                <a:gd name="connsiteY8" fmla="*/ 2530726 h 4769433"/>
                <a:gd name="connsiteX9" fmla="*/ 632762 w 1093335"/>
                <a:gd name="connsiteY9" fmla="*/ 3456309 h 4769433"/>
                <a:gd name="connsiteX10" fmla="*/ 378888 w 1093335"/>
                <a:gd name="connsiteY10" fmla="*/ 4409939 h 4769433"/>
                <a:gd name="connsiteX11" fmla="*/ 0 w 1093335"/>
                <a:gd name="connsiteY11" fmla="*/ 4727442 h 4769433"/>
                <a:gd name="connsiteX12" fmla="*/ 440914 w 1093335"/>
                <a:gd name="connsiteY12" fmla="*/ 4769433 h 4769433"/>
                <a:gd name="connsiteX13" fmla="*/ 936802 w 1093335"/>
                <a:gd name="connsiteY13" fmla="*/ 4388623 h 4769433"/>
                <a:gd name="connsiteX14" fmla="*/ 1077362 w 1093335"/>
                <a:gd name="connsiteY14" fmla="*/ 3465124 h 4769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3335" h="4769433">
                  <a:moveTo>
                    <a:pt x="1077362" y="3465124"/>
                  </a:moveTo>
                  <a:cubicBezTo>
                    <a:pt x="1036172" y="3144255"/>
                    <a:pt x="927185" y="2851755"/>
                    <a:pt x="810345" y="2574321"/>
                  </a:cubicBezTo>
                  <a:cubicBezTo>
                    <a:pt x="693506" y="2296887"/>
                    <a:pt x="566569" y="2025703"/>
                    <a:pt x="483066" y="1723266"/>
                  </a:cubicBezTo>
                  <a:cubicBezTo>
                    <a:pt x="399563" y="1420829"/>
                    <a:pt x="362380" y="1077041"/>
                    <a:pt x="431939" y="767072"/>
                  </a:cubicBezTo>
                  <a:cubicBezTo>
                    <a:pt x="507588" y="430175"/>
                    <a:pt x="712578" y="163960"/>
                    <a:pt x="948982" y="95684"/>
                  </a:cubicBezTo>
                  <a:lnTo>
                    <a:pt x="820763" y="0"/>
                  </a:lnTo>
                  <a:cubicBezTo>
                    <a:pt x="604554" y="100492"/>
                    <a:pt x="405012" y="348756"/>
                    <a:pt x="301315" y="655200"/>
                  </a:cubicBezTo>
                  <a:cubicBezTo>
                    <a:pt x="193290" y="974946"/>
                    <a:pt x="189604" y="1331236"/>
                    <a:pt x="238167" y="1645373"/>
                  </a:cubicBezTo>
                  <a:cubicBezTo>
                    <a:pt x="286730" y="1959510"/>
                    <a:pt x="383215" y="2241913"/>
                    <a:pt x="468481" y="2530726"/>
                  </a:cubicBezTo>
                  <a:cubicBezTo>
                    <a:pt x="553907" y="2819540"/>
                    <a:pt x="629556" y="3123740"/>
                    <a:pt x="632762" y="3456309"/>
                  </a:cubicBezTo>
                  <a:cubicBezTo>
                    <a:pt x="635967" y="3788877"/>
                    <a:pt x="556792" y="4157507"/>
                    <a:pt x="378888" y="4409939"/>
                  </a:cubicBezTo>
                  <a:cubicBezTo>
                    <a:pt x="271184" y="4562681"/>
                    <a:pt x="137996" y="4660287"/>
                    <a:pt x="0" y="4727442"/>
                  </a:cubicBezTo>
                  <a:lnTo>
                    <a:pt x="440914" y="4769433"/>
                  </a:lnTo>
                  <a:cubicBezTo>
                    <a:pt x="625069" y="4703561"/>
                    <a:pt x="812269" y="4598902"/>
                    <a:pt x="936802" y="4388623"/>
                  </a:cubicBezTo>
                  <a:cubicBezTo>
                    <a:pt x="1082972" y="4142602"/>
                    <a:pt x="1118552" y="3785992"/>
                    <a:pt x="1077362" y="3465124"/>
                  </a:cubicBezTo>
                  <a:close/>
                </a:path>
              </a:pathLst>
            </a:custGeom>
            <a:solidFill>
              <a:srgbClr val="287456"/>
            </a:solidFill>
            <a:ln w="1602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D9C11BC9-8D43-4532-4355-7B6610956F99}"/>
              </a:ext>
            </a:extLst>
          </p:cNvPr>
          <p:cNvSpPr txBox="1"/>
          <p:nvPr/>
        </p:nvSpPr>
        <p:spPr>
          <a:xfrm>
            <a:off x="6456351" y="1625771"/>
            <a:ext cx="390844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100000">
                      <a:srgbClr val="931111"/>
                    </a:gs>
                    <a:gs pos="0">
                      <a:srgbClr val="E6292B"/>
                    </a:gs>
                  </a:gsLst>
                  <a:lin ang="2700000" scaled="1"/>
                  <a:tileRect/>
                </a:gradFill>
                <a:effectLst/>
                <a:uLnTx/>
                <a:uFillTx/>
                <a:latin typeface="Berlin Sans FB" panose="020E0602020502020306" pitchFamily="34" charset="0"/>
              </a:rPr>
              <a:t>BLACK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78F7D0B-E91D-AFB7-976E-C0F0E0CE4A5F}"/>
              </a:ext>
            </a:extLst>
          </p:cNvPr>
          <p:cNvSpPr txBox="1"/>
          <p:nvPr/>
        </p:nvSpPr>
        <p:spPr>
          <a:xfrm>
            <a:off x="5986705" y="2775226"/>
            <a:ext cx="4615366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D98D05"/>
                    </a:gs>
                    <a:gs pos="0">
                      <a:srgbClr val="F9A30A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HISTORY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90DB92E-F111-EEED-1802-ABBD3D5097E8}"/>
              </a:ext>
            </a:extLst>
          </p:cNvPr>
          <p:cNvSpPr txBox="1"/>
          <p:nvPr/>
        </p:nvSpPr>
        <p:spPr>
          <a:xfrm>
            <a:off x="5343424" y="3924680"/>
            <a:ext cx="5963492" cy="111864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100000">
                      <a:srgbClr val="1E563F"/>
                    </a:gs>
                    <a:gs pos="0">
                      <a:srgbClr val="287456"/>
                    </a:gs>
                  </a:gsLst>
                  <a:lin ang="2700000" scaled="1"/>
                </a:gradFill>
                <a:effectLst/>
                <a:uLnTx/>
                <a:uFillTx/>
                <a:latin typeface="Berlin Sans FB" panose="020E0602020502020306" pitchFamily="34" charset="0"/>
              </a:rPr>
              <a:t>IN THE USA</a:t>
            </a:r>
          </a:p>
        </p:txBody>
      </p:sp>
    </p:spTree>
    <p:extLst>
      <p:ext uri="{BB962C8B-B14F-4D97-AF65-F5344CB8AC3E}">
        <p14:creationId xmlns:p14="http://schemas.microsoft.com/office/powerpoint/2010/main" val="388587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tmFilter="0,0; .5, 1; 1, 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tmFilter="0,0; .5, 1; 1, 1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fill="hold" grpId="0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tmFilter="0,0; .5, 1; 1, 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5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5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7" dur="4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59" dur="40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1" dur="4000" fill="hold"/>
                                        <p:tgtEl>
                                          <p:spTgt spid="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3" dur="4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5" dur="40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7" dur="4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69" dur="4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1" dur="4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3" dur="4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5" dur="40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7" dur="4000" fill="hold"/>
                                        <p:tgtEl>
                                          <p:spTgt spid="7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79" dur="4000" fill="hold"/>
                                        <p:tgtEl>
                                          <p:spTgt spid="7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1" dur="4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3" dur="4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4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5" dur="4000" fill="hold"/>
                                        <p:tgtEl>
                                          <p:spTgt spid="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6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7" dur="4000" fill="hold"/>
                                        <p:tgtEl>
                                          <p:spTgt spid="6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189" dur="4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0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10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0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696" grpId="0" animBg="1"/>
      <p:bldP spid="696" grpId="1" animBg="1"/>
      <p:bldP spid="696" grpId="2" animBg="1"/>
      <p:bldP spid="697" grpId="0" animBg="1"/>
      <p:bldP spid="697" grpId="1" animBg="1"/>
      <p:bldP spid="697" grpId="2" animBg="1"/>
      <p:bldP spid="698" grpId="0" animBg="1"/>
      <p:bldP spid="698" grpId="1" animBg="1"/>
      <p:bldP spid="698" grpId="2" animBg="1"/>
      <p:bldP spid="699" grpId="0" animBg="1"/>
      <p:bldP spid="699" grpId="1" animBg="1"/>
      <p:bldP spid="699" grpId="2" animBg="1"/>
      <p:bldP spid="700" grpId="0" animBg="1"/>
      <p:bldP spid="700" grpId="1" animBg="1"/>
      <p:bldP spid="700" grpId="2" animBg="1"/>
      <p:bldP spid="701" grpId="0" animBg="1"/>
      <p:bldP spid="701" grpId="1" animBg="1"/>
      <p:bldP spid="701" grpId="2" animBg="1"/>
      <p:bldP spid="702" grpId="0" animBg="1"/>
      <p:bldP spid="702" grpId="1" animBg="1"/>
      <p:bldP spid="702" grpId="2" animBg="1"/>
      <p:bldP spid="703" grpId="0" animBg="1"/>
      <p:bldP spid="703" grpId="1" animBg="1"/>
      <p:bldP spid="703" grpId="2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6" grpId="0" animBg="1"/>
      <p:bldP spid="66" grpId="1" animBg="1"/>
      <p:bldP spid="66" grpId="2" animBg="1"/>
      <p:bldP spid="67" grpId="0" animBg="1"/>
      <p:bldP spid="67" grpId="1" animBg="1"/>
      <p:bldP spid="67" grpId="2" animBg="1"/>
      <p:bldP spid="68" grpId="0" animBg="1"/>
      <p:bldP spid="68" grpId="1" animBg="1"/>
      <p:bldP spid="68" grpId="2" animBg="1"/>
      <p:bldP spid="69" grpId="0" animBg="1"/>
      <p:bldP spid="69" grpId="1" animBg="1"/>
      <p:bldP spid="69" grpId="2" animBg="1"/>
      <p:bldP spid="70" grpId="0" animBg="1"/>
      <p:bldP spid="70" grpId="1" animBg="1"/>
      <p:bldP spid="70" grpId="2" animBg="1"/>
      <p:bldP spid="71" grpId="0" animBg="1"/>
      <p:bldP spid="71" grpId="1" animBg="1"/>
      <p:bldP spid="71" grpId="2" animBg="1"/>
      <p:bldP spid="73" grpId="0" animBg="1"/>
      <p:bldP spid="73" grpId="1" animBg="1"/>
      <p:bldP spid="73" grpId="2" animBg="1"/>
      <p:bldP spid="128" grpId="0"/>
      <p:bldP spid="129" grpId="0"/>
      <p:bldP spid="1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5C3469C-2B99-540C-F111-FC63AAE7F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7571"/>
            <a:ext cx="12109273" cy="426285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B54E5E-C29F-3C5D-B5B3-51B8A3C0546A}"/>
              </a:ext>
            </a:extLst>
          </p:cNvPr>
          <p:cNvSpPr txBox="1"/>
          <p:nvPr/>
        </p:nvSpPr>
        <p:spPr>
          <a:xfrm>
            <a:off x="4772803" y="1297571"/>
            <a:ext cx="979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1D3B-A1C2-7070-3864-1B04DE632971}"/>
              </a:ext>
            </a:extLst>
          </p:cNvPr>
          <p:cNvSpPr txBox="1"/>
          <p:nvPr/>
        </p:nvSpPr>
        <p:spPr>
          <a:xfrm>
            <a:off x="7002820" y="1297571"/>
            <a:ext cx="1353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chained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39951D-860C-9DB3-45FA-BC951BB28D34}"/>
              </a:ext>
            </a:extLst>
          </p:cNvPr>
          <p:cNvSpPr txBox="1"/>
          <p:nvPr/>
        </p:nvSpPr>
        <p:spPr>
          <a:xfrm>
            <a:off x="4772803" y="2718934"/>
            <a:ext cx="878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beat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EFB6B3-C99A-6768-5739-A6DBA28C838E}"/>
              </a:ext>
            </a:extLst>
          </p:cNvPr>
          <p:cNvSpPr txBox="1"/>
          <p:nvPr/>
        </p:nvSpPr>
        <p:spPr>
          <a:xfrm>
            <a:off x="7071243" y="271893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beaten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89F223-F42F-1FA3-96B6-E88E33696848}"/>
              </a:ext>
            </a:extLst>
          </p:cNvPr>
          <p:cNvSpPr txBox="1"/>
          <p:nvPr/>
        </p:nvSpPr>
        <p:spPr>
          <a:xfrm>
            <a:off x="477280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A8CBC5-BF90-F4C8-5D36-16CAF3B6EC04}"/>
              </a:ext>
            </a:extLst>
          </p:cNvPr>
          <p:cNvSpPr txBox="1"/>
          <p:nvPr/>
        </p:nvSpPr>
        <p:spPr>
          <a:xfrm>
            <a:off x="7071243" y="4139681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thrown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F1A26A-69D5-D955-B269-CBCCACCBF569}"/>
              </a:ext>
            </a:extLst>
          </p:cNvPr>
          <p:cNvSpPr txBox="1"/>
          <p:nvPr/>
        </p:nvSpPr>
        <p:spPr>
          <a:xfrm>
            <a:off x="4342391" y="1835881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96BEA4A-9D64-BEBB-FCD8-8DC248199AB3}"/>
              </a:ext>
            </a:extLst>
          </p:cNvPr>
          <p:cNvSpPr txBox="1"/>
          <p:nvPr/>
        </p:nvSpPr>
        <p:spPr>
          <a:xfrm>
            <a:off x="4328373" y="3164060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6C3C2C-9A89-4822-7D86-119E8EE631CD}"/>
              </a:ext>
            </a:extLst>
          </p:cNvPr>
          <p:cNvSpPr txBox="1"/>
          <p:nvPr/>
        </p:nvSpPr>
        <p:spPr>
          <a:xfrm>
            <a:off x="4354537" y="4715122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165284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8909D3-8D84-4F92-DD95-0397734DD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54669"/>
            <a:ext cx="12229041" cy="44243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EC7065F-4801-51A3-8E41-C2DBDAA6BA58}"/>
              </a:ext>
            </a:extLst>
          </p:cNvPr>
          <p:cNvSpPr txBox="1"/>
          <p:nvPr/>
        </p:nvSpPr>
        <p:spPr>
          <a:xfrm>
            <a:off x="507138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AC5C215-41D4-3736-52E4-54D068467EAD}"/>
              </a:ext>
            </a:extLst>
          </p:cNvPr>
          <p:cNvSpPr txBox="1"/>
          <p:nvPr/>
        </p:nvSpPr>
        <p:spPr>
          <a:xfrm>
            <a:off x="7360492" y="115466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hung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E463CB-7CE3-B5F9-CA6A-4BA0B0F6DD02}"/>
              </a:ext>
            </a:extLst>
          </p:cNvPr>
          <p:cNvSpPr txBox="1"/>
          <p:nvPr/>
        </p:nvSpPr>
        <p:spPr>
          <a:xfrm>
            <a:off x="7360492" y="261646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sold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8DDAFD0-D26D-6F8A-5877-50609E4B7153}"/>
              </a:ext>
            </a:extLst>
          </p:cNvPr>
          <p:cNvSpPr txBox="1"/>
          <p:nvPr/>
        </p:nvSpPr>
        <p:spPr>
          <a:xfrm>
            <a:off x="5071382" y="4147494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whip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06391E-6EF6-46AF-96F2-D5BDC96BD509}"/>
              </a:ext>
            </a:extLst>
          </p:cNvPr>
          <p:cNvSpPr txBox="1"/>
          <p:nvPr/>
        </p:nvSpPr>
        <p:spPr>
          <a:xfrm>
            <a:off x="7360492" y="40782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749D63-9A41-FA9E-304F-506D8675DBEE}"/>
              </a:ext>
            </a:extLst>
          </p:cNvPr>
          <p:cNvSpPr txBox="1"/>
          <p:nvPr/>
        </p:nvSpPr>
        <p:spPr>
          <a:xfrm>
            <a:off x="4342391" y="1789226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264109A-72E2-811C-510C-E1F4A1B5870D}"/>
              </a:ext>
            </a:extLst>
          </p:cNvPr>
          <p:cNvSpPr txBox="1"/>
          <p:nvPr/>
        </p:nvSpPr>
        <p:spPr>
          <a:xfrm>
            <a:off x="4328373" y="3117405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ECC3137-0306-3EA8-28D2-4E2F8EAA0AD7}"/>
              </a:ext>
            </a:extLst>
          </p:cNvPr>
          <p:cNvSpPr txBox="1"/>
          <p:nvPr/>
        </p:nvSpPr>
        <p:spPr>
          <a:xfrm>
            <a:off x="4354537" y="4668467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832F76-67FE-5411-1994-EC3CEE4B0940}"/>
              </a:ext>
            </a:extLst>
          </p:cNvPr>
          <p:cNvSpPr txBox="1"/>
          <p:nvPr/>
        </p:nvSpPr>
        <p:spPr>
          <a:xfrm>
            <a:off x="5194052" y="2710506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sell</a:t>
            </a:r>
            <a:endParaRPr lang="fr-FR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43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CB31AF79-01E9-E605-DD8E-7971FC5F48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38689"/>
            <a:ext cx="12162107" cy="443980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3F76768C-08BA-E239-9040-8180016372AF}"/>
              </a:ext>
            </a:extLst>
          </p:cNvPr>
          <p:cNvSpPr txBox="1"/>
          <p:nvPr/>
        </p:nvSpPr>
        <p:spPr>
          <a:xfrm>
            <a:off x="6754002" y="4427088"/>
            <a:ext cx="1960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04F54DA-976C-7335-A968-A98B2D67C11C}"/>
              </a:ext>
            </a:extLst>
          </p:cNvPr>
          <p:cNvSpPr txBox="1"/>
          <p:nvPr/>
        </p:nvSpPr>
        <p:spPr>
          <a:xfrm>
            <a:off x="1921009" y="2435369"/>
            <a:ext cx="72715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Les marins ont maltraité les prisonniers (captifs).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373498A-F9FE-C922-20A0-5272CD0473E3}"/>
              </a:ext>
            </a:extLst>
          </p:cNvPr>
          <p:cNvSpPr txBox="1"/>
          <p:nvPr/>
        </p:nvSpPr>
        <p:spPr>
          <a:xfrm>
            <a:off x="2498981" y="3009840"/>
            <a:ext cx="16930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sailors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8F9D766-4056-F11F-F7F9-1492BFB85DDA}"/>
              </a:ext>
            </a:extLst>
          </p:cNvPr>
          <p:cNvSpPr txBox="1"/>
          <p:nvPr/>
        </p:nvSpPr>
        <p:spPr>
          <a:xfrm>
            <a:off x="7848532" y="3025445"/>
            <a:ext cx="2026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captives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33C1335-984C-1E0E-9516-C3E3169CE3B9}"/>
              </a:ext>
            </a:extLst>
          </p:cNvPr>
          <p:cNvSpPr txBox="1"/>
          <p:nvPr/>
        </p:nvSpPr>
        <p:spPr>
          <a:xfrm>
            <a:off x="4625555" y="4393659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02286F-BC83-3CDD-D11E-2F6CF5D5841D}"/>
              </a:ext>
            </a:extLst>
          </p:cNvPr>
          <p:cNvSpPr/>
          <p:nvPr/>
        </p:nvSpPr>
        <p:spPr>
          <a:xfrm>
            <a:off x="1921009" y="2368513"/>
            <a:ext cx="7512240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9C2FFD-C000-0A28-50CE-8BACE17BD424}"/>
              </a:ext>
            </a:extLst>
          </p:cNvPr>
          <p:cNvSpPr/>
          <p:nvPr/>
        </p:nvSpPr>
        <p:spPr>
          <a:xfrm>
            <a:off x="2494323" y="3009840"/>
            <a:ext cx="1849146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DD00EF-C0D9-3F13-213A-4E554F7699C5}"/>
              </a:ext>
            </a:extLst>
          </p:cNvPr>
          <p:cNvSpPr/>
          <p:nvPr/>
        </p:nvSpPr>
        <p:spPr>
          <a:xfrm>
            <a:off x="7790218" y="3036854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FC14D8-1BBC-AD56-1130-F7F51792B48A}"/>
              </a:ext>
            </a:extLst>
          </p:cNvPr>
          <p:cNvSpPr/>
          <p:nvPr/>
        </p:nvSpPr>
        <p:spPr>
          <a:xfrm>
            <a:off x="4343469" y="4343239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46ACCA2-6540-A89F-9962-7CC3592B3940}"/>
              </a:ext>
            </a:extLst>
          </p:cNvPr>
          <p:cNvSpPr/>
          <p:nvPr/>
        </p:nvSpPr>
        <p:spPr>
          <a:xfrm>
            <a:off x="6532529" y="4313796"/>
            <a:ext cx="2026517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661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70E449C-0B3C-3F4C-365B-F0FA59027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75382"/>
            <a:ext cx="12199459" cy="46990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C6B8B5-6793-D9C0-9AA6-E2E029BF025A}"/>
              </a:ext>
            </a:extLst>
          </p:cNvPr>
          <p:cNvSpPr txBox="1"/>
          <p:nvPr/>
        </p:nvSpPr>
        <p:spPr>
          <a:xfrm>
            <a:off x="6096000" y="1132329"/>
            <a:ext cx="1960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52A0B3-958F-691A-04F2-F5DA59D448E4}"/>
              </a:ext>
            </a:extLst>
          </p:cNvPr>
          <p:cNvSpPr txBox="1"/>
          <p:nvPr/>
        </p:nvSpPr>
        <p:spPr>
          <a:xfrm>
            <a:off x="4471112" y="1095006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1D3F24-D050-B881-2D33-0743B0054E8A}"/>
              </a:ext>
            </a:extLst>
          </p:cNvPr>
          <p:cNvSpPr txBox="1"/>
          <p:nvPr/>
        </p:nvSpPr>
        <p:spPr>
          <a:xfrm>
            <a:off x="4838116" y="2501687"/>
            <a:ext cx="1624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sujet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03DCAC-21B9-0C15-F7CE-237401DE20FF}"/>
              </a:ext>
            </a:extLst>
          </p:cNvPr>
          <p:cNvSpPr txBox="1"/>
          <p:nvPr/>
        </p:nvSpPr>
        <p:spPr>
          <a:xfrm>
            <a:off x="3549130" y="4678830"/>
            <a:ext cx="496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captives </a:t>
            </a:r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mistreated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DA1766-3B6C-5E4C-914D-98C0868CC7C8}"/>
              </a:ext>
            </a:extLst>
          </p:cNvPr>
          <p:cNvSpPr/>
          <p:nvPr/>
        </p:nvSpPr>
        <p:spPr>
          <a:xfrm>
            <a:off x="4471112" y="2539010"/>
            <a:ext cx="1743076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5446BA-C913-A51E-2530-7ED9EB03E304}"/>
              </a:ext>
            </a:extLst>
          </p:cNvPr>
          <p:cNvSpPr/>
          <p:nvPr/>
        </p:nvSpPr>
        <p:spPr>
          <a:xfrm>
            <a:off x="3227295" y="4664325"/>
            <a:ext cx="7512240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0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3F9E6E1-12F9-9F86-2761-300757942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3017"/>
            <a:ext cx="12199210" cy="63719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A732822-EAD5-65A5-979E-F8BE1E42C758}"/>
              </a:ext>
            </a:extLst>
          </p:cNvPr>
          <p:cNvSpPr txBox="1"/>
          <p:nvPr/>
        </p:nvSpPr>
        <p:spPr>
          <a:xfrm>
            <a:off x="3048778" y="3244334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01 </a:t>
            </a:r>
            <a:r>
              <a:rPr lang="fr-FR" dirty="0" err="1"/>
              <a:t>lifeonplantation</a:t>
            </a:r>
            <a:r>
              <a:rPr lang="fr-FR" dirty="0"/>
              <a:t> </a:t>
            </a:r>
            <a:r>
              <a:rPr lang="fr-FR" dirty="0" err="1"/>
              <a:t>acces</a:t>
            </a:r>
            <a:r>
              <a:rPr lang="fr-FR" dirty="0"/>
              <a:t> au </a:t>
            </a:r>
            <a:r>
              <a:rPr lang="fr-FR" dirty="0" err="1"/>
              <a:t>sense</a:t>
            </a:r>
            <a:r>
              <a:rPr lang="fr-FR" dirty="0"/>
              <a:t> UNE FOIS</a:t>
            </a:r>
          </a:p>
        </p:txBody>
      </p:sp>
    </p:spTree>
    <p:extLst>
      <p:ext uri="{BB962C8B-B14F-4D97-AF65-F5344CB8AC3E}">
        <p14:creationId xmlns:p14="http://schemas.microsoft.com/office/powerpoint/2010/main" val="1503193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298580"/>
            <a:ext cx="11938215" cy="700646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457200">
              <a:lnSpc>
                <a:spcPct val="150000"/>
              </a:lnSpc>
            </a:pPr>
            <a:r>
              <a:rPr lang="en-US" sz="2400" b="1" u="sng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Turn the following sentences into the passive form: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European sailors brought manufactured items to Africa.</a:t>
            </a:r>
          </a:p>
          <a:p>
            <a:pPr lvl="0">
              <a:lnSpc>
                <a:spcPct val="150000"/>
              </a:lnSpc>
            </a:pPr>
            <a:r>
              <a:rPr lang="en-US" sz="2400" spc="100" dirty="0"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Manufactured items were brought to Africa by the Europeans.</a:t>
            </a:r>
            <a:endParaRPr lang="fr-FR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400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  The American traders exchanged people for tobacco.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fr-FR" sz="240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People </a:t>
            </a:r>
            <a:r>
              <a:rPr lang="fr-FR" sz="240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were</a:t>
            </a:r>
            <a:r>
              <a:rPr lang="fr-FR" sz="240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40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exchanged</a:t>
            </a:r>
            <a:r>
              <a:rPr lang="fr-FR" sz="240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</a:t>
            </a:r>
            <a:r>
              <a:rPr lang="fr-FR" sz="240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tobacco</a:t>
            </a:r>
            <a:r>
              <a:rPr lang="fr-FR" sz="240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the American traders.</a:t>
            </a:r>
            <a:endParaRPr lang="fr-FR" sz="24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fr-FR" sz="2400" spc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 </a:t>
            </a:r>
            <a:r>
              <a:rPr lang="en-US" sz="2400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Lincoln won the war against slavery.</a:t>
            </a:r>
          </a:p>
          <a:p>
            <a:pPr lvl="0">
              <a:lnSpc>
                <a:spcPct val="150000"/>
              </a:lnSpc>
            </a:pPr>
            <a:r>
              <a:rPr lang="en-US" sz="2400" spc="100" dirty="0"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war against slavery was won by Lincoln.</a:t>
            </a:r>
            <a:endParaRPr lang="fr-FR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buAutoNum type="arabicPeriod" startAt="4"/>
            </a:pPr>
            <a:r>
              <a:rPr lang="en-US" sz="2400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 the sailors hang the rebels?</a:t>
            </a:r>
          </a:p>
          <a:p>
            <a:pPr lvl="0">
              <a:lnSpc>
                <a:spcPct val="150000"/>
              </a:lnSpc>
            </a:pPr>
            <a:r>
              <a:rPr lang="en-US" sz="2400" spc="100" dirty="0"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Were the rebels hanged (hung) by the by the sailors?</a:t>
            </a:r>
            <a:endParaRPr lang="fr-FR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50000"/>
              </a:lnSpc>
              <a:spcAft>
                <a:spcPts val="800"/>
              </a:spcAft>
              <a:buAutoNum type="arabicPeriod" startAt="5"/>
            </a:pPr>
            <a:r>
              <a:rPr lang="en-US" sz="2400" spc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sailors didn’t treat the African people well.</a:t>
            </a: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2400" spc="100" dirty="0"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African people weren’t treated well by the sailors.</a:t>
            </a:r>
            <a:endParaRPr lang="fr-FR" sz="24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fr-FR" sz="32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</p:txBody>
      </p:sp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DA7A26-F2A6-AFDC-038B-0C6F6EE7B390}"/>
              </a:ext>
            </a:extLst>
          </p:cNvPr>
          <p:cNvSpPr/>
          <p:nvPr/>
        </p:nvSpPr>
        <p:spPr>
          <a:xfrm>
            <a:off x="406392" y="1713251"/>
            <a:ext cx="899886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B0BF9C-1878-5862-551E-61EEB3AC8B6C}"/>
              </a:ext>
            </a:extLst>
          </p:cNvPr>
          <p:cNvSpPr/>
          <p:nvPr/>
        </p:nvSpPr>
        <p:spPr>
          <a:xfrm>
            <a:off x="406391" y="2782670"/>
            <a:ext cx="899886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F72918-2599-5DA2-CB52-C6ED7609A8BF}"/>
              </a:ext>
            </a:extLst>
          </p:cNvPr>
          <p:cNvSpPr/>
          <p:nvPr/>
        </p:nvSpPr>
        <p:spPr>
          <a:xfrm>
            <a:off x="334857" y="3962460"/>
            <a:ext cx="899886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AF390A-A66D-5E55-65F4-7B766739C4A8}"/>
              </a:ext>
            </a:extLst>
          </p:cNvPr>
          <p:cNvSpPr/>
          <p:nvPr/>
        </p:nvSpPr>
        <p:spPr>
          <a:xfrm>
            <a:off x="334857" y="5032113"/>
            <a:ext cx="899886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6AF470-9A70-6A23-C280-ABD48A09761F}"/>
              </a:ext>
            </a:extLst>
          </p:cNvPr>
          <p:cNvSpPr/>
          <p:nvPr/>
        </p:nvSpPr>
        <p:spPr>
          <a:xfrm>
            <a:off x="334856" y="6211669"/>
            <a:ext cx="899886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08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643598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2400" u="sng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Turn the sentences into the active form:</a:t>
            </a: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 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1. The African people were bought by the Americans.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The Americans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bought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the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African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people.</a:t>
            </a:r>
            <a:endParaRPr lang="fr-FR" sz="24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2.  The captives were tortured by the Europeans.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The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Europeans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tortured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the captives. </a:t>
            </a:r>
            <a:endParaRPr lang="fr-FR" sz="24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3.  Goods were given to the tribes by the traders.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The traders gave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goods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to the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tribes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.</a:t>
            </a:r>
            <a:endParaRPr lang="fr-FR" sz="24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4.  Why were the slaves whipped by their owners?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Why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did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the </a:t>
            </a:r>
            <a:r>
              <a:rPr lang="fr-FR" sz="2400" kern="150" spc="100" dirty="0" err="1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owners</a:t>
            </a:r>
            <a:r>
              <a:rPr lang="fr-FR" sz="2400" kern="150" spc="100" dirty="0"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 Unicode MS"/>
              </a:rPr>
              <a:t> whip the slaves?</a:t>
            </a:r>
            <a:endParaRPr lang="fr-FR" sz="24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effectLst/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5.  The rebels weren’t treated well by the sailors.</a:t>
            </a:r>
            <a:endParaRPr lang="fr-FR" sz="24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pPr>
              <a:lnSpc>
                <a:spcPct val="150000"/>
              </a:lnSpc>
            </a:pPr>
            <a:r>
              <a:rPr lang="en-US" sz="2400" kern="150" spc="100" dirty="0">
                <a:highlight>
                  <a:srgbClr val="FFFF00"/>
                </a:highlight>
                <a:latin typeface="Berlin Sans FB" panose="020E0602020502020306" pitchFamily="34" charset="0"/>
                <a:ea typeface="Songti SC"/>
                <a:cs typeface="Arial" panose="020B0604020202020204" pitchFamily="34" charset="0"/>
              </a:rPr>
              <a:t>The sailors didn’t treat the rebels well.</a:t>
            </a:r>
            <a:endParaRPr lang="fr-FR" sz="2400" kern="150" dirty="0">
              <a:effectLst/>
              <a:highlight>
                <a:srgbClr val="FFFF00"/>
              </a:highlight>
              <a:latin typeface="Berlin Sans FB" panose="020E0602020502020306" pitchFamily="34" charset="0"/>
              <a:ea typeface="Songti SC"/>
              <a:cs typeface="Arial Unicode M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0376D-7489-91FE-4723-D59463BB43B3}"/>
              </a:ext>
            </a:extLst>
          </p:cNvPr>
          <p:cNvSpPr/>
          <p:nvPr/>
        </p:nvSpPr>
        <p:spPr>
          <a:xfrm>
            <a:off x="294424" y="1853210"/>
            <a:ext cx="653309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7E5814-A9F5-53C3-0CEA-E86E0F3C293B}"/>
              </a:ext>
            </a:extLst>
          </p:cNvPr>
          <p:cNvSpPr/>
          <p:nvPr/>
        </p:nvSpPr>
        <p:spPr>
          <a:xfrm>
            <a:off x="263942" y="3034772"/>
            <a:ext cx="653309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EAA193-0AD6-198A-069E-32E2177C0E66}"/>
              </a:ext>
            </a:extLst>
          </p:cNvPr>
          <p:cNvSpPr/>
          <p:nvPr/>
        </p:nvSpPr>
        <p:spPr>
          <a:xfrm>
            <a:off x="340144" y="4072599"/>
            <a:ext cx="653309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9F59B-F5F8-F06E-EFD5-BD3A55249692}"/>
              </a:ext>
            </a:extLst>
          </p:cNvPr>
          <p:cNvSpPr/>
          <p:nvPr/>
        </p:nvSpPr>
        <p:spPr>
          <a:xfrm>
            <a:off x="263944" y="5142135"/>
            <a:ext cx="653309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83131E-49A5-CFEE-FFF2-004FE0AC3498}"/>
              </a:ext>
            </a:extLst>
          </p:cNvPr>
          <p:cNvSpPr/>
          <p:nvPr/>
        </p:nvSpPr>
        <p:spPr>
          <a:xfrm>
            <a:off x="263943" y="6351747"/>
            <a:ext cx="6533095" cy="646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585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D312A1-7709-4B88-96CE-720AF2139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Pdf</a:t>
            </a:r>
            <a:r>
              <a:rPr lang="fr-FR" b="1" dirty="0"/>
              <a:t> :The </a:t>
            </a:r>
            <a:r>
              <a:rPr lang="fr-FR" b="1" dirty="0" err="1"/>
              <a:t>worksheet</a:t>
            </a:r>
            <a:r>
              <a:rPr lang="fr-FR" b="1" dirty="0"/>
              <a:t> </a:t>
            </a:r>
            <a:r>
              <a:rPr lang="fr-FR" b="1" dirty="0" err="1"/>
              <a:t>was</a:t>
            </a:r>
            <a:r>
              <a:rPr lang="fr-FR" b="1" dirty="0"/>
              <a:t> </a:t>
            </a:r>
            <a:r>
              <a:rPr lang="fr-FR" b="1" dirty="0" err="1"/>
              <a:t>completed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E25962-1432-04D6-755A-91AEBDB72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026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05CE70-E643-A3E6-8656-ED27A0938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E8E9DDE4-19F5-5FFB-E3FD-A026DB223D85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D4AC748D-DFF4-EAC3-3A66-D48797179E0B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kern="150" noProof="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Activity to practice the </a:t>
            </a:r>
            <a:r>
              <a:rPr lang="en-US" sz="3600" kern="150" dirty="0">
                <a:latin typeface="Berlin Sans FB" panose="020E0602020502020306" pitchFamily="34" charset="0"/>
                <a:ea typeface="Songti SC"/>
                <a:cs typeface="Arial Unicode MS"/>
              </a:rPr>
              <a:t>past simple </a:t>
            </a:r>
            <a:r>
              <a:rPr lang="en-US" sz="3600" kern="150" noProof="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passive voice</a:t>
            </a:r>
          </a:p>
          <a:p>
            <a:endParaRPr lang="en-US" sz="2800" noProof="0" dirty="0">
              <a:latin typeface="Berlin Sans FB" panose="020E0602020502020306" pitchFamily="34" charset="0"/>
            </a:endParaRPr>
          </a:p>
          <a:p>
            <a:r>
              <a:rPr lang="en-US" sz="2800" noProof="0" dirty="0">
                <a:latin typeface="Berlin Sans FB" panose="020E0602020502020306" pitchFamily="34" charset="0"/>
              </a:rPr>
              <a:t> Famous Inventions and Discoveries </a:t>
            </a:r>
          </a:p>
          <a:p>
            <a:endParaRPr lang="en-US" sz="2800" kern="150" noProof="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r>
              <a:rPr lang="en-US" sz="2800" kern="150" noProof="0" dirty="0">
                <a:latin typeface="Berlin Sans FB" panose="020E0602020502020306" pitchFamily="34" charset="0"/>
                <a:ea typeface="Songti SC"/>
                <a:cs typeface="Arial Unicode MS"/>
              </a:rPr>
              <a:t>You will work in pairs; there are 2 types of documents. </a:t>
            </a:r>
            <a:r>
              <a:rPr lang="en-US" sz="2800" kern="150" dirty="0">
                <a:latin typeface="Berlin Sans FB" panose="020E0602020502020306" pitchFamily="34" charset="0"/>
                <a:ea typeface="Songti SC"/>
                <a:cs typeface="Arial Unicode MS"/>
              </a:rPr>
              <a:t>(</a:t>
            </a:r>
            <a:r>
              <a:rPr lang="en-US" sz="2800" kern="150" noProof="0" dirty="0">
                <a:latin typeface="Berlin Sans FB" panose="020E0602020502020306" pitchFamily="34" charset="0"/>
                <a:ea typeface="Songti SC"/>
                <a:cs typeface="Arial Unicode MS"/>
              </a:rPr>
              <a:t>Student A &amp; B)</a:t>
            </a:r>
          </a:p>
          <a:p>
            <a:r>
              <a:rPr lang="en-US" sz="2800" kern="150" dirty="0">
                <a:latin typeface="Berlin Sans FB" panose="020E0602020502020306" pitchFamily="34" charset="0"/>
                <a:ea typeface="Songti SC"/>
                <a:cs typeface="Arial Unicode MS"/>
              </a:rPr>
              <a:t>You will work with several partners.</a:t>
            </a:r>
            <a:endParaRPr lang="en-US" sz="2800" kern="150" noProof="0" dirty="0"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endParaRPr lang="en-US" sz="2800" kern="15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  <a:p>
            <a:r>
              <a:rPr lang="en-US" sz="2800" kern="150" noProof="0" dirty="0">
                <a:latin typeface="Berlin Sans FB" panose="020E0602020502020306" pitchFamily="34" charset="0"/>
                <a:ea typeface="Songti SC"/>
                <a:cs typeface="Arial Unicode MS"/>
              </a:rPr>
              <a:t>You will have to ask questions using the past simple passive voice.</a:t>
            </a:r>
            <a:endParaRPr lang="en-US" sz="3600" kern="150" noProof="0" dirty="0">
              <a:effectLst/>
              <a:latin typeface="Berlin Sans FB" panose="020E0602020502020306" pitchFamily="34" charset="0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254062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BA57FF-C592-DD9D-8ECE-E337769AD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7BBC6402-CEEA-61FA-8522-AC6915639E27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63F61F08-3C00-C873-30CF-A605D9A98612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fr-FR" sz="3600" dirty="0">
              <a:latin typeface="Berlin Sans FB" panose="020E0602020502020306" pitchFamily="34" charset="0"/>
            </a:endParaRPr>
          </a:p>
          <a:p>
            <a:r>
              <a:rPr lang="en-US" sz="3600" dirty="0">
                <a:latin typeface="Berlin Sans FB" panose="020E0602020502020306" pitchFamily="34" charset="0"/>
              </a:rPr>
              <a:t> Penicillin was discovered by Alexander Fleming in Scotland in 1928.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What was discovered by Alexander Fleming?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8FFD73-2148-FEF5-DDC6-E04144764856}"/>
              </a:ext>
            </a:extLst>
          </p:cNvPr>
          <p:cNvSpPr/>
          <p:nvPr/>
        </p:nvSpPr>
        <p:spPr>
          <a:xfrm>
            <a:off x="406400" y="1615440"/>
            <a:ext cx="1849120" cy="4267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9FE82C-AE1F-A7BB-F5E8-750754F93CD1}"/>
              </a:ext>
            </a:extLst>
          </p:cNvPr>
          <p:cNvSpPr/>
          <p:nvPr/>
        </p:nvSpPr>
        <p:spPr>
          <a:xfrm>
            <a:off x="406400" y="3068320"/>
            <a:ext cx="88392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77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936CB24-9786-ACA2-6FCD-4977D8CF3884}"/>
              </a:ext>
            </a:extLst>
          </p:cNvPr>
          <p:cNvSpPr/>
          <p:nvPr/>
        </p:nvSpPr>
        <p:spPr>
          <a:xfrm>
            <a:off x="0" y="16934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2" name="Graphic 18">
            <a:extLst>
              <a:ext uri="{FF2B5EF4-FFF2-40B4-BE49-F238E27FC236}">
                <a16:creationId xmlns:a16="http://schemas.microsoft.com/office/drawing/2014/main" id="{9B223BFD-05C2-3C00-6514-533CC2924E8E}"/>
              </a:ext>
            </a:extLst>
          </p:cNvPr>
          <p:cNvGrpSpPr/>
          <p:nvPr/>
        </p:nvGrpSpPr>
        <p:grpSpPr>
          <a:xfrm flipH="1">
            <a:off x="7046172" y="4541882"/>
            <a:ext cx="6061925" cy="3050831"/>
            <a:chOff x="5955058" y="4541882"/>
            <a:chExt cx="6061925" cy="3050831"/>
          </a:xfrm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F71EFCA-1E7E-8E52-F6D9-B77F2BBEACD7}"/>
                </a:ext>
              </a:extLst>
            </p:cNvPr>
            <p:cNvSpPr/>
            <p:nvPr/>
          </p:nvSpPr>
          <p:spPr>
            <a:xfrm>
              <a:off x="6002093" y="4541882"/>
              <a:ext cx="2185452" cy="2566638"/>
            </a:xfrm>
            <a:custGeom>
              <a:avLst/>
              <a:gdLst>
                <a:gd name="connsiteX0" fmla="*/ 739040 w 2185452"/>
                <a:gd name="connsiteY0" fmla="*/ 224 h 2566638"/>
                <a:gd name="connsiteX1" fmla="*/ 1183190 w 2185452"/>
                <a:gd name="connsiteY1" fmla="*/ 237206 h 2566638"/>
                <a:gd name="connsiteX2" fmla="*/ 1317112 w 2185452"/>
                <a:gd name="connsiteY2" fmla="*/ 535910 h 2566638"/>
                <a:gd name="connsiteX3" fmla="*/ 1560380 w 2185452"/>
                <a:gd name="connsiteY3" fmla="*/ 733268 h 2566638"/>
                <a:gd name="connsiteX4" fmla="*/ 2059776 w 2185452"/>
                <a:gd name="connsiteY4" fmla="*/ 597632 h 2566638"/>
                <a:gd name="connsiteX5" fmla="*/ 2166361 w 2185452"/>
                <a:gd name="connsiteY5" fmla="*/ 921768 h 2566638"/>
                <a:gd name="connsiteX6" fmla="*/ 1952334 w 2185452"/>
                <a:gd name="connsiteY6" fmla="*/ 1233617 h 2566638"/>
                <a:gd name="connsiteX7" fmla="*/ 1874610 w 2185452"/>
                <a:gd name="connsiteY7" fmla="*/ 1587661 h 2566638"/>
                <a:gd name="connsiteX8" fmla="*/ 2118450 w 2185452"/>
                <a:gd name="connsiteY8" fmla="*/ 1876554 h 2566638"/>
                <a:gd name="connsiteX9" fmla="*/ 2005007 w 2185452"/>
                <a:gd name="connsiteY9" fmla="*/ 2293464 h 2566638"/>
                <a:gd name="connsiteX10" fmla="*/ 1569239 w 2185452"/>
                <a:gd name="connsiteY10" fmla="*/ 2557020 h 2566638"/>
                <a:gd name="connsiteX11" fmla="*/ 1150901 w 2185452"/>
                <a:gd name="connsiteY11" fmla="*/ 2154780 h 2566638"/>
                <a:gd name="connsiteX12" fmla="*/ 489580 w 2185452"/>
                <a:gd name="connsiteY12" fmla="*/ 2340041 h 2566638"/>
                <a:gd name="connsiteX13" fmla="*/ 40571 w 2185452"/>
                <a:gd name="connsiteY13" fmla="*/ 2044861 h 2566638"/>
                <a:gd name="connsiteX14" fmla="*/ 76004 w 2185452"/>
                <a:gd name="connsiteY14" fmla="*/ 1482981 h 2566638"/>
                <a:gd name="connsiteX15" fmla="*/ 195257 w 2185452"/>
                <a:gd name="connsiteY15" fmla="*/ 972536 h 2566638"/>
                <a:gd name="connsiteX16" fmla="*/ 70670 w 2185452"/>
                <a:gd name="connsiteY16" fmla="*/ 786418 h 2566638"/>
                <a:gd name="connsiteX17" fmla="*/ 194591 w 2185452"/>
                <a:gd name="connsiteY17" fmla="*/ 296928 h 2566638"/>
                <a:gd name="connsiteX18" fmla="*/ 739040 w 2185452"/>
                <a:gd name="connsiteY18" fmla="*/ 224 h 256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85452" h="2566638">
                  <a:moveTo>
                    <a:pt x="739040" y="224"/>
                  </a:moveTo>
                  <a:cubicBezTo>
                    <a:pt x="914585" y="-5205"/>
                    <a:pt x="1089941" y="88331"/>
                    <a:pt x="1183190" y="237206"/>
                  </a:cubicBezTo>
                  <a:cubicBezTo>
                    <a:pt x="1241198" y="329789"/>
                    <a:pt x="1267677" y="438565"/>
                    <a:pt x="1317112" y="535910"/>
                  </a:cubicBezTo>
                  <a:cubicBezTo>
                    <a:pt x="1366547" y="633351"/>
                    <a:pt x="1451414" y="725363"/>
                    <a:pt x="1560380" y="733268"/>
                  </a:cubicBezTo>
                  <a:cubicBezTo>
                    <a:pt x="1736879" y="746127"/>
                    <a:pt x="1893470" y="537053"/>
                    <a:pt x="2059776" y="597632"/>
                  </a:cubicBezTo>
                  <a:cubicBezTo>
                    <a:pt x="2178744" y="640971"/>
                    <a:pt x="2210748" y="803182"/>
                    <a:pt x="2166361" y="921768"/>
                  </a:cubicBezTo>
                  <a:cubicBezTo>
                    <a:pt x="2121974" y="1040354"/>
                    <a:pt x="2026534" y="1131032"/>
                    <a:pt x="1952334" y="1233617"/>
                  </a:cubicBezTo>
                  <a:cubicBezTo>
                    <a:pt x="1878134" y="1336201"/>
                    <a:pt x="1823366" y="1471837"/>
                    <a:pt x="1874610" y="1587661"/>
                  </a:cubicBezTo>
                  <a:cubicBezTo>
                    <a:pt x="1926045" y="1703866"/>
                    <a:pt x="2067015" y="1760444"/>
                    <a:pt x="2118450" y="1876554"/>
                  </a:cubicBezTo>
                  <a:cubicBezTo>
                    <a:pt x="2179601" y="2014571"/>
                    <a:pt x="2091494" y="2169734"/>
                    <a:pt x="2005007" y="2293464"/>
                  </a:cubicBezTo>
                  <a:cubicBezTo>
                    <a:pt x="1900709" y="2442625"/>
                    <a:pt x="1743737" y="2608646"/>
                    <a:pt x="1569239" y="2557020"/>
                  </a:cubicBezTo>
                  <a:cubicBezTo>
                    <a:pt x="1380263" y="2501108"/>
                    <a:pt x="1333400" y="2229360"/>
                    <a:pt x="1150901" y="2154780"/>
                  </a:cubicBezTo>
                  <a:cubicBezTo>
                    <a:pt x="933159" y="2065721"/>
                    <a:pt x="723133" y="2311942"/>
                    <a:pt x="489580" y="2340041"/>
                  </a:cubicBezTo>
                  <a:cubicBezTo>
                    <a:pt x="298223" y="2363091"/>
                    <a:pt x="111533" y="2224026"/>
                    <a:pt x="40571" y="2044861"/>
                  </a:cubicBezTo>
                  <a:cubicBezTo>
                    <a:pt x="-30390" y="1865696"/>
                    <a:pt x="-1720" y="1659289"/>
                    <a:pt x="76004" y="1482981"/>
                  </a:cubicBezTo>
                  <a:cubicBezTo>
                    <a:pt x="148871" y="1317818"/>
                    <a:pt x="265457" y="1138843"/>
                    <a:pt x="195257" y="972536"/>
                  </a:cubicBezTo>
                  <a:cubicBezTo>
                    <a:pt x="166206" y="903575"/>
                    <a:pt x="108485" y="850997"/>
                    <a:pt x="70670" y="786418"/>
                  </a:cubicBezTo>
                  <a:cubicBezTo>
                    <a:pt x="-28199" y="617921"/>
                    <a:pt x="49715" y="408466"/>
                    <a:pt x="194591" y="296928"/>
                  </a:cubicBezTo>
                  <a:cubicBezTo>
                    <a:pt x="347181" y="179771"/>
                    <a:pt x="531680" y="6701"/>
                    <a:pt x="739040" y="224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ABAC17EA-97F9-4084-E3A8-DF5B93F1E29E}"/>
                </a:ext>
              </a:extLst>
            </p:cNvPr>
            <p:cNvSpPr/>
            <p:nvPr/>
          </p:nvSpPr>
          <p:spPr>
            <a:xfrm>
              <a:off x="8231423" y="5759348"/>
              <a:ext cx="3785560" cy="1439206"/>
            </a:xfrm>
            <a:custGeom>
              <a:avLst/>
              <a:gdLst>
                <a:gd name="connsiteX0" fmla="*/ 115721 w 3785560"/>
                <a:gd name="connsiteY0" fmla="*/ 1019800 h 1439206"/>
                <a:gd name="connsiteX1" fmla="*/ 117911 w 3785560"/>
                <a:gd name="connsiteY1" fmla="*/ 412581 h 1439206"/>
                <a:gd name="connsiteX2" fmla="*/ 684363 w 3785560"/>
                <a:gd name="connsiteY2" fmla="*/ 382958 h 1439206"/>
                <a:gd name="connsiteX3" fmla="*/ 1257863 w 3785560"/>
                <a:gd name="connsiteY3" fmla="*/ 512498 h 1439206"/>
                <a:gd name="connsiteX4" fmla="*/ 1802217 w 3785560"/>
                <a:gd name="connsiteY4" fmla="*/ 173218 h 1439206"/>
                <a:gd name="connsiteX5" fmla="*/ 2398292 w 3785560"/>
                <a:gd name="connsiteY5" fmla="*/ 48916 h 1439206"/>
                <a:gd name="connsiteX6" fmla="*/ 2606413 w 3785560"/>
                <a:gd name="connsiteY6" fmla="*/ 278564 h 1439206"/>
                <a:gd name="connsiteX7" fmla="*/ 2867969 w 3785560"/>
                <a:gd name="connsiteY7" fmla="*/ 422582 h 1439206"/>
                <a:gd name="connsiteX8" fmla="*/ 3192201 w 3785560"/>
                <a:gd name="connsiteY8" fmla="*/ 183314 h 1439206"/>
                <a:gd name="connsiteX9" fmla="*/ 3660354 w 3785560"/>
                <a:gd name="connsiteY9" fmla="*/ 249703 h 1439206"/>
                <a:gd name="connsiteX10" fmla="*/ 3765415 w 3785560"/>
                <a:gd name="connsiteY10" fmla="*/ 728620 h 1439206"/>
                <a:gd name="connsiteX11" fmla="*/ 3263638 w 3785560"/>
                <a:gd name="connsiteY11" fmla="*/ 1225921 h 1439206"/>
                <a:gd name="connsiteX12" fmla="*/ 2543929 w 3785560"/>
                <a:gd name="connsiteY12" fmla="*/ 1345079 h 1439206"/>
                <a:gd name="connsiteX13" fmla="*/ 996783 w 3785560"/>
                <a:gd name="connsiteY13" fmla="*/ 1439090 h 1439206"/>
                <a:gd name="connsiteX14" fmla="*/ 115721 w 3785560"/>
                <a:gd name="connsiteY14" fmla="*/ 1019800 h 1439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85560" h="1439206">
                  <a:moveTo>
                    <a:pt x="115721" y="1019800"/>
                  </a:moveTo>
                  <a:cubicBezTo>
                    <a:pt x="-24868" y="845302"/>
                    <a:pt x="-52491" y="558123"/>
                    <a:pt x="117911" y="412581"/>
                  </a:cubicBezTo>
                  <a:cubicBezTo>
                    <a:pt x="268692" y="283708"/>
                    <a:pt x="497387" y="316760"/>
                    <a:pt x="684363" y="382958"/>
                  </a:cubicBezTo>
                  <a:cubicBezTo>
                    <a:pt x="871244" y="449252"/>
                    <a:pt x="1061934" y="543074"/>
                    <a:pt x="1257863" y="512498"/>
                  </a:cubicBezTo>
                  <a:cubicBezTo>
                    <a:pt x="1471890" y="479161"/>
                    <a:pt x="1632291" y="307615"/>
                    <a:pt x="1802217" y="173218"/>
                  </a:cubicBezTo>
                  <a:cubicBezTo>
                    <a:pt x="1972143" y="38820"/>
                    <a:pt x="2214173" y="-65288"/>
                    <a:pt x="2398292" y="48916"/>
                  </a:cubicBezTo>
                  <a:cubicBezTo>
                    <a:pt x="2486588" y="103685"/>
                    <a:pt x="2541071" y="197792"/>
                    <a:pt x="2606413" y="278564"/>
                  </a:cubicBezTo>
                  <a:cubicBezTo>
                    <a:pt x="2671754" y="359336"/>
                    <a:pt x="2764623" y="434012"/>
                    <a:pt x="2867969" y="422582"/>
                  </a:cubicBezTo>
                  <a:cubicBezTo>
                    <a:pt x="3003796" y="407533"/>
                    <a:pt x="3078186" y="258657"/>
                    <a:pt x="3192201" y="183314"/>
                  </a:cubicBezTo>
                  <a:cubicBezTo>
                    <a:pt x="3334885" y="89017"/>
                    <a:pt x="3541863" y="126355"/>
                    <a:pt x="3660354" y="249703"/>
                  </a:cubicBezTo>
                  <a:cubicBezTo>
                    <a:pt x="3778845" y="373052"/>
                    <a:pt x="3811706" y="564028"/>
                    <a:pt x="3765415" y="728620"/>
                  </a:cubicBezTo>
                  <a:cubicBezTo>
                    <a:pt x="3699216" y="963698"/>
                    <a:pt x="3491285" y="1137624"/>
                    <a:pt x="3263638" y="1225921"/>
                  </a:cubicBezTo>
                  <a:cubicBezTo>
                    <a:pt x="3035990" y="1314217"/>
                    <a:pt x="2787674" y="1330124"/>
                    <a:pt x="2543929" y="1345079"/>
                  </a:cubicBezTo>
                  <a:cubicBezTo>
                    <a:pt x="2029960" y="1376606"/>
                    <a:pt x="1511610" y="1430899"/>
                    <a:pt x="996783" y="1439090"/>
                  </a:cubicBezTo>
                  <a:cubicBezTo>
                    <a:pt x="660836" y="1444615"/>
                    <a:pt x="347654" y="1251829"/>
                    <a:pt x="115721" y="1019800"/>
                  </a:cubicBezTo>
                  <a:close/>
                </a:path>
              </a:pathLst>
            </a:custGeom>
            <a:solidFill>
              <a:srgbClr val="FFF3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CD2FC25E-5226-19B9-5A63-AC75BD894C23}"/>
                </a:ext>
              </a:extLst>
            </p:cNvPr>
            <p:cNvSpPr/>
            <p:nvPr/>
          </p:nvSpPr>
          <p:spPr>
            <a:xfrm>
              <a:off x="5955058" y="5011911"/>
              <a:ext cx="4701386" cy="2580802"/>
            </a:xfrm>
            <a:custGeom>
              <a:avLst/>
              <a:gdLst>
                <a:gd name="connsiteX0" fmla="*/ 451271 w 4701386"/>
                <a:gd name="connsiteY0" fmla="*/ 242475 h 2580802"/>
                <a:gd name="connsiteX1" fmla="*/ 1059633 w 4701386"/>
                <a:gd name="connsiteY1" fmla="*/ 6445 h 2580802"/>
                <a:gd name="connsiteX2" fmla="*/ 1497593 w 4701386"/>
                <a:gd name="connsiteY2" fmla="*/ 456311 h 2580802"/>
                <a:gd name="connsiteX3" fmla="*/ 1513976 w 4701386"/>
                <a:gd name="connsiteY3" fmla="*/ 803021 h 2580802"/>
                <a:gd name="connsiteX4" fmla="*/ 1895547 w 4701386"/>
                <a:gd name="connsiteY4" fmla="*/ 943134 h 2580802"/>
                <a:gd name="connsiteX5" fmla="*/ 2291883 w 4701386"/>
                <a:gd name="connsiteY5" fmla="*/ 753205 h 2580802"/>
                <a:gd name="connsiteX6" fmla="*/ 2714697 w 4701386"/>
                <a:gd name="connsiteY6" fmla="*/ 710629 h 2580802"/>
                <a:gd name="connsiteX7" fmla="*/ 3161420 w 4701386"/>
                <a:gd name="connsiteY7" fmla="*/ 1372045 h 2580802"/>
                <a:gd name="connsiteX8" fmla="*/ 3711679 w 4701386"/>
                <a:gd name="connsiteY8" fmla="*/ 1379379 h 2580802"/>
                <a:gd name="connsiteX9" fmla="*/ 4263939 w 4701386"/>
                <a:gd name="connsiteY9" fmla="*/ 1250411 h 2580802"/>
                <a:gd name="connsiteX10" fmla="*/ 4676657 w 4701386"/>
                <a:gd name="connsiteY10" fmla="*/ 1990503 h 2580802"/>
                <a:gd name="connsiteX11" fmla="*/ 3957710 w 4701386"/>
                <a:gd name="connsiteY11" fmla="*/ 2559241 h 2580802"/>
                <a:gd name="connsiteX12" fmla="*/ 3006543 w 4701386"/>
                <a:gd name="connsiteY12" fmla="*/ 2466372 h 2580802"/>
                <a:gd name="connsiteX13" fmla="*/ 2067759 w 4701386"/>
                <a:gd name="connsiteY13" fmla="*/ 2256346 h 2580802"/>
                <a:gd name="connsiteX14" fmla="*/ 902947 w 4701386"/>
                <a:gd name="connsiteY14" fmla="*/ 2225294 h 2580802"/>
                <a:gd name="connsiteX15" fmla="*/ 277250 w 4701386"/>
                <a:gd name="connsiteY15" fmla="*/ 1908016 h 2580802"/>
                <a:gd name="connsiteX16" fmla="*/ 3692 w 4701386"/>
                <a:gd name="connsiteY16" fmla="*/ 1594454 h 2580802"/>
                <a:gd name="connsiteX17" fmla="*/ 219528 w 4701386"/>
                <a:gd name="connsiteY17" fmla="*/ 898938 h 2580802"/>
                <a:gd name="connsiteX18" fmla="*/ 451271 w 4701386"/>
                <a:gd name="connsiteY18" fmla="*/ 242475 h 258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701386" h="2580802">
                  <a:moveTo>
                    <a:pt x="451271" y="242475"/>
                  </a:moveTo>
                  <a:cubicBezTo>
                    <a:pt x="604910" y="76168"/>
                    <a:pt x="835796" y="-27559"/>
                    <a:pt x="1059633" y="6445"/>
                  </a:cubicBezTo>
                  <a:cubicBezTo>
                    <a:pt x="1283471" y="40354"/>
                    <a:pt x="1484639" y="230188"/>
                    <a:pt x="1497593" y="456311"/>
                  </a:cubicBezTo>
                  <a:cubicBezTo>
                    <a:pt x="1504260" y="572992"/>
                    <a:pt x="1465208" y="696913"/>
                    <a:pt x="1513976" y="803021"/>
                  </a:cubicBezTo>
                  <a:cubicBezTo>
                    <a:pt x="1575412" y="936466"/>
                    <a:pt x="1752672" y="977710"/>
                    <a:pt x="1895547" y="943134"/>
                  </a:cubicBezTo>
                  <a:cubicBezTo>
                    <a:pt x="2038327" y="908558"/>
                    <a:pt x="2160533" y="819023"/>
                    <a:pt x="2291883" y="753205"/>
                  </a:cubicBezTo>
                  <a:cubicBezTo>
                    <a:pt x="2423232" y="687388"/>
                    <a:pt x="2582967" y="645668"/>
                    <a:pt x="2714697" y="710629"/>
                  </a:cubicBezTo>
                  <a:cubicBezTo>
                    <a:pt x="2958061" y="830739"/>
                    <a:pt x="2941583" y="1212882"/>
                    <a:pt x="3161420" y="1372045"/>
                  </a:cubicBezTo>
                  <a:cubicBezTo>
                    <a:pt x="3316296" y="1484249"/>
                    <a:pt x="3532133" y="1445197"/>
                    <a:pt x="3711679" y="1379379"/>
                  </a:cubicBezTo>
                  <a:cubicBezTo>
                    <a:pt x="3891225" y="1313561"/>
                    <a:pt x="4074582" y="1224026"/>
                    <a:pt x="4263939" y="1250411"/>
                  </a:cubicBezTo>
                  <a:cubicBezTo>
                    <a:pt x="4582169" y="1294702"/>
                    <a:pt x="4772097" y="1683703"/>
                    <a:pt x="4676657" y="1990503"/>
                  </a:cubicBezTo>
                  <a:cubicBezTo>
                    <a:pt x="4581121" y="2297303"/>
                    <a:pt x="4273940" y="2501900"/>
                    <a:pt x="3957710" y="2559241"/>
                  </a:cubicBezTo>
                  <a:cubicBezTo>
                    <a:pt x="3641575" y="2616486"/>
                    <a:pt x="3316582" y="2550859"/>
                    <a:pt x="3006543" y="2466372"/>
                  </a:cubicBezTo>
                  <a:cubicBezTo>
                    <a:pt x="2696504" y="2381885"/>
                    <a:pt x="2388276" y="2277777"/>
                    <a:pt x="2067759" y="2256346"/>
                  </a:cubicBezTo>
                  <a:cubicBezTo>
                    <a:pt x="1678854" y="2230343"/>
                    <a:pt x="1279280" y="2326736"/>
                    <a:pt x="902947" y="2225294"/>
                  </a:cubicBezTo>
                  <a:cubicBezTo>
                    <a:pt x="676157" y="2164144"/>
                    <a:pt x="474703" y="2035175"/>
                    <a:pt x="277250" y="1908016"/>
                  </a:cubicBezTo>
                  <a:cubicBezTo>
                    <a:pt x="156854" y="1830483"/>
                    <a:pt x="25028" y="1736090"/>
                    <a:pt x="3692" y="1594454"/>
                  </a:cubicBezTo>
                  <a:cubicBezTo>
                    <a:pt x="-33646" y="1347756"/>
                    <a:pt x="224672" y="1152113"/>
                    <a:pt x="219528" y="898938"/>
                  </a:cubicBezTo>
                  <a:cubicBezTo>
                    <a:pt x="214289" y="649192"/>
                    <a:pt x="270773" y="437928"/>
                    <a:pt x="451271" y="24247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3" name="Graphic 18">
            <a:extLst>
              <a:ext uri="{FF2B5EF4-FFF2-40B4-BE49-F238E27FC236}">
                <a16:creationId xmlns:a16="http://schemas.microsoft.com/office/drawing/2014/main" id="{57591FC9-A9A5-03F8-C1F4-D156EC1280B2}"/>
              </a:ext>
            </a:extLst>
          </p:cNvPr>
          <p:cNvGrpSpPr/>
          <p:nvPr/>
        </p:nvGrpSpPr>
        <p:grpSpPr>
          <a:xfrm flipH="1">
            <a:off x="8133820" y="4125711"/>
            <a:ext cx="4481382" cy="3313138"/>
            <a:chOff x="6447953" y="4125711"/>
            <a:chExt cx="4481382" cy="3313138"/>
          </a:xfrm>
          <a:noFill/>
        </p:grpSpPr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9D9BAB3-5B02-5DE8-CF3D-69051A34C2C1}"/>
                </a:ext>
              </a:extLst>
            </p:cNvPr>
            <p:cNvSpPr/>
            <p:nvPr/>
          </p:nvSpPr>
          <p:spPr>
            <a:xfrm>
              <a:off x="6447953" y="4125711"/>
              <a:ext cx="1452328" cy="2062597"/>
            </a:xfrm>
            <a:custGeom>
              <a:avLst/>
              <a:gdLst>
                <a:gd name="connsiteX0" fmla="*/ 132398 w 1452328"/>
                <a:gd name="connsiteY0" fmla="*/ 187414 h 2062597"/>
                <a:gd name="connsiteX1" fmla="*/ 562356 w 1452328"/>
                <a:gd name="connsiteY1" fmla="*/ 629 h 2062597"/>
                <a:gd name="connsiteX2" fmla="*/ 879253 w 1452328"/>
                <a:gd name="connsiteY2" fmla="*/ 300286 h 2062597"/>
                <a:gd name="connsiteX3" fmla="*/ 688181 w 1452328"/>
                <a:gd name="connsiteY3" fmla="*/ 864547 h 2062597"/>
                <a:gd name="connsiteX4" fmla="*/ 937546 w 1452328"/>
                <a:gd name="connsiteY4" fmla="*/ 1073239 h 2062597"/>
                <a:gd name="connsiteX5" fmla="*/ 1267968 w 1452328"/>
                <a:gd name="connsiteY5" fmla="*/ 1154297 h 2062597"/>
                <a:gd name="connsiteX6" fmla="*/ 1450562 w 1452328"/>
                <a:gd name="connsiteY6" fmla="*/ 1413187 h 2062597"/>
                <a:gd name="connsiteX7" fmla="*/ 1313212 w 1452328"/>
                <a:gd name="connsiteY7" fmla="*/ 1607878 h 2062597"/>
                <a:gd name="connsiteX8" fmla="*/ 0 w 1452328"/>
                <a:gd name="connsiteY8" fmla="*/ 2062030 h 20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2328" h="2062597">
                  <a:moveTo>
                    <a:pt x="132398" y="187414"/>
                  </a:moveTo>
                  <a:cubicBezTo>
                    <a:pt x="249650" y="77591"/>
                    <a:pt x="401955" y="-8229"/>
                    <a:pt x="562356" y="629"/>
                  </a:cubicBezTo>
                  <a:cubicBezTo>
                    <a:pt x="722757" y="9487"/>
                    <a:pt x="881634" y="139599"/>
                    <a:pt x="879253" y="300286"/>
                  </a:cubicBezTo>
                  <a:cubicBezTo>
                    <a:pt x="876205" y="503359"/>
                    <a:pt x="637794" y="667760"/>
                    <a:pt x="688181" y="864547"/>
                  </a:cubicBezTo>
                  <a:cubicBezTo>
                    <a:pt x="716375" y="974560"/>
                    <a:pt x="828199" y="1042569"/>
                    <a:pt x="937546" y="1073239"/>
                  </a:cubicBezTo>
                  <a:cubicBezTo>
                    <a:pt x="1046893" y="1103910"/>
                    <a:pt x="1163574" y="1109625"/>
                    <a:pt x="1267968" y="1154297"/>
                  </a:cubicBezTo>
                  <a:cubicBezTo>
                    <a:pt x="1372457" y="1198969"/>
                    <a:pt x="1466469" y="1300696"/>
                    <a:pt x="1450562" y="1413187"/>
                  </a:cubicBezTo>
                  <a:cubicBezTo>
                    <a:pt x="1439228" y="1493768"/>
                    <a:pt x="1375982" y="1556062"/>
                    <a:pt x="1313212" y="1607878"/>
                  </a:cubicBezTo>
                  <a:cubicBezTo>
                    <a:pt x="948404" y="1909153"/>
                    <a:pt x="473012" y="2073555"/>
                    <a:pt x="0" y="2062030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F7C74F62-7319-265F-F980-60C337E172E0}"/>
                </a:ext>
              </a:extLst>
            </p:cNvPr>
            <p:cNvSpPr/>
            <p:nvPr/>
          </p:nvSpPr>
          <p:spPr>
            <a:xfrm>
              <a:off x="8737815" y="5900287"/>
              <a:ext cx="2191520" cy="1538562"/>
            </a:xfrm>
            <a:custGeom>
              <a:avLst/>
              <a:gdLst>
                <a:gd name="connsiteX0" fmla="*/ 382473 w 2191520"/>
                <a:gd name="connsiteY0" fmla="*/ 1245192 h 1538562"/>
                <a:gd name="connsiteX1" fmla="*/ 1854 w 2191520"/>
                <a:gd name="connsiteY1" fmla="*/ 421565 h 1538562"/>
                <a:gd name="connsiteX2" fmla="*/ 44526 w 2191520"/>
                <a:gd name="connsiteY2" fmla="*/ 146388 h 1538562"/>
                <a:gd name="connsiteX3" fmla="*/ 267602 w 2191520"/>
                <a:gd name="connsiteY3" fmla="*/ 179 h 1538562"/>
                <a:gd name="connsiteX4" fmla="*/ 558400 w 2191520"/>
                <a:gd name="connsiteY4" fmla="*/ 301455 h 1538562"/>
                <a:gd name="connsiteX5" fmla="*/ 856151 w 2191520"/>
                <a:gd name="connsiteY5" fmla="*/ 592349 h 1538562"/>
                <a:gd name="connsiteX6" fmla="*/ 1054652 w 2191520"/>
                <a:gd name="connsiteY6" fmla="*/ 503480 h 1538562"/>
                <a:gd name="connsiteX7" fmla="*/ 1564240 w 2191520"/>
                <a:gd name="connsiteY7" fmla="*/ 157818 h 1538562"/>
                <a:gd name="connsiteX8" fmla="*/ 2125643 w 2191520"/>
                <a:gd name="connsiteY8" fmla="*/ 273452 h 1538562"/>
                <a:gd name="connsiteX9" fmla="*/ 2113261 w 2191520"/>
                <a:gd name="connsiteY9" fmla="*/ 815234 h 1538562"/>
                <a:gd name="connsiteX10" fmla="*/ 1384979 w 2191520"/>
                <a:gd name="connsiteY10" fmla="*/ 1538562 h 1538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1520" h="1538562">
                  <a:moveTo>
                    <a:pt x="382473" y="1245192"/>
                  </a:moveTo>
                  <a:cubicBezTo>
                    <a:pt x="159397" y="1030594"/>
                    <a:pt x="20618" y="730556"/>
                    <a:pt x="1854" y="421565"/>
                  </a:cubicBezTo>
                  <a:cubicBezTo>
                    <a:pt x="-3861" y="327744"/>
                    <a:pt x="1854" y="230113"/>
                    <a:pt x="44526" y="146388"/>
                  </a:cubicBezTo>
                  <a:cubicBezTo>
                    <a:pt x="87198" y="62663"/>
                    <a:pt x="173685" y="-3916"/>
                    <a:pt x="267602" y="179"/>
                  </a:cubicBezTo>
                  <a:cubicBezTo>
                    <a:pt x="415239" y="6656"/>
                    <a:pt x="500583" y="165438"/>
                    <a:pt x="558400" y="301455"/>
                  </a:cubicBezTo>
                  <a:cubicBezTo>
                    <a:pt x="616216" y="437377"/>
                    <a:pt x="708419" y="594635"/>
                    <a:pt x="856151" y="592349"/>
                  </a:cubicBezTo>
                  <a:cubicBezTo>
                    <a:pt x="929875" y="591206"/>
                    <a:pt x="995693" y="547867"/>
                    <a:pt x="1054652" y="503480"/>
                  </a:cubicBezTo>
                  <a:cubicBezTo>
                    <a:pt x="1219339" y="379560"/>
                    <a:pt x="1372216" y="232494"/>
                    <a:pt x="1564240" y="157818"/>
                  </a:cubicBezTo>
                  <a:cubicBezTo>
                    <a:pt x="1756264" y="83142"/>
                    <a:pt x="2007247" y="104859"/>
                    <a:pt x="2125643" y="273452"/>
                  </a:cubicBezTo>
                  <a:cubicBezTo>
                    <a:pt x="2234514" y="428423"/>
                    <a:pt x="2192795" y="643402"/>
                    <a:pt x="2113261" y="815234"/>
                  </a:cubicBezTo>
                  <a:cubicBezTo>
                    <a:pt x="1966480" y="1132321"/>
                    <a:pt x="1703114" y="1393973"/>
                    <a:pt x="1384979" y="1538562"/>
                  </a:cubicBezTo>
                </a:path>
              </a:pathLst>
            </a:custGeom>
            <a:noFill/>
            <a:ln w="476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4" name="Graphic 18">
            <a:extLst>
              <a:ext uri="{FF2B5EF4-FFF2-40B4-BE49-F238E27FC236}">
                <a16:creationId xmlns:a16="http://schemas.microsoft.com/office/drawing/2014/main" id="{98979D9A-98CD-1B4E-F00E-4894AF9FC34C}"/>
              </a:ext>
            </a:extLst>
          </p:cNvPr>
          <p:cNvGrpSpPr/>
          <p:nvPr/>
        </p:nvGrpSpPr>
        <p:grpSpPr>
          <a:xfrm flipH="1">
            <a:off x="9796959" y="5922835"/>
            <a:ext cx="2709753" cy="1259011"/>
            <a:chOff x="6556443" y="5922835"/>
            <a:chExt cx="2709753" cy="1259011"/>
          </a:xfrm>
          <a:solidFill>
            <a:srgbClr val="FF3333"/>
          </a:solidFill>
        </p:grpSpPr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A2461B5-3008-028E-99D2-4A8C8CF8BFCF}"/>
                </a:ext>
              </a:extLst>
            </p:cNvPr>
            <p:cNvSpPr/>
            <p:nvPr/>
          </p:nvSpPr>
          <p:spPr>
            <a:xfrm>
              <a:off x="6556443" y="5922835"/>
              <a:ext cx="2709753" cy="1259011"/>
            </a:xfrm>
            <a:custGeom>
              <a:avLst/>
              <a:gdLst>
                <a:gd name="connsiteX0" fmla="*/ 310325 w 2709753"/>
                <a:gd name="connsiteY0" fmla="*/ 880601 h 1259011"/>
                <a:gd name="connsiteX1" fmla="*/ 1 w 2709753"/>
                <a:gd name="connsiteY1" fmla="*/ 386635 h 1259011"/>
                <a:gd name="connsiteX2" fmla="*/ 378524 w 2709753"/>
                <a:gd name="connsiteY2" fmla="*/ 1444 h 1259011"/>
                <a:gd name="connsiteX3" fmla="*/ 1129285 w 2709753"/>
                <a:gd name="connsiteY3" fmla="*/ 518175 h 1259011"/>
                <a:gd name="connsiteX4" fmla="*/ 1493997 w 2709753"/>
                <a:gd name="connsiteY4" fmla="*/ 385587 h 1259011"/>
                <a:gd name="connsiteX5" fmla="*/ 1867377 w 2709753"/>
                <a:gd name="connsiteY5" fmla="*/ 349106 h 1259011"/>
                <a:gd name="connsiteX6" fmla="*/ 2156270 w 2709753"/>
                <a:gd name="connsiteY6" fmla="*/ 612187 h 1259011"/>
                <a:gd name="connsiteX7" fmla="*/ 2499361 w 2709753"/>
                <a:gd name="connsiteY7" fmla="*/ 503221 h 1259011"/>
                <a:gd name="connsiteX8" fmla="*/ 2708434 w 2709753"/>
                <a:gd name="connsiteY8" fmla="*/ 738679 h 1259011"/>
                <a:gd name="connsiteX9" fmla="*/ 2281143 w 2709753"/>
                <a:gd name="connsiteY9" fmla="*/ 1237979 h 1259011"/>
                <a:gd name="connsiteX10" fmla="*/ 1576198 w 2709753"/>
                <a:gd name="connsiteY10" fmla="*/ 1166066 h 1259011"/>
                <a:gd name="connsiteX11" fmla="*/ 310325 w 2709753"/>
                <a:gd name="connsiteY11" fmla="*/ 880601 h 12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753" h="1259011">
                  <a:moveTo>
                    <a:pt x="310325" y="880601"/>
                  </a:moveTo>
                  <a:cubicBezTo>
                    <a:pt x="138875" y="772017"/>
                    <a:pt x="382" y="589517"/>
                    <a:pt x="1" y="386635"/>
                  </a:cubicBezTo>
                  <a:cubicBezTo>
                    <a:pt x="-380" y="183657"/>
                    <a:pt x="176594" y="-19130"/>
                    <a:pt x="378524" y="1444"/>
                  </a:cubicBezTo>
                  <a:cubicBezTo>
                    <a:pt x="689230" y="33067"/>
                    <a:pt x="817436" y="500840"/>
                    <a:pt x="1129285" y="518175"/>
                  </a:cubicBezTo>
                  <a:cubicBezTo>
                    <a:pt x="1260253" y="525509"/>
                    <a:pt x="1378078" y="446928"/>
                    <a:pt x="1493997" y="385587"/>
                  </a:cubicBezTo>
                  <a:cubicBezTo>
                    <a:pt x="1610011" y="324246"/>
                    <a:pt x="1756315" y="279193"/>
                    <a:pt x="1867377" y="349106"/>
                  </a:cubicBezTo>
                  <a:cubicBezTo>
                    <a:pt x="1979962" y="419972"/>
                    <a:pt x="2024825" y="591994"/>
                    <a:pt x="2156270" y="612187"/>
                  </a:cubicBezTo>
                  <a:cubicBezTo>
                    <a:pt x="2276761" y="630666"/>
                    <a:pt x="2377441" y="502459"/>
                    <a:pt x="2499361" y="503221"/>
                  </a:cubicBezTo>
                  <a:cubicBezTo>
                    <a:pt x="2614613" y="503888"/>
                    <a:pt x="2698624" y="623808"/>
                    <a:pt x="2708434" y="738679"/>
                  </a:cubicBezTo>
                  <a:cubicBezTo>
                    <a:pt x="2728627" y="976709"/>
                    <a:pt x="2513839" y="1183687"/>
                    <a:pt x="2281143" y="1237979"/>
                  </a:cubicBezTo>
                  <a:cubicBezTo>
                    <a:pt x="2048447" y="1292272"/>
                    <a:pt x="1805845" y="1231788"/>
                    <a:pt x="1576198" y="1166066"/>
                  </a:cubicBezTo>
                  <a:cubicBezTo>
                    <a:pt x="1152907" y="1044908"/>
                    <a:pt x="692563" y="1122632"/>
                    <a:pt x="310325" y="880601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FDDEE537-D93C-3942-7488-62B4E4E37F63}"/>
                </a:ext>
              </a:extLst>
            </p:cNvPr>
            <p:cNvSpPr/>
            <p:nvPr/>
          </p:nvSpPr>
          <p:spPr>
            <a:xfrm>
              <a:off x="8611128" y="5962879"/>
              <a:ext cx="332190" cy="355278"/>
            </a:xfrm>
            <a:custGeom>
              <a:avLst/>
              <a:gdLst>
                <a:gd name="connsiteX0" fmla="*/ 1001 w 332190"/>
                <a:gd name="connsiteY0" fmla="*/ 163330 h 355278"/>
                <a:gd name="connsiteX1" fmla="*/ 104633 w 332190"/>
                <a:gd name="connsiteY1" fmla="*/ 344115 h 355278"/>
                <a:gd name="connsiteX2" fmla="*/ 292371 w 332190"/>
                <a:gd name="connsiteY2" fmla="*/ 296775 h 355278"/>
                <a:gd name="connsiteX3" fmla="*/ 312659 w 332190"/>
                <a:gd name="connsiteY3" fmla="*/ 102846 h 355278"/>
                <a:gd name="connsiteX4" fmla="*/ 135113 w 332190"/>
                <a:gd name="connsiteY4" fmla="*/ 548 h 355278"/>
                <a:gd name="connsiteX5" fmla="*/ 1001 w 332190"/>
                <a:gd name="connsiteY5" fmla="*/ 163330 h 35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90" h="355278">
                  <a:moveTo>
                    <a:pt x="1001" y="163330"/>
                  </a:moveTo>
                  <a:cubicBezTo>
                    <a:pt x="-7191" y="237435"/>
                    <a:pt x="35577" y="316016"/>
                    <a:pt x="104633" y="344115"/>
                  </a:cubicBezTo>
                  <a:cubicBezTo>
                    <a:pt x="168546" y="370023"/>
                    <a:pt x="247794" y="349449"/>
                    <a:pt x="292371" y="296775"/>
                  </a:cubicBezTo>
                  <a:cubicBezTo>
                    <a:pt x="336947" y="244197"/>
                    <a:pt x="344663" y="163997"/>
                    <a:pt x="312659" y="102846"/>
                  </a:cubicBezTo>
                  <a:cubicBezTo>
                    <a:pt x="282084" y="44458"/>
                    <a:pt x="203312" y="-5834"/>
                    <a:pt x="135113" y="548"/>
                  </a:cubicBezTo>
                  <a:cubicBezTo>
                    <a:pt x="64533" y="7120"/>
                    <a:pt x="8049" y="99989"/>
                    <a:pt x="1001" y="163330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5" name="Graphic 18">
            <a:extLst>
              <a:ext uri="{FF2B5EF4-FFF2-40B4-BE49-F238E27FC236}">
                <a16:creationId xmlns:a16="http://schemas.microsoft.com/office/drawing/2014/main" id="{F3CFEAB7-659E-2AA7-AB5D-0ECC82E70C97}"/>
              </a:ext>
            </a:extLst>
          </p:cNvPr>
          <p:cNvGrpSpPr/>
          <p:nvPr/>
        </p:nvGrpSpPr>
        <p:grpSpPr>
          <a:xfrm flipH="1">
            <a:off x="8584864" y="6253756"/>
            <a:ext cx="2360545" cy="1138766"/>
            <a:chOff x="8117746" y="6253756"/>
            <a:chExt cx="2360545" cy="1138766"/>
          </a:xfrm>
          <a:solidFill>
            <a:srgbClr val="FFB000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67461B5-C51F-E1F5-3C81-40A300B4CB95}"/>
                </a:ext>
              </a:extLst>
            </p:cNvPr>
            <p:cNvSpPr/>
            <p:nvPr/>
          </p:nvSpPr>
          <p:spPr>
            <a:xfrm>
              <a:off x="8117746" y="6434305"/>
              <a:ext cx="2360545" cy="958217"/>
            </a:xfrm>
            <a:custGeom>
              <a:avLst/>
              <a:gdLst>
                <a:gd name="connsiteX0" fmla="*/ 309598 w 2360545"/>
                <a:gd name="connsiteY0" fmla="*/ 875480 h 958217"/>
                <a:gd name="connsiteX1" fmla="*/ 322 w 2360545"/>
                <a:gd name="connsiteY1" fmla="*/ 451903 h 958217"/>
                <a:gd name="connsiteX2" fmla="*/ 331220 w 2360545"/>
                <a:gd name="connsiteY2" fmla="*/ 96430 h 958217"/>
                <a:gd name="connsiteX3" fmla="*/ 942630 w 2360545"/>
                <a:gd name="connsiteY3" fmla="*/ 349033 h 958217"/>
                <a:gd name="connsiteX4" fmla="*/ 1381256 w 2360545"/>
                <a:gd name="connsiteY4" fmla="*/ 97287 h 958217"/>
                <a:gd name="connsiteX5" fmla="*/ 1667673 w 2360545"/>
                <a:gd name="connsiteY5" fmla="*/ 265975 h 958217"/>
                <a:gd name="connsiteX6" fmla="*/ 2090868 w 2360545"/>
                <a:gd name="connsiteY6" fmla="*/ 4514 h 958217"/>
                <a:gd name="connsiteX7" fmla="*/ 2350710 w 2360545"/>
                <a:gd name="connsiteY7" fmla="*/ 177393 h 958217"/>
                <a:gd name="connsiteX8" fmla="*/ 2263271 w 2360545"/>
                <a:gd name="connsiteY8" fmla="*/ 496861 h 958217"/>
                <a:gd name="connsiteX9" fmla="*/ 1981903 w 2360545"/>
                <a:gd name="connsiteY9" fmla="*/ 691552 h 958217"/>
                <a:gd name="connsiteX10" fmla="*/ 1058549 w 2360545"/>
                <a:gd name="connsiteY10" fmla="*/ 916437 h 958217"/>
                <a:gd name="connsiteX11" fmla="*/ 309598 w 2360545"/>
                <a:gd name="connsiteY11" fmla="*/ 875480 h 958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60545" h="958217">
                  <a:moveTo>
                    <a:pt x="309598" y="875480"/>
                  </a:moveTo>
                  <a:cubicBezTo>
                    <a:pt x="145673" y="793279"/>
                    <a:pt x="8703" y="635069"/>
                    <a:pt x="322" y="451903"/>
                  </a:cubicBezTo>
                  <a:cubicBezTo>
                    <a:pt x="-8061" y="268737"/>
                    <a:pt x="148626" y="80428"/>
                    <a:pt x="331220" y="96430"/>
                  </a:cubicBezTo>
                  <a:cubicBezTo>
                    <a:pt x="557058" y="116242"/>
                    <a:pt x="723459" y="406850"/>
                    <a:pt x="942630" y="349033"/>
                  </a:cubicBezTo>
                  <a:cubicBezTo>
                    <a:pt x="1110841" y="304647"/>
                    <a:pt x="1210282" y="64902"/>
                    <a:pt x="1381256" y="97287"/>
                  </a:cubicBezTo>
                  <a:cubicBezTo>
                    <a:pt x="1491651" y="118147"/>
                    <a:pt x="1556516" y="250068"/>
                    <a:pt x="1667673" y="265975"/>
                  </a:cubicBezTo>
                  <a:cubicBezTo>
                    <a:pt x="1837123" y="290264"/>
                    <a:pt x="1924086" y="42709"/>
                    <a:pt x="2090868" y="4514"/>
                  </a:cubicBezTo>
                  <a:cubicBezTo>
                    <a:pt x="2202883" y="-21204"/>
                    <a:pt x="2320421" y="66522"/>
                    <a:pt x="2350710" y="177393"/>
                  </a:cubicBezTo>
                  <a:cubicBezTo>
                    <a:pt x="2381095" y="288264"/>
                    <a:pt x="2338042" y="409517"/>
                    <a:pt x="2263271" y="496861"/>
                  </a:cubicBezTo>
                  <a:cubicBezTo>
                    <a:pt x="2188500" y="584110"/>
                    <a:pt x="2085820" y="642498"/>
                    <a:pt x="1981903" y="691552"/>
                  </a:cubicBezTo>
                  <a:cubicBezTo>
                    <a:pt x="1682817" y="832427"/>
                    <a:pt x="1382590" y="879290"/>
                    <a:pt x="1058549" y="916437"/>
                  </a:cubicBezTo>
                  <a:cubicBezTo>
                    <a:pt x="786420" y="947489"/>
                    <a:pt x="577537" y="1009783"/>
                    <a:pt x="309598" y="875480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A2ECA25-F95D-643D-E78B-2E5CF29D21FE}"/>
                </a:ext>
              </a:extLst>
            </p:cNvPr>
            <p:cNvSpPr/>
            <p:nvPr/>
          </p:nvSpPr>
          <p:spPr>
            <a:xfrm>
              <a:off x="9868372" y="6253756"/>
              <a:ext cx="597305" cy="268632"/>
            </a:xfrm>
            <a:custGeom>
              <a:avLst/>
              <a:gdLst>
                <a:gd name="connsiteX0" fmla="*/ 481117 w 597305"/>
                <a:gd name="connsiteY0" fmla="*/ 156774 h 268632"/>
                <a:gd name="connsiteX1" fmla="*/ 583892 w 597305"/>
                <a:gd name="connsiteY1" fmla="*/ 156298 h 268632"/>
                <a:gd name="connsiteX2" fmla="*/ 586845 w 597305"/>
                <a:gd name="connsiteY2" fmla="*/ 85527 h 268632"/>
                <a:gd name="connsiteX3" fmla="*/ 526837 w 597305"/>
                <a:gd name="connsiteY3" fmla="*/ 39616 h 268632"/>
                <a:gd name="connsiteX4" fmla="*/ 60493 w 597305"/>
                <a:gd name="connsiteY4" fmla="*/ 97528 h 268632"/>
                <a:gd name="connsiteX5" fmla="*/ 8296 w 597305"/>
                <a:gd name="connsiteY5" fmla="*/ 158012 h 268632"/>
                <a:gd name="connsiteX6" fmla="*/ 60969 w 597305"/>
                <a:gd name="connsiteY6" fmla="*/ 268502 h 268632"/>
                <a:gd name="connsiteX7" fmla="*/ 174031 w 597305"/>
                <a:gd name="connsiteY7" fmla="*/ 199541 h 268632"/>
                <a:gd name="connsiteX8" fmla="*/ 481117 w 597305"/>
                <a:gd name="connsiteY8" fmla="*/ 156774 h 26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305" h="268632">
                  <a:moveTo>
                    <a:pt x="481117" y="156774"/>
                  </a:moveTo>
                  <a:cubicBezTo>
                    <a:pt x="515693" y="167632"/>
                    <a:pt x="558270" y="181920"/>
                    <a:pt x="583892" y="156298"/>
                  </a:cubicBezTo>
                  <a:cubicBezTo>
                    <a:pt x="601989" y="138200"/>
                    <a:pt x="600561" y="107053"/>
                    <a:pt x="586845" y="85527"/>
                  </a:cubicBezTo>
                  <a:cubicBezTo>
                    <a:pt x="573129" y="64000"/>
                    <a:pt x="549983" y="50380"/>
                    <a:pt x="526837" y="39616"/>
                  </a:cubicBezTo>
                  <a:cubicBezTo>
                    <a:pt x="377199" y="-30011"/>
                    <a:pt x="188985" y="-6104"/>
                    <a:pt x="60493" y="97528"/>
                  </a:cubicBezTo>
                  <a:cubicBezTo>
                    <a:pt x="39633" y="114388"/>
                    <a:pt x="19821" y="133723"/>
                    <a:pt x="8296" y="158012"/>
                  </a:cubicBezTo>
                  <a:cubicBezTo>
                    <a:pt x="-12373" y="201541"/>
                    <a:pt x="5724" y="264502"/>
                    <a:pt x="60969" y="268502"/>
                  </a:cubicBezTo>
                  <a:cubicBezTo>
                    <a:pt x="103451" y="271550"/>
                    <a:pt x="141075" y="220306"/>
                    <a:pt x="174031" y="199541"/>
                  </a:cubicBezTo>
                  <a:cubicBezTo>
                    <a:pt x="263852" y="142772"/>
                    <a:pt x="379009" y="124675"/>
                    <a:pt x="481117" y="15677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6" name="Graphic 18">
            <a:extLst>
              <a:ext uri="{FF2B5EF4-FFF2-40B4-BE49-F238E27FC236}">
                <a16:creationId xmlns:a16="http://schemas.microsoft.com/office/drawing/2014/main" id="{F7B31E56-9E54-77C0-0EB5-7A24FADCBFD5}"/>
              </a:ext>
            </a:extLst>
          </p:cNvPr>
          <p:cNvGrpSpPr/>
          <p:nvPr/>
        </p:nvGrpSpPr>
        <p:grpSpPr>
          <a:xfrm flipH="1">
            <a:off x="7702677" y="5350286"/>
            <a:ext cx="4904480" cy="1953376"/>
            <a:chOff x="6455998" y="5350286"/>
            <a:chExt cx="4904480" cy="1953376"/>
          </a:xfrm>
        </p:grpSpPr>
        <p:grpSp>
          <p:nvGrpSpPr>
            <p:cNvPr id="143" name="Graphic 18">
              <a:extLst>
                <a:ext uri="{FF2B5EF4-FFF2-40B4-BE49-F238E27FC236}">
                  <a16:creationId xmlns:a16="http://schemas.microsoft.com/office/drawing/2014/main" id="{544ECBAA-E7F9-0F9F-252C-5EA4B5C15AEE}"/>
                </a:ext>
              </a:extLst>
            </p:cNvPr>
            <p:cNvGrpSpPr/>
            <p:nvPr/>
          </p:nvGrpSpPr>
          <p:grpSpPr>
            <a:xfrm>
              <a:off x="10327890" y="6402142"/>
              <a:ext cx="1032587" cy="901520"/>
              <a:chOff x="10327890" y="6402142"/>
              <a:chExt cx="1032587" cy="901520"/>
            </a:xfrm>
          </p:grpSpPr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2E8C0ED-67DB-8A53-F147-757CE8FC8EA0}"/>
                  </a:ext>
                </a:extLst>
              </p:cNvPr>
              <p:cNvSpPr/>
              <p:nvPr/>
            </p:nvSpPr>
            <p:spPr>
              <a:xfrm>
                <a:off x="10327890" y="6402142"/>
                <a:ext cx="1032587" cy="901520"/>
              </a:xfrm>
              <a:custGeom>
                <a:avLst/>
                <a:gdLst>
                  <a:gd name="connsiteX0" fmla="*/ 791504 w 1032587"/>
                  <a:gd name="connsiteY0" fmla="*/ 6293 h 901520"/>
                  <a:gd name="connsiteX1" fmla="*/ 791504 w 1032587"/>
                  <a:gd name="connsiteY1" fmla="*/ 6293 h 901520"/>
                  <a:gd name="connsiteX2" fmla="*/ 782741 w 1032587"/>
                  <a:gd name="connsiteY2" fmla="*/ 5722 h 901520"/>
                  <a:gd name="connsiteX3" fmla="*/ 693682 w 1032587"/>
                  <a:gd name="connsiteY3" fmla="*/ 2102 h 901520"/>
                  <a:gd name="connsiteX4" fmla="*/ 695492 w 1032587"/>
                  <a:gd name="connsiteY4" fmla="*/ 5150 h 901520"/>
                  <a:gd name="connsiteX5" fmla="*/ 708923 w 1032587"/>
                  <a:gd name="connsiteY5" fmla="*/ 128594 h 901520"/>
                  <a:gd name="connsiteX6" fmla="*/ 607767 w 1032587"/>
                  <a:gd name="connsiteY6" fmla="*/ 1245 h 901520"/>
                  <a:gd name="connsiteX7" fmla="*/ 606243 w 1032587"/>
                  <a:gd name="connsiteY7" fmla="*/ 6 h 901520"/>
                  <a:gd name="connsiteX8" fmla="*/ 509564 w 1032587"/>
                  <a:gd name="connsiteY8" fmla="*/ 2769 h 901520"/>
                  <a:gd name="connsiteX9" fmla="*/ 509564 w 1032587"/>
                  <a:gd name="connsiteY9" fmla="*/ 2769 h 901520"/>
                  <a:gd name="connsiteX10" fmla="*/ 498134 w 1032587"/>
                  <a:gd name="connsiteY10" fmla="*/ 3531 h 901520"/>
                  <a:gd name="connsiteX11" fmla="*/ 498039 w 1032587"/>
                  <a:gd name="connsiteY11" fmla="*/ 3531 h 901520"/>
                  <a:gd name="connsiteX12" fmla="*/ 498039 w 1032587"/>
                  <a:gd name="connsiteY12" fmla="*/ 3531 h 901520"/>
                  <a:gd name="connsiteX13" fmla="*/ 351735 w 1032587"/>
                  <a:gd name="connsiteY13" fmla="*/ 20009 h 901520"/>
                  <a:gd name="connsiteX14" fmla="*/ 442984 w 1032587"/>
                  <a:gd name="connsiteY14" fmla="*/ 142786 h 901520"/>
                  <a:gd name="connsiteX15" fmla="*/ 444508 w 1032587"/>
                  <a:gd name="connsiteY15" fmla="*/ 159646 h 901520"/>
                  <a:gd name="connsiteX16" fmla="*/ 408504 w 1032587"/>
                  <a:gd name="connsiteY16" fmla="*/ 172123 h 901520"/>
                  <a:gd name="connsiteX17" fmla="*/ 377357 w 1032587"/>
                  <a:gd name="connsiteY17" fmla="*/ 142215 h 901520"/>
                  <a:gd name="connsiteX18" fmla="*/ 33409 w 1032587"/>
                  <a:gd name="connsiteY18" fmla="*/ 182220 h 901520"/>
                  <a:gd name="connsiteX19" fmla="*/ 28837 w 1032587"/>
                  <a:gd name="connsiteY19" fmla="*/ 189078 h 901520"/>
                  <a:gd name="connsiteX20" fmla="*/ 26646 w 1032587"/>
                  <a:gd name="connsiteY20" fmla="*/ 375482 h 901520"/>
                  <a:gd name="connsiteX21" fmla="*/ 261533 w 1032587"/>
                  <a:gd name="connsiteY21" fmla="*/ 561696 h 901520"/>
                  <a:gd name="connsiteX22" fmla="*/ 261533 w 1032587"/>
                  <a:gd name="connsiteY22" fmla="*/ 561791 h 901520"/>
                  <a:gd name="connsiteX23" fmla="*/ 278488 w 1032587"/>
                  <a:gd name="connsiteY23" fmla="*/ 589890 h 901520"/>
                  <a:gd name="connsiteX24" fmla="*/ 312015 w 1032587"/>
                  <a:gd name="connsiteY24" fmla="*/ 786486 h 901520"/>
                  <a:gd name="connsiteX25" fmla="*/ 486323 w 1032587"/>
                  <a:gd name="connsiteY25" fmla="*/ 901453 h 901520"/>
                  <a:gd name="connsiteX26" fmla="*/ 576906 w 1032587"/>
                  <a:gd name="connsiteY26" fmla="*/ 886022 h 901520"/>
                  <a:gd name="connsiteX27" fmla="*/ 582526 w 1032587"/>
                  <a:gd name="connsiteY27" fmla="*/ 883926 h 901520"/>
                  <a:gd name="connsiteX28" fmla="*/ 662821 w 1032587"/>
                  <a:gd name="connsiteY28" fmla="*/ 838302 h 901520"/>
                  <a:gd name="connsiteX29" fmla="*/ 678728 w 1032587"/>
                  <a:gd name="connsiteY29" fmla="*/ 747433 h 901520"/>
                  <a:gd name="connsiteX30" fmla="*/ 621388 w 1032587"/>
                  <a:gd name="connsiteY30" fmla="*/ 561886 h 901520"/>
                  <a:gd name="connsiteX31" fmla="*/ 702255 w 1032587"/>
                  <a:gd name="connsiteY31" fmla="*/ 583699 h 901520"/>
                  <a:gd name="connsiteX32" fmla="*/ 776359 w 1032587"/>
                  <a:gd name="connsiteY32" fmla="*/ 709048 h 901520"/>
                  <a:gd name="connsiteX33" fmla="*/ 816745 w 1032587"/>
                  <a:gd name="connsiteY33" fmla="*/ 640563 h 901520"/>
                  <a:gd name="connsiteX34" fmla="*/ 832081 w 1032587"/>
                  <a:gd name="connsiteY34" fmla="*/ 612083 h 901520"/>
                  <a:gd name="connsiteX35" fmla="*/ 832081 w 1032587"/>
                  <a:gd name="connsiteY35" fmla="*/ 612083 h 901520"/>
                  <a:gd name="connsiteX36" fmla="*/ 834747 w 1032587"/>
                  <a:gd name="connsiteY36" fmla="*/ 606940 h 901520"/>
                  <a:gd name="connsiteX37" fmla="*/ 916758 w 1032587"/>
                  <a:gd name="connsiteY37" fmla="*/ 431680 h 901520"/>
                  <a:gd name="connsiteX38" fmla="*/ 836748 w 1032587"/>
                  <a:gd name="connsiteY38" fmla="*/ 349669 h 901520"/>
                  <a:gd name="connsiteX39" fmla="*/ 815507 w 1032587"/>
                  <a:gd name="connsiteY39" fmla="*/ 333191 h 901520"/>
                  <a:gd name="connsiteX40" fmla="*/ 817983 w 1032587"/>
                  <a:gd name="connsiteY40" fmla="*/ 308998 h 901520"/>
                  <a:gd name="connsiteX41" fmla="*/ 834747 w 1032587"/>
                  <a:gd name="connsiteY41" fmla="*/ 307188 h 901520"/>
                  <a:gd name="connsiteX42" fmla="*/ 946571 w 1032587"/>
                  <a:gd name="connsiteY42" fmla="*/ 357861 h 901520"/>
                  <a:gd name="connsiteX43" fmla="*/ 963526 w 1032587"/>
                  <a:gd name="connsiteY43" fmla="*/ 313474 h 901520"/>
                  <a:gd name="connsiteX44" fmla="*/ 964192 w 1032587"/>
                  <a:gd name="connsiteY44" fmla="*/ 311760 h 901520"/>
                  <a:gd name="connsiteX45" fmla="*/ 967335 w 1032587"/>
                  <a:gd name="connsiteY45" fmla="*/ 303568 h 901520"/>
                  <a:gd name="connsiteX46" fmla="*/ 967335 w 1032587"/>
                  <a:gd name="connsiteY46" fmla="*/ 303568 h 901520"/>
                  <a:gd name="connsiteX47" fmla="*/ 999054 w 1032587"/>
                  <a:gd name="connsiteY47" fmla="*/ 49060 h 901520"/>
                  <a:gd name="connsiteX48" fmla="*/ 791504 w 1032587"/>
                  <a:gd name="connsiteY48" fmla="*/ 6293 h 901520"/>
                  <a:gd name="connsiteX49" fmla="*/ 176761 w 1032587"/>
                  <a:gd name="connsiteY49" fmla="*/ 300997 h 901520"/>
                  <a:gd name="connsiteX50" fmla="*/ 162473 w 1032587"/>
                  <a:gd name="connsiteY50" fmla="*/ 237465 h 901520"/>
                  <a:gd name="connsiteX51" fmla="*/ 165426 w 1032587"/>
                  <a:gd name="connsiteY51" fmla="*/ 232702 h 901520"/>
                  <a:gd name="connsiteX52" fmla="*/ 171617 w 1032587"/>
                  <a:gd name="connsiteY52" fmla="*/ 225940 h 901520"/>
                  <a:gd name="connsiteX53" fmla="*/ 186095 w 1032587"/>
                  <a:gd name="connsiteY53" fmla="*/ 219367 h 901520"/>
                  <a:gd name="connsiteX54" fmla="*/ 208003 w 1032587"/>
                  <a:gd name="connsiteY54" fmla="*/ 225368 h 901520"/>
                  <a:gd name="connsiteX55" fmla="*/ 227719 w 1032587"/>
                  <a:gd name="connsiteY55" fmla="*/ 242894 h 901520"/>
                  <a:gd name="connsiteX56" fmla="*/ 233625 w 1032587"/>
                  <a:gd name="connsiteY56" fmla="*/ 269278 h 901520"/>
                  <a:gd name="connsiteX57" fmla="*/ 226671 w 1032587"/>
                  <a:gd name="connsiteY57" fmla="*/ 288138 h 901520"/>
                  <a:gd name="connsiteX58" fmla="*/ 224195 w 1032587"/>
                  <a:gd name="connsiteY58" fmla="*/ 291281 h 901520"/>
                  <a:gd name="connsiteX59" fmla="*/ 176761 w 1032587"/>
                  <a:gd name="connsiteY59" fmla="*/ 300997 h 901520"/>
                  <a:gd name="connsiteX60" fmla="*/ 413743 w 1032587"/>
                  <a:gd name="connsiteY60" fmla="*/ 750576 h 901520"/>
                  <a:gd name="connsiteX61" fmla="*/ 408123 w 1032587"/>
                  <a:gd name="connsiteY61" fmla="*/ 675615 h 901520"/>
                  <a:gd name="connsiteX62" fmla="*/ 429459 w 1032587"/>
                  <a:gd name="connsiteY62" fmla="*/ 586366 h 901520"/>
                  <a:gd name="connsiteX63" fmla="*/ 474417 w 1032587"/>
                  <a:gd name="connsiteY63" fmla="*/ 598462 h 901520"/>
                  <a:gd name="connsiteX64" fmla="*/ 502992 w 1032587"/>
                  <a:gd name="connsiteY64" fmla="*/ 656660 h 901520"/>
                  <a:gd name="connsiteX65" fmla="*/ 502325 w 1032587"/>
                  <a:gd name="connsiteY65" fmla="*/ 663042 h 901520"/>
                  <a:gd name="connsiteX66" fmla="*/ 496896 w 1032587"/>
                  <a:gd name="connsiteY66" fmla="*/ 692950 h 901520"/>
                  <a:gd name="connsiteX67" fmla="*/ 519470 w 1032587"/>
                  <a:gd name="connsiteY67" fmla="*/ 757816 h 901520"/>
                  <a:gd name="connsiteX68" fmla="*/ 467178 w 1032587"/>
                  <a:gd name="connsiteY68" fmla="*/ 799154 h 901520"/>
                  <a:gd name="connsiteX69" fmla="*/ 413743 w 1032587"/>
                  <a:gd name="connsiteY69" fmla="*/ 750576 h 901520"/>
                  <a:gd name="connsiteX70" fmla="*/ 780265 w 1032587"/>
                  <a:gd name="connsiteY70" fmla="*/ 429203 h 901520"/>
                  <a:gd name="connsiteX71" fmla="*/ 780455 w 1032587"/>
                  <a:gd name="connsiteY71" fmla="*/ 453111 h 901520"/>
                  <a:gd name="connsiteX72" fmla="*/ 673585 w 1032587"/>
                  <a:gd name="connsiteY72" fmla="*/ 429489 h 901520"/>
                  <a:gd name="connsiteX73" fmla="*/ 633199 w 1032587"/>
                  <a:gd name="connsiteY73" fmla="*/ 387769 h 901520"/>
                  <a:gd name="connsiteX74" fmla="*/ 651867 w 1032587"/>
                  <a:gd name="connsiteY74" fmla="*/ 357670 h 901520"/>
                  <a:gd name="connsiteX75" fmla="*/ 687967 w 1032587"/>
                  <a:gd name="connsiteY75" fmla="*/ 351289 h 901520"/>
                  <a:gd name="connsiteX76" fmla="*/ 780265 w 1032587"/>
                  <a:gd name="connsiteY76" fmla="*/ 429203 h 90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1032587" h="901520">
                    <a:moveTo>
                      <a:pt x="791504" y="6293"/>
                    </a:moveTo>
                    <a:lnTo>
                      <a:pt x="791504" y="6293"/>
                    </a:lnTo>
                    <a:cubicBezTo>
                      <a:pt x="788551" y="6102"/>
                      <a:pt x="785694" y="5912"/>
                      <a:pt x="782741" y="5722"/>
                    </a:cubicBezTo>
                    <a:cubicBezTo>
                      <a:pt x="751594" y="4007"/>
                      <a:pt x="721305" y="3055"/>
                      <a:pt x="693682" y="2102"/>
                    </a:cubicBezTo>
                    <a:cubicBezTo>
                      <a:pt x="694254" y="3055"/>
                      <a:pt x="694825" y="4102"/>
                      <a:pt x="695492" y="5150"/>
                    </a:cubicBezTo>
                    <a:cubicBezTo>
                      <a:pt x="716256" y="42393"/>
                      <a:pt x="723305" y="88398"/>
                      <a:pt x="708923" y="128594"/>
                    </a:cubicBezTo>
                    <a:cubicBezTo>
                      <a:pt x="684824" y="79540"/>
                      <a:pt x="649867" y="35916"/>
                      <a:pt x="607767" y="1245"/>
                    </a:cubicBezTo>
                    <a:cubicBezTo>
                      <a:pt x="607290" y="864"/>
                      <a:pt x="606814" y="483"/>
                      <a:pt x="606243" y="6"/>
                    </a:cubicBezTo>
                    <a:cubicBezTo>
                      <a:pt x="573953" y="-89"/>
                      <a:pt x="541758" y="864"/>
                      <a:pt x="509564" y="2769"/>
                    </a:cubicBezTo>
                    <a:lnTo>
                      <a:pt x="509564" y="2769"/>
                    </a:lnTo>
                    <a:cubicBezTo>
                      <a:pt x="505754" y="2959"/>
                      <a:pt x="501944" y="3245"/>
                      <a:pt x="498134" y="3531"/>
                    </a:cubicBezTo>
                    <a:cubicBezTo>
                      <a:pt x="498134" y="3531"/>
                      <a:pt x="498039" y="3531"/>
                      <a:pt x="498039" y="3531"/>
                    </a:cubicBezTo>
                    <a:cubicBezTo>
                      <a:pt x="498039" y="3531"/>
                      <a:pt x="498039" y="3531"/>
                      <a:pt x="498039" y="3531"/>
                    </a:cubicBezTo>
                    <a:cubicBezTo>
                      <a:pt x="449080" y="6769"/>
                      <a:pt x="400217" y="12294"/>
                      <a:pt x="351735" y="20009"/>
                    </a:cubicBezTo>
                    <a:cubicBezTo>
                      <a:pt x="395550" y="48108"/>
                      <a:pt x="428887" y="92590"/>
                      <a:pt x="442984" y="142786"/>
                    </a:cubicBezTo>
                    <a:cubicBezTo>
                      <a:pt x="444508" y="148215"/>
                      <a:pt x="445842" y="154026"/>
                      <a:pt x="444508" y="159646"/>
                    </a:cubicBezTo>
                    <a:cubicBezTo>
                      <a:pt x="441079" y="173742"/>
                      <a:pt x="421648" y="178219"/>
                      <a:pt x="408504" y="172123"/>
                    </a:cubicBezTo>
                    <a:cubicBezTo>
                      <a:pt x="395264" y="166027"/>
                      <a:pt x="386596" y="153454"/>
                      <a:pt x="377357" y="142215"/>
                    </a:cubicBezTo>
                    <a:cubicBezTo>
                      <a:pt x="280107" y="25248"/>
                      <a:pt x="106085" y="76207"/>
                      <a:pt x="33409" y="182220"/>
                    </a:cubicBezTo>
                    <a:cubicBezTo>
                      <a:pt x="31885" y="184506"/>
                      <a:pt x="30361" y="186792"/>
                      <a:pt x="28837" y="189078"/>
                    </a:cubicBezTo>
                    <a:cubicBezTo>
                      <a:pt x="-5072" y="242799"/>
                      <a:pt x="-13073" y="309569"/>
                      <a:pt x="26646" y="375482"/>
                    </a:cubicBezTo>
                    <a:cubicBezTo>
                      <a:pt x="78653" y="461683"/>
                      <a:pt x="203050" y="484067"/>
                      <a:pt x="261533" y="561696"/>
                    </a:cubicBezTo>
                    <a:cubicBezTo>
                      <a:pt x="261533" y="561696"/>
                      <a:pt x="261533" y="561696"/>
                      <a:pt x="261533" y="561791"/>
                    </a:cubicBezTo>
                    <a:cubicBezTo>
                      <a:pt x="268105" y="570364"/>
                      <a:pt x="273725" y="579793"/>
                      <a:pt x="278488" y="589890"/>
                    </a:cubicBezTo>
                    <a:cubicBezTo>
                      <a:pt x="306396" y="650564"/>
                      <a:pt x="288679" y="723811"/>
                      <a:pt x="312015" y="786486"/>
                    </a:cubicBezTo>
                    <a:cubicBezTo>
                      <a:pt x="337733" y="855828"/>
                      <a:pt x="412409" y="899643"/>
                      <a:pt x="486323" y="901453"/>
                    </a:cubicBezTo>
                    <a:cubicBezTo>
                      <a:pt x="517279" y="902215"/>
                      <a:pt x="547855" y="896499"/>
                      <a:pt x="576906" y="886022"/>
                    </a:cubicBezTo>
                    <a:cubicBezTo>
                      <a:pt x="578811" y="885355"/>
                      <a:pt x="580716" y="884593"/>
                      <a:pt x="582526" y="883926"/>
                    </a:cubicBezTo>
                    <a:cubicBezTo>
                      <a:pt x="611101" y="872782"/>
                      <a:pt x="638247" y="857161"/>
                      <a:pt x="662821" y="838302"/>
                    </a:cubicBezTo>
                    <a:cubicBezTo>
                      <a:pt x="671870" y="809727"/>
                      <a:pt x="679585" y="780295"/>
                      <a:pt x="678728" y="747433"/>
                    </a:cubicBezTo>
                    <a:cubicBezTo>
                      <a:pt x="677109" y="681901"/>
                      <a:pt x="657868" y="616560"/>
                      <a:pt x="621388" y="561886"/>
                    </a:cubicBezTo>
                    <a:cubicBezTo>
                      <a:pt x="648343" y="549885"/>
                      <a:pt x="679681" y="564744"/>
                      <a:pt x="702255" y="583699"/>
                    </a:cubicBezTo>
                    <a:cubicBezTo>
                      <a:pt x="740164" y="615607"/>
                      <a:pt x="765691" y="660660"/>
                      <a:pt x="776359" y="709048"/>
                    </a:cubicBezTo>
                    <a:cubicBezTo>
                      <a:pt x="790742" y="686759"/>
                      <a:pt x="803982" y="663804"/>
                      <a:pt x="816745" y="640563"/>
                    </a:cubicBezTo>
                    <a:cubicBezTo>
                      <a:pt x="821984" y="631038"/>
                      <a:pt x="827032" y="621608"/>
                      <a:pt x="832081" y="612083"/>
                    </a:cubicBezTo>
                    <a:lnTo>
                      <a:pt x="832081" y="612083"/>
                    </a:lnTo>
                    <a:cubicBezTo>
                      <a:pt x="832938" y="610368"/>
                      <a:pt x="833891" y="608654"/>
                      <a:pt x="834747" y="606940"/>
                    </a:cubicBezTo>
                    <a:cubicBezTo>
                      <a:pt x="864656" y="549790"/>
                      <a:pt x="891802" y="491211"/>
                      <a:pt x="916758" y="431680"/>
                    </a:cubicBezTo>
                    <a:cubicBezTo>
                      <a:pt x="897708" y="398056"/>
                      <a:pt x="870085" y="369291"/>
                      <a:pt x="836748" y="349669"/>
                    </a:cubicBezTo>
                    <a:cubicBezTo>
                      <a:pt x="828937" y="345097"/>
                      <a:pt x="820555" y="340716"/>
                      <a:pt x="815507" y="333191"/>
                    </a:cubicBezTo>
                    <a:cubicBezTo>
                      <a:pt x="810459" y="325666"/>
                      <a:pt x="810363" y="313950"/>
                      <a:pt x="817983" y="308998"/>
                    </a:cubicBezTo>
                    <a:cubicBezTo>
                      <a:pt x="822841" y="305854"/>
                      <a:pt x="829033" y="306331"/>
                      <a:pt x="834747" y="307188"/>
                    </a:cubicBezTo>
                    <a:cubicBezTo>
                      <a:pt x="875800" y="313189"/>
                      <a:pt x="914853" y="331191"/>
                      <a:pt x="946571" y="357861"/>
                    </a:cubicBezTo>
                    <a:cubicBezTo>
                      <a:pt x="952382" y="343097"/>
                      <a:pt x="958001" y="328333"/>
                      <a:pt x="963526" y="313474"/>
                    </a:cubicBezTo>
                    <a:lnTo>
                      <a:pt x="964192" y="311760"/>
                    </a:lnTo>
                    <a:cubicBezTo>
                      <a:pt x="965145" y="309093"/>
                      <a:pt x="966288" y="306426"/>
                      <a:pt x="967335" y="303568"/>
                    </a:cubicBezTo>
                    <a:lnTo>
                      <a:pt x="967335" y="303568"/>
                    </a:lnTo>
                    <a:cubicBezTo>
                      <a:pt x="996196" y="232321"/>
                      <a:pt x="1078206" y="89065"/>
                      <a:pt x="999054" y="49060"/>
                    </a:cubicBezTo>
                    <a:cubicBezTo>
                      <a:pt x="943333" y="21057"/>
                      <a:pt x="865704" y="10960"/>
                      <a:pt x="791504" y="6293"/>
                    </a:cubicBezTo>
                    <a:close/>
                    <a:moveTo>
                      <a:pt x="176761" y="300997"/>
                    </a:moveTo>
                    <a:cubicBezTo>
                      <a:pt x="151138" y="288900"/>
                      <a:pt x="150090" y="259277"/>
                      <a:pt x="162473" y="237465"/>
                    </a:cubicBezTo>
                    <a:cubicBezTo>
                      <a:pt x="163330" y="235846"/>
                      <a:pt x="164378" y="234226"/>
                      <a:pt x="165426" y="232702"/>
                    </a:cubicBezTo>
                    <a:cubicBezTo>
                      <a:pt x="167140" y="230226"/>
                      <a:pt x="169236" y="227940"/>
                      <a:pt x="171617" y="225940"/>
                    </a:cubicBezTo>
                    <a:cubicBezTo>
                      <a:pt x="175713" y="222415"/>
                      <a:pt x="180761" y="219939"/>
                      <a:pt x="186095" y="219367"/>
                    </a:cubicBezTo>
                    <a:cubicBezTo>
                      <a:pt x="193715" y="218605"/>
                      <a:pt x="201335" y="221558"/>
                      <a:pt x="208003" y="225368"/>
                    </a:cubicBezTo>
                    <a:cubicBezTo>
                      <a:pt x="215718" y="229749"/>
                      <a:pt x="222862" y="235465"/>
                      <a:pt x="227719" y="242894"/>
                    </a:cubicBezTo>
                    <a:cubicBezTo>
                      <a:pt x="232768" y="250609"/>
                      <a:pt x="234672" y="260134"/>
                      <a:pt x="233625" y="269278"/>
                    </a:cubicBezTo>
                    <a:cubicBezTo>
                      <a:pt x="232863" y="276041"/>
                      <a:pt x="230577" y="282613"/>
                      <a:pt x="226671" y="288138"/>
                    </a:cubicBezTo>
                    <a:cubicBezTo>
                      <a:pt x="225910" y="289185"/>
                      <a:pt x="225052" y="290329"/>
                      <a:pt x="224195" y="291281"/>
                    </a:cubicBezTo>
                    <a:cubicBezTo>
                      <a:pt x="212765" y="304330"/>
                      <a:pt x="192381" y="308521"/>
                      <a:pt x="176761" y="300997"/>
                    </a:cubicBezTo>
                    <a:close/>
                    <a:moveTo>
                      <a:pt x="413743" y="750576"/>
                    </a:moveTo>
                    <a:cubicBezTo>
                      <a:pt x="405170" y="726764"/>
                      <a:pt x="405932" y="700761"/>
                      <a:pt x="408123" y="675615"/>
                    </a:cubicBezTo>
                    <a:cubicBezTo>
                      <a:pt x="410695" y="645992"/>
                      <a:pt x="407837" y="597319"/>
                      <a:pt x="429459" y="586366"/>
                    </a:cubicBezTo>
                    <a:cubicBezTo>
                      <a:pt x="438888" y="581603"/>
                      <a:pt x="452986" y="583984"/>
                      <a:pt x="474417" y="598462"/>
                    </a:cubicBezTo>
                    <a:cubicBezTo>
                      <a:pt x="493181" y="611131"/>
                      <a:pt x="504230" y="634181"/>
                      <a:pt x="502992" y="656660"/>
                    </a:cubicBezTo>
                    <a:cubicBezTo>
                      <a:pt x="502896" y="658756"/>
                      <a:pt x="502706" y="660946"/>
                      <a:pt x="502325" y="663042"/>
                    </a:cubicBezTo>
                    <a:cubicBezTo>
                      <a:pt x="500706" y="673043"/>
                      <a:pt x="496705" y="682854"/>
                      <a:pt x="496896" y="692950"/>
                    </a:cubicBezTo>
                    <a:cubicBezTo>
                      <a:pt x="497372" y="716096"/>
                      <a:pt x="518994" y="734670"/>
                      <a:pt x="519470" y="757816"/>
                    </a:cubicBezTo>
                    <a:cubicBezTo>
                      <a:pt x="520042" y="783057"/>
                      <a:pt x="492229" y="802678"/>
                      <a:pt x="467178" y="799154"/>
                    </a:cubicBezTo>
                    <a:cubicBezTo>
                      <a:pt x="442032" y="795534"/>
                      <a:pt x="422315" y="774389"/>
                      <a:pt x="413743" y="750576"/>
                    </a:cubicBezTo>
                    <a:close/>
                    <a:moveTo>
                      <a:pt x="780265" y="429203"/>
                    </a:moveTo>
                    <a:cubicBezTo>
                      <a:pt x="782265" y="437014"/>
                      <a:pt x="783313" y="445586"/>
                      <a:pt x="780455" y="453111"/>
                    </a:cubicBezTo>
                    <a:cubicBezTo>
                      <a:pt x="768168" y="484829"/>
                      <a:pt x="692920" y="438252"/>
                      <a:pt x="673585" y="429489"/>
                    </a:cubicBezTo>
                    <a:cubicBezTo>
                      <a:pt x="655011" y="421012"/>
                      <a:pt x="633770" y="408248"/>
                      <a:pt x="633199" y="387769"/>
                    </a:cubicBezTo>
                    <a:cubicBezTo>
                      <a:pt x="632817" y="375387"/>
                      <a:pt x="641104" y="363766"/>
                      <a:pt x="651867" y="357670"/>
                    </a:cubicBezTo>
                    <a:cubicBezTo>
                      <a:pt x="662726" y="351574"/>
                      <a:pt x="675585" y="350241"/>
                      <a:pt x="687967" y="351289"/>
                    </a:cubicBezTo>
                    <a:cubicBezTo>
                      <a:pt x="730735" y="354813"/>
                      <a:pt x="769597" y="387579"/>
                      <a:pt x="780265" y="429203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63" name="Graphic 18">
                <a:extLst>
                  <a:ext uri="{FF2B5EF4-FFF2-40B4-BE49-F238E27FC236}">
                    <a16:creationId xmlns:a16="http://schemas.microsoft.com/office/drawing/2014/main" id="{CBA0D033-0B99-132E-9A72-72A6B82623A0}"/>
                  </a:ext>
                </a:extLst>
              </p:cNvPr>
              <p:cNvGrpSpPr/>
              <p:nvPr/>
            </p:nvGrpSpPr>
            <p:grpSpPr>
              <a:xfrm>
                <a:off x="10356632" y="6404910"/>
                <a:ext cx="998982" cy="883348"/>
                <a:chOff x="10356632" y="6404910"/>
                <a:chExt cx="998982" cy="883348"/>
              </a:xfrm>
              <a:solidFill>
                <a:srgbClr val="406832"/>
              </a:solidFill>
            </p:grpSpPr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9970917-0DC2-43B9-EE6C-B60C7B2E2D0F}"/>
                    </a:ext>
                  </a:extLst>
                </p:cNvPr>
                <p:cNvSpPr/>
                <p:nvPr/>
              </p:nvSpPr>
              <p:spPr>
                <a:xfrm>
                  <a:off x="10410449" y="6490254"/>
                  <a:ext cx="945165" cy="655129"/>
                </a:xfrm>
                <a:custGeom>
                  <a:avLst/>
                  <a:gdLst>
                    <a:gd name="connsiteX0" fmla="*/ 0 w 945165"/>
                    <a:gd name="connsiteY0" fmla="*/ 619125 h 655129"/>
                    <a:gd name="connsiteX1" fmla="*/ 431387 w 945165"/>
                    <a:gd name="connsiteY1" fmla="*/ 244412 h 655129"/>
                    <a:gd name="connsiteX2" fmla="*/ 677418 w 945165"/>
                    <a:gd name="connsiteY2" fmla="*/ 99631 h 655129"/>
                    <a:gd name="connsiteX3" fmla="*/ 944023 w 945165"/>
                    <a:gd name="connsiteY3" fmla="*/ 0 h 655129"/>
                    <a:gd name="connsiteX4" fmla="*/ 945166 w 945165"/>
                    <a:gd name="connsiteY4" fmla="*/ 4000 h 655129"/>
                    <a:gd name="connsiteX5" fmla="*/ 685038 w 945165"/>
                    <a:gd name="connsiteY5" fmla="*/ 114395 h 655129"/>
                    <a:gd name="connsiteX6" fmla="*/ 448342 w 945165"/>
                    <a:gd name="connsiteY6" fmla="*/ 267938 h 655129"/>
                    <a:gd name="connsiteX7" fmla="*/ 39910 w 945165"/>
                    <a:gd name="connsiteY7" fmla="*/ 655130 h 655129"/>
                    <a:gd name="connsiteX8" fmla="*/ 0 w 945165"/>
                    <a:gd name="connsiteY8" fmla="*/ 619125 h 6551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45165" h="655129">
                      <a:moveTo>
                        <a:pt x="0" y="619125"/>
                      </a:moveTo>
                      <a:cubicBezTo>
                        <a:pt x="131064" y="480251"/>
                        <a:pt x="274415" y="352615"/>
                        <a:pt x="431387" y="244412"/>
                      </a:cubicBezTo>
                      <a:cubicBezTo>
                        <a:pt x="509873" y="190405"/>
                        <a:pt x="591883" y="141351"/>
                        <a:pt x="677418" y="99631"/>
                      </a:cubicBezTo>
                      <a:cubicBezTo>
                        <a:pt x="762953" y="57912"/>
                        <a:pt x="852106" y="23527"/>
                        <a:pt x="944023" y="0"/>
                      </a:cubicBezTo>
                      <a:lnTo>
                        <a:pt x="945166" y="4000"/>
                      </a:lnTo>
                      <a:cubicBezTo>
                        <a:pt x="854678" y="31433"/>
                        <a:pt x="767810" y="69437"/>
                        <a:pt x="685038" y="114395"/>
                      </a:cubicBezTo>
                      <a:cubicBezTo>
                        <a:pt x="602266" y="159353"/>
                        <a:pt x="523399" y="211360"/>
                        <a:pt x="448342" y="267938"/>
                      </a:cubicBezTo>
                      <a:cubicBezTo>
                        <a:pt x="298133" y="381381"/>
                        <a:pt x="162592" y="513207"/>
                        <a:pt x="39910" y="655130"/>
                      </a:cubicBezTo>
                      <a:lnTo>
                        <a:pt x="0" y="61912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5" name="Graphic 18">
                  <a:extLst>
                    <a:ext uri="{FF2B5EF4-FFF2-40B4-BE49-F238E27FC236}">
                      <a16:creationId xmlns:a16="http://schemas.microsoft.com/office/drawing/2014/main" id="{6DAD4E02-183B-B433-4C43-3FFD78EEF450}"/>
                    </a:ext>
                  </a:extLst>
                </p:cNvPr>
                <p:cNvGrpSpPr/>
                <p:nvPr/>
              </p:nvGrpSpPr>
              <p:grpSpPr>
                <a:xfrm>
                  <a:off x="10356632" y="6404910"/>
                  <a:ext cx="938498" cy="883348"/>
                  <a:chOff x="10356632" y="6404910"/>
                  <a:chExt cx="938498" cy="883348"/>
                </a:xfrm>
                <a:solidFill>
                  <a:srgbClr val="406832"/>
                </a:solidFill>
              </p:grpSpPr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30495CFF-A436-4C2D-4584-82AFF09935DE}"/>
                      </a:ext>
                    </a:extLst>
                  </p:cNvPr>
                  <p:cNvSpPr/>
                  <p:nvPr/>
                </p:nvSpPr>
                <p:spPr>
                  <a:xfrm>
                    <a:off x="11073103" y="6407768"/>
                    <a:ext cx="222027" cy="307752"/>
                  </a:xfrm>
                  <a:custGeom>
                    <a:avLst/>
                    <a:gdLst>
                      <a:gd name="connsiteX0" fmla="*/ 46291 w 222027"/>
                      <a:gd name="connsiteY0" fmla="*/ 667 h 307752"/>
                      <a:gd name="connsiteX1" fmla="*/ 46291 w 222027"/>
                      <a:gd name="connsiteY1" fmla="*/ 667 h 307752"/>
                      <a:gd name="connsiteX2" fmla="*/ 50768 w 222027"/>
                      <a:gd name="connsiteY2" fmla="*/ 11049 h 307752"/>
                      <a:gd name="connsiteX3" fmla="*/ 68103 w 222027"/>
                      <a:gd name="connsiteY3" fmla="*/ 72009 h 307752"/>
                      <a:gd name="connsiteX4" fmla="*/ 68199 w 222027"/>
                      <a:gd name="connsiteY4" fmla="*/ 136493 h 307752"/>
                      <a:gd name="connsiteX5" fmla="*/ 57055 w 222027"/>
                      <a:gd name="connsiteY5" fmla="*/ 168688 h 307752"/>
                      <a:gd name="connsiteX6" fmla="*/ 56006 w 222027"/>
                      <a:gd name="connsiteY6" fmla="*/ 170497 h 307752"/>
                      <a:gd name="connsiteX7" fmla="*/ 56006 w 222027"/>
                      <a:gd name="connsiteY7" fmla="*/ 170497 h 307752"/>
                      <a:gd name="connsiteX8" fmla="*/ 50101 w 222027"/>
                      <a:gd name="connsiteY8" fmla="*/ 179261 h 307752"/>
                      <a:gd name="connsiteX9" fmla="*/ 171450 w 222027"/>
                      <a:gd name="connsiteY9" fmla="*/ 243554 h 307752"/>
                      <a:gd name="connsiteX10" fmla="*/ 222028 w 222027"/>
                      <a:gd name="connsiteY10" fmla="*/ 297847 h 307752"/>
                      <a:gd name="connsiteX11" fmla="*/ 222028 w 222027"/>
                      <a:gd name="connsiteY11" fmla="*/ 297847 h 307752"/>
                      <a:gd name="connsiteX12" fmla="*/ 218884 w 222027"/>
                      <a:gd name="connsiteY12" fmla="*/ 306038 h 307752"/>
                      <a:gd name="connsiteX13" fmla="*/ 218218 w 222027"/>
                      <a:gd name="connsiteY13" fmla="*/ 307753 h 307752"/>
                      <a:gd name="connsiteX14" fmla="*/ 162877 w 222027"/>
                      <a:gd name="connsiteY14" fmla="*/ 254318 h 307752"/>
                      <a:gd name="connsiteX15" fmla="*/ 25336 w 222027"/>
                      <a:gd name="connsiteY15" fmla="*/ 197548 h 307752"/>
                      <a:gd name="connsiteX16" fmla="*/ 6858 w 222027"/>
                      <a:gd name="connsiteY16" fmla="*/ 195167 h 307752"/>
                      <a:gd name="connsiteX17" fmla="*/ 0 w 222027"/>
                      <a:gd name="connsiteY17" fmla="*/ 194310 h 307752"/>
                      <a:gd name="connsiteX18" fmla="*/ 20383 w 222027"/>
                      <a:gd name="connsiteY18" fmla="*/ 176498 h 307752"/>
                      <a:gd name="connsiteX19" fmla="*/ 20383 w 222027"/>
                      <a:gd name="connsiteY19" fmla="*/ 176498 h 307752"/>
                      <a:gd name="connsiteX20" fmla="*/ 50006 w 222027"/>
                      <a:gd name="connsiteY20" fmla="*/ 132398 h 307752"/>
                      <a:gd name="connsiteX21" fmla="*/ 54387 w 222027"/>
                      <a:gd name="connsiteY21" fmla="*/ 73342 h 307752"/>
                      <a:gd name="connsiteX22" fmla="*/ 42291 w 222027"/>
                      <a:gd name="connsiteY22" fmla="*/ 14097 h 307752"/>
                      <a:gd name="connsiteX23" fmla="*/ 37529 w 222027"/>
                      <a:gd name="connsiteY23" fmla="*/ 0 h 307752"/>
                      <a:gd name="connsiteX24" fmla="*/ 46291 w 222027"/>
                      <a:gd name="connsiteY24" fmla="*/ 667 h 3077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22027" h="307752">
                        <a:moveTo>
                          <a:pt x="46291" y="667"/>
                        </a:moveTo>
                        <a:lnTo>
                          <a:pt x="46291" y="667"/>
                        </a:lnTo>
                        <a:cubicBezTo>
                          <a:pt x="47910" y="4096"/>
                          <a:pt x="49339" y="7620"/>
                          <a:pt x="50768" y="11049"/>
                        </a:cubicBezTo>
                        <a:cubicBezTo>
                          <a:pt x="58674" y="30385"/>
                          <a:pt x="65246" y="50768"/>
                          <a:pt x="68103" y="72009"/>
                        </a:cubicBezTo>
                        <a:cubicBezTo>
                          <a:pt x="70866" y="92964"/>
                          <a:pt x="72104" y="114586"/>
                          <a:pt x="68199" y="136493"/>
                        </a:cubicBezTo>
                        <a:cubicBezTo>
                          <a:pt x="66104" y="147447"/>
                          <a:pt x="62674" y="158496"/>
                          <a:pt x="57055" y="168688"/>
                        </a:cubicBezTo>
                        <a:cubicBezTo>
                          <a:pt x="56769" y="169354"/>
                          <a:pt x="56388" y="169926"/>
                          <a:pt x="56006" y="170497"/>
                        </a:cubicBezTo>
                        <a:lnTo>
                          <a:pt x="56006" y="170497"/>
                        </a:lnTo>
                        <a:cubicBezTo>
                          <a:pt x="54292" y="173546"/>
                          <a:pt x="52292" y="176498"/>
                          <a:pt x="50101" y="179261"/>
                        </a:cubicBezTo>
                        <a:cubicBezTo>
                          <a:pt x="95059" y="191357"/>
                          <a:pt x="136588" y="213931"/>
                          <a:pt x="171450" y="243554"/>
                        </a:cubicBezTo>
                        <a:cubicBezTo>
                          <a:pt x="190405" y="259652"/>
                          <a:pt x="207454" y="277939"/>
                          <a:pt x="222028" y="297847"/>
                        </a:cubicBezTo>
                        <a:lnTo>
                          <a:pt x="222028" y="297847"/>
                        </a:lnTo>
                        <a:cubicBezTo>
                          <a:pt x="220885" y="300704"/>
                          <a:pt x="219837" y="303371"/>
                          <a:pt x="218884" y="306038"/>
                        </a:cubicBezTo>
                        <a:lnTo>
                          <a:pt x="218218" y="307753"/>
                        </a:lnTo>
                        <a:cubicBezTo>
                          <a:pt x="202120" y="287655"/>
                          <a:pt x="183356" y="269653"/>
                          <a:pt x="162877" y="254318"/>
                        </a:cubicBezTo>
                        <a:cubicBezTo>
                          <a:pt x="122396" y="223933"/>
                          <a:pt x="74580" y="203835"/>
                          <a:pt x="25336" y="197548"/>
                        </a:cubicBezTo>
                        <a:lnTo>
                          <a:pt x="6858" y="195167"/>
                        </a:lnTo>
                        <a:lnTo>
                          <a:pt x="0" y="194310"/>
                        </a:lnTo>
                        <a:lnTo>
                          <a:pt x="20383" y="176498"/>
                        </a:lnTo>
                        <a:lnTo>
                          <a:pt x="20383" y="176498"/>
                        </a:lnTo>
                        <a:cubicBezTo>
                          <a:pt x="35242" y="167069"/>
                          <a:pt x="45244" y="150971"/>
                          <a:pt x="50006" y="132398"/>
                        </a:cubicBezTo>
                        <a:cubicBezTo>
                          <a:pt x="54959" y="113824"/>
                          <a:pt x="55530" y="93440"/>
                          <a:pt x="54387" y="73342"/>
                        </a:cubicBezTo>
                        <a:cubicBezTo>
                          <a:pt x="53244" y="53435"/>
                          <a:pt x="48673" y="33528"/>
                          <a:pt x="42291" y="14097"/>
                        </a:cubicBezTo>
                        <a:cubicBezTo>
                          <a:pt x="40767" y="9430"/>
                          <a:pt x="39148" y="4667"/>
                          <a:pt x="37529" y="0"/>
                        </a:cubicBezTo>
                        <a:cubicBezTo>
                          <a:pt x="40481" y="381"/>
                          <a:pt x="43339" y="476"/>
                          <a:pt x="46291" y="667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470E6D0-470B-52D6-69D9-84A033F359E9}"/>
                      </a:ext>
                    </a:extLst>
                  </p:cNvPr>
                  <p:cNvSpPr/>
                  <p:nvPr/>
                </p:nvSpPr>
                <p:spPr>
                  <a:xfrm>
                    <a:off x="10757921" y="6404910"/>
                    <a:ext cx="404717" cy="609409"/>
                  </a:xfrm>
                  <a:custGeom>
                    <a:avLst/>
                    <a:gdLst>
                      <a:gd name="connsiteX0" fmla="*/ 79534 w 404717"/>
                      <a:gd name="connsiteY0" fmla="*/ 0 h 609409"/>
                      <a:gd name="connsiteX1" fmla="*/ 79534 w 404717"/>
                      <a:gd name="connsiteY1" fmla="*/ 0 h 609409"/>
                      <a:gd name="connsiteX2" fmla="*/ 127064 w 404717"/>
                      <a:gd name="connsiteY2" fmla="*/ 120682 h 609409"/>
                      <a:gd name="connsiteX3" fmla="*/ 116014 w 404717"/>
                      <a:gd name="connsiteY3" fmla="*/ 270605 h 609409"/>
                      <a:gd name="connsiteX4" fmla="*/ 77248 w 404717"/>
                      <a:gd name="connsiteY4" fmla="*/ 352520 h 609409"/>
                      <a:gd name="connsiteX5" fmla="*/ 54864 w 404717"/>
                      <a:gd name="connsiteY5" fmla="*/ 382715 h 609409"/>
                      <a:gd name="connsiteX6" fmla="*/ 252699 w 404717"/>
                      <a:gd name="connsiteY6" fmla="*/ 460439 h 609409"/>
                      <a:gd name="connsiteX7" fmla="*/ 404717 w 404717"/>
                      <a:gd name="connsiteY7" fmla="*/ 604266 h 609409"/>
                      <a:gd name="connsiteX8" fmla="*/ 402050 w 404717"/>
                      <a:gd name="connsiteY8" fmla="*/ 609409 h 609409"/>
                      <a:gd name="connsiteX9" fmla="*/ 402050 w 404717"/>
                      <a:gd name="connsiteY9" fmla="*/ 609409 h 609409"/>
                      <a:gd name="connsiteX10" fmla="*/ 245078 w 404717"/>
                      <a:gd name="connsiteY10" fmla="*/ 473107 h 609409"/>
                      <a:gd name="connsiteX11" fmla="*/ 28194 w 404717"/>
                      <a:gd name="connsiteY11" fmla="*/ 404432 h 609409"/>
                      <a:gd name="connsiteX12" fmla="*/ 11144 w 404717"/>
                      <a:gd name="connsiteY12" fmla="*/ 403003 h 609409"/>
                      <a:gd name="connsiteX13" fmla="*/ 0 w 404717"/>
                      <a:gd name="connsiteY13" fmla="*/ 402050 h 609409"/>
                      <a:gd name="connsiteX14" fmla="*/ 20574 w 404717"/>
                      <a:gd name="connsiteY14" fmla="*/ 382524 h 609409"/>
                      <a:gd name="connsiteX15" fmla="*/ 112490 w 404717"/>
                      <a:gd name="connsiteY15" fmla="*/ 122777 h 609409"/>
                      <a:gd name="connsiteX16" fmla="*/ 68199 w 404717"/>
                      <a:gd name="connsiteY16" fmla="*/ 667 h 609409"/>
                      <a:gd name="connsiteX17" fmla="*/ 68294 w 404717"/>
                      <a:gd name="connsiteY17" fmla="*/ 667 h 609409"/>
                      <a:gd name="connsiteX18" fmla="*/ 79534 w 404717"/>
                      <a:gd name="connsiteY18" fmla="*/ 0 h 6094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404717" h="609409">
                        <a:moveTo>
                          <a:pt x="79534" y="0"/>
                        </a:moveTo>
                        <a:lnTo>
                          <a:pt x="79534" y="0"/>
                        </a:lnTo>
                        <a:cubicBezTo>
                          <a:pt x="103156" y="36290"/>
                          <a:pt x="119729" y="77438"/>
                          <a:pt x="127064" y="120682"/>
                        </a:cubicBezTo>
                        <a:cubicBezTo>
                          <a:pt x="135445" y="170498"/>
                          <a:pt x="131255" y="222218"/>
                          <a:pt x="116014" y="270605"/>
                        </a:cubicBezTo>
                        <a:cubicBezTo>
                          <a:pt x="106966" y="299371"/>
                          <a:pt x="93916" y="327089"/>
                          <a:pt x="77248" y="352520"/>
                        </a:cubicBezTo>
                        <a:cubicBezTo>
                          <a:pt x="70390" y="362998"/>
                          <a:pt x="62960" y="373094"/>
                          <a:pt x="54864" y="382715"/>
                        </a:cubicBezTo>
                        <a:cubicBezTo>
                          <a:pt x="125444" y="395383"/>
                          <a:pt x="192881" y="422339"/>
                          <a:pt x="252699" y="460439"/>
                        </a:cubicBezTo>
                        <a:cubicBezTo>
                          <a:pt x="312134" y="498253"/>
                          <a:pt x="364236" y="547307"/>
                          <a:pt x="404717" y="604266"/>
                        </a:cubicBezTo>
                        <a:cubicBezTo>
                          <a:pt x="403860" y="605981"/>
                          <a:pt x="402907" y="607695"/>
                          <a:pt x="402050" y="609409"/>
                        </a:cubicBezTo>
                        <a:lnTo>
                          <a:pt x="402050" y="609409"/>
                        </a:lnTo>
                        <a:cubicBezTo>
                          <a:pt x="359283" y="553974"/>
                          <a:pt x="305276" y="507683"/>
                          <a:pt x="245078" y="473107"/>
                        </a:cubicBezTo>
                        <a:cubicBezTo>
                          <a:pt x="178403" y="434816"/>
                          <a:pt x="103917" y="410813"/>
                          <a:pt x="28194" y="404432"/>
                        </a:cubicBezTo>
                        <a:lnTo>
                          <a:pt x="11144" y="403003"/>
                        </a:lnTo>
                        <a:lnTo>
                          <a:pt x="0" y="402050"/>
                        </a:lnTo>
                        <a:lnTo>
                          <a:pt x="20574" y="382524"/>
                        </a:lnTo>
                        <a:cubicBezTo>
                          <a:pt x="89154" y="317754"/>
                          <a:pt x="124968" y="218027"/>
                          <a:pt x="112490" y="122777"/>
                        </a:cubicBezTo>
                        <a:cubicBezTo>
                          <a:pt x="106870" y="79629"/>
                          <a:pt x="91345" y="37814"/>
                          <a:pt x="68199" y="667"/>
                        </a:cubicBezTo>
                        <a:cubicBezTo>
                          <a:pt x="68199" y="667"/>
                          <a:pt x="68199" y="667"/>
                          <a:pt x="68294" y="667"/>
                        </a:cubicBezTo>
                        <a:cubicBezTo>
                          <a:pt x="71914" y="476"/>
                          <a:pt x="75724" y="286"/>
                          <a:pt x="79534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53A0F474-7DEC-47D4-BF56-4C7314F1E43E}"/>
                      </a:ext>
                    </a:extLst>
                  </p:cNvPr>
                  <p:cNvSpPr/>
                  <p:nvPr/>
                </p:nvSpPr>
                <p:spPr>
                  <a:xfrm>
                    <a:off x="10554467" y="6671420"/>
                    <a:ext cx="356793" cy="616839"/>
                  </a:xfrm>
                  <a:custGeom>
                    <a:avLst/>
                    <a:gdLst>
                      <a:gd name="connsiteX0" fmla="*/ 7048 w 356793"/>
                      <a:gd name="connsiteY0" fmla="*/ 0 h 616839"/>
                      <a:gd name="connsiteX1" fmla="*/ 80676 w 356793"/>
                      <a:gd name="connsiteY1" fmla="*/ 105251 h 616839"/>
                      <a:gd name="connsiteX2" fmla="*/ 97917 w 356793"/>
                      <a:gd name="connsiteY2" fmla="*/ 175736 h 616839"/>
                      <a:gd name="connsiteX3" fmla="*/ 95726 w 356793"/>
                      <a:gd name="connsiteY3" fmla="*/ 234315 h 616839"/>
                      <a:gd name="connsiteX4" fmla="*/ 97441 w 356793"/>
                      <a:gd name="connsiteY4" fmla="*/ 234887 h 616839"/>
                      <a:gd name="connsiteX5" fmla="*/ 297846 w 356793"/>
                      <a:gd name="connsiteY5" fmla="*/ 387096 h 616839"/>
                      <a:gd name="connsiteX6" fmla="*/ 355759 w 356793"/>
                      <a:gd name="connsiteY6" fmla="*/ 614744 h 616839"/>
                      <a:gd name="connsiteX7" fmla="*/ 350139 w 356793"/>
                      <a:gd name="connsiteY7" fmla="*/ 616839 h 616839"/>
                      <a:gd name="connsiteX8" fmla="*/ 283369 w 356793"/>
                      <a:gd name="connsiteY8" fmla="*/ 397002 h 616839"/>
                      <a:gd name="connsiteX9" fmla="*/ 276225 w 356793"/>
                      <a:gd name="connsiteY9" fmla="*/ 387382 h 616839"/>
                      <a:gd name="connsiteX10" fmla="*/ 247650 w 356793"/>
                      <a:gd name="connsiteY10" fmla="*/ 329184 h 616839"/>
                      <a:gd name="connsiteX11" fmla="*/ 202692 w 356793"/>
                      <a:gd name="connsiteY11" fmla="*/ 317087 h 616839"/>
                      <a:gd name="connsiteX12" fmla="*/ 74104 w 356793"/>
                      <a:gd name="connsiteY12" fmla="*/ 260128 h 616839"/>
                      <a:gd name="connsiteX13" fmla="*/ 70390 w 356793"/>
                      <a:gd name="connsiteY13" fmla="*/ 259366 h 616839"/>
                      <a:gd name="connsiteX14" fmla="*/ 70390 w 356793"/>
                      <a:gd name="connsiteY14" fmla="*/ 259366 h 616839"/>
                      <a:gd name="connsiteX15" fmla="*/ 59722 w 356793"/>
                      <a:gd name="connsiteY15" fmla="*/ 257080 h 616839"/>
                      <a:gd name="connsiteX16" fmla="*/ 62770 w 356793"/>
                      <a:gd name="connsiteY16" fmla="*/ 241078 h 616839"/>
                      <a:gd name="connsiteX17" fmla="*/ 70390 w 356793"/>
                      <a:gd name="connsiteY17" fmla="*/ 177737 h 616839"/>
                      <a:gd name="connsiteX18" fmla="*/ 57912 w 356793"/>
                      <a:gd name="connsiteY18" fmla="*/ 113824 h 616839"/>
                      <a:gd name="connsiteX19" fmla="*/ 0 w 356793"/>
                      <a:gd name="connsiteY19" fmla="*/ 18955 h 616839"/>
                      <a:gd name="connsiteX20" fmla="*/ 7048 w 356793"/>
                      <a:gd name="connsiteY20" fmla="*/ 0 h 616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56793" h="616839">
                        <a:moveTo>
                          <a:pt x="7048" y="0"/>
                        </a:moveTo>
                        <a:cubicBezTo>
                          <a:pt x="38957" y="28766"/>
                          <a:pt x="64484" y="64865"/>
                          <a:pt x="80676" y="105251"/>
                        </a:cubicBezTo>
                        <a:cubicBezTo>
                          <a:pt x="89630" y="127635"/>
                          <a:pt x="95726" y="151352"/>
                          <a:pt x="97917" y="175736"/>
                        </a:cubicBezTo>
                        <a:cubicBezTo>
                          <a:pt x="99726" y="195072"/>
                          <a:pt x="99155" y="214884"/>
                          <a:pt x="95726" y="234315"/>
                        </a:cubicBezTo>
                        <a:cubicBezTo>
                          <a:pt x="96298" y="234410"/>
                          <a:pt x="96964" y="234601"/>
                          <a:pt x="97441" y="234887"/>
                        </a:cubicBezTo>
                        <a:cubicBezTo>
                          <a:pt x="179737" y="260985"/>
                          <a:pt x="251555" y="315849"/>
                          <a:pt x="297846" y="387096"/>
                        </a:cubicBezTo>
                        <a:cubicBezTo>
                          <a:pt x="341566" y="454628"/>
                          <a:pt x="361759" y="535877"/>
                          <a:pt x="355759" y="614744"/>
                        </a:cubicBezTo>
                        <a:cubicBezTo>
                          <a:pt x="353949" y="615410"/>
                          <a:pt x="352044" y="616172"/>
                          <a:pt x="350139" y="616839"/>
                        </a:cubicBezTo>
                        <a:cubicBezTo>
                          <a:pt x="352615" y="538258"/>
                          <a:pt x="328613" y="459581"/>
                          <a:pt x="283369" y="397002"/>
                        </a:cubicBezTo>
                        <a:cubicBezTo>
                          <a:pt x="280988" y="393763"/>
                          <a:pt x="278606" y="390620"/>
                          <a:pt x="276225" y="387382"/>
                        </a:cubicBezTo>
                        <a:cubicBezTo>
                          <a:pt x="277463" y="364903"/>
                          <a:pt x="266319" y="341852"/>
                          <a:pt x="247650" y="329184"/>
                        </a:cubicBezTo>
                        <a:cubicBezTo>
                          <a:pt x="226314" y="314801"/>
                          <a:pt x="212217" y="312325"/>
                          <a:pt x="202692" y="317087"/>
                        </a:cubicBezTo>
                        <a:cubicBezTo>
                          <a:pt x="163925" y="289560"/>
                          <a:pt x="119920" y="269843"/>
                          <a:pt x="74104" y="260128"/>
                        </a:cubicBezTo>
                        <a:lnTo>
                          <a:pt x="70390" y="259366"/>
                        </a:lnTo>
                        <a:lnTo>
                          <a:pt x="70390" y="259366"/>
                        </a:lnTo>
                        <a:lnTo>
                          <a:pt x="59722" y="257080"/>
                        </a:lnTo>
                        <a:lnTo>
                          <a:pt x="62770" y="241078"/>
                        </a:lnTo>
                        <a:cubicBezTo>
                          <a:pt x="68961" y="220790"/>
                          <a:pt x="71342" y="199263"/>
                          <a:pt x="70390" y="177737"/>
                        </a:cubicBezTo>
                        <a:cubicBezTo>
                          <a:pt x="69437" y="156210"/>
                          <a:pt x="65151" y="134493"/>
                          <a:pt x="57912" y="113824"/>
                        </a:cubicBezTo>
                        <a:cubicBezTo>
                          <a:pt x="45815" y="78772"/>
                          <a:pt x="25813" y="46101"/>
                          <a:pt x="0" y="18955"/>
                        </a:cubicBezTo>
                        <a:cubicBezTo>
                          <a:pt x="4000" y="13240"/>
                          <a:pt x="6286" y="6668"/>
                          <a:pt x="7048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64BA10A-ED7D-FA3C-3FDC-794797B00932}"/>
                      </a:ext>
                    </a:extLst>
                  </p:cNvPr>
                  <p:cNvSpPr/>
                  <p:nvPr/>
                </p:nvSpPr>
                <p:spPr>
                  <a:xfrm>
                    <a:off x="10356632" y="6584361"/>
                    <a:ext cx="142875" cy="55244"/>
                  </a:xfrm>
                  <a:custGeom>
                    <a:avLst/>
                    <a:gdLst>
                      <a:gd name="connsiteX0" fmla="*/ 142875 w 142875"/>
                      <a:gd name="connsiteY0" fmla="*/ 43720 h 55244"/>
                      <a:gd name="connsiteX1" fmla="*/ 136684 w 142875"/>
                      <a:gd name="connsiteY1" fmla="*/ 50482 h 55244"/>
                      <a:gd name="connsiteX2" fmla="*/ 133731 w 142875"/>
                      <a:gd name="connsiteY2" fmla="*/ 55245 h 55244"/>
                      <a:gd name="connsiteX3" fmla="*/ 66675 w 142875"/>
                      <a:gd name="connsiteY3" fmla="*/ 24289 h 55244"/>
                      <a:gd name="connsiteX4" fmla="*/ 0 w 142875"/>
                      <a:gd name="connsiteY4" fmla="*/ 6858 h 55244"/>
                      <a:gd name="connsiteX5" fmla="*/ 4572 w 142875"/>
                      <a:gd name="connsiteY5" fmla="*/ 0 h 55244"/>
                      <a:gd name="connsiteX6" fmla="*/ 69913 w 142875"/>
                      <a:gd name="connsiteY6" fmla="*/ 14002 h 55244"/>
                      <a:gd name="connsiteX7" fmla="*/ 142875 w 142875"/>
                      <a:gd name="connsiteY7" fmla="*/ 43720 h 552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2875" h="55244">
                        <a:moveTo>
                          <a:pt x="142875" y="43720"/>
                        </a:moveTo>
                        <a:cubicBezTo>
                          <a:pt x="140494" y="45720"/>
                          <a:pt x="138494" y="47911"/>
                          <a:pt x="136684" y="50482"/>
                        </a:cubicBezTo>
                        <a:cubicBezTo>
                          <a:pt x="135636" y="52006"/>
                          <a:pt x="134588" y="53626"/>
                          <a:pt x="133731" y="55245"/>
                        </a:cubicBezTo>
                        <a:cubicBezTo>
                          <a:pt x="112586" y="42672"/>
                          <a:pt x="90011" y="32385"/>
                          <a:pt x="66675" y="24289"/>
                        </a:cubicBezTo>
                        <a:cubicBezTo>
                          <a:pt x="45053" y="16764"/>
                          <a:pt x="22670" y="10954"/>
                          <a:pt x="0" y="6858"/>
                        </a:cubicBezTo>
                        <a:cubicBezTo>
                          <a:pt x="1429" y="4572"/>
                          <a:pt x="2953" y="2286"/>
                          <a:pt x="4572" y="0"/>
                        </a:cubicBezTo>
                        <a:cubicBezTo>
                          <a:pt x="26670" y="3048"/>
                          <a:pt x="48482" y="7715"/>
                          <a:pt x="69913" y="14002"/>
                        </a:cubicBezTo>
                        <a:cubicBezTo>
                          <a:pt x="95060" y="21431"/>
                          <a:pt x="119634" y="31242"/>
                          <a:pt x="142875" y="4372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4" name="Graphic 18">
              <a:extLst>
                <a:ext uri="{FF2B5EF4-FFF2-40B4-BE49-F238E27FC236}">
                  <a16:creationId xmlns:a16="http://schemas.microsoft.com/office/drawing/2014/main" id="{F032B78D-8F0A-7B8B-DF9F-2D44A682CF4C}"/>
                </a:ext>
              </a:extLst>
            </p:cNvPr>
            <p:cNvGrpSpPr/>
            <p:nvPr/>
          </p:nvGrpSpPr>
          <p:grpSpPr>
            <a:xfrm>
              <a:off x="6455998" y="5350286"/>
              <a:ext cx="909154" cy="1010333"/>
              <a:chOff x="6455998" y="5350286"/>
              <a:chExt cx="909154" cy="1010333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ACAE2A8-E349-5095-D3AF-E4422D9D10E6}"/>
                  </a:ext>
                </a:extLst>
              </p:cNvPr>
              <p:cNvSpPr/>
              <p:nvPr/>
            </p:nvSpPr>
            <p:spPr>
              <a:xfrm>
                <a:off x="6455998" y="5350286"/>
                <a:ext cx="909154" cy="1010083"/>
              </a:xfrm>
              <a:custGeom>
                <a:avLst/>
                <a:gdLst>
                  <a:gd name="connsiteX0" fmla="*/ 603747 w 909154"/>
                  <a:gd name="connsiteY0" fmla="*/ 53357 h 1010083"/>
                  <a:gd name="connsiteX1" fmla="*/ 603747 w 909154"/>
                  <a:gd name="connsiteY1" fmla="*/ 53357 h 1010083"/>
                  <a:gd name="connsiteX2" fmla="*/ 595650 w 909154"/>
                  <a:gd name="connsiteY2" fmla="*/ 56786 h 1010083"/>
                  <a:gd name="connsiteX3" fmla="*/ 514211 w 909154"/>
                  <a:gd name="connsiteY3" fmla="*/ 93076 h 1010083"/>
                  <a:gd name="connsiteX4" fmla="*/ 517164 w 909154"/>
                  <a:gd name="connsiteY4" fmla="*/ 94981 h 1010083"/>
                  <a:gd name="connsiteX5" fmla="*/ 583935 w 909154"/>
                  <a:gd name="connsiteY5" fmla="*/ 199661 h 1010083"/>
                  <a:gd name="connsiteX6" fmla="*/ 436773 w 909154"/>
                  <a:gd name="connsiteY6" fmla="*/ 130319 h 1010083"/>
                  <a:gd name="connsiteX7" fmla="*/ 434868 w 909154"/>
                  <a:gd name="connsiteY7" fmla="*/ 129938 h 1010083"/>
                  <a:gd name="connsiteX8" fmla="*/ 349429 w 909154"/>
                  <a:gd name="connsiteY8" fmla="*/ 175277 h 1010083"/>
                  <a:gd name="connsiteX9" fmla="*/ 349429 w 909154"/>
                  <a:gd name="connsiteY9" fmla="*/ 175277 h 1010083"/>
                  <a:gd name="connsiteX10" fmla="*/ 339523 w 909154"/>
                  <a:gd name="connsiteY10" fmla="*/ 180992 h 1010083"/>
                  <a:gd name="connsiteX11" fmla="*/ 339523 w 909154"/>
                  <a:gd name="connsiteY11" fmla="*/ 180992 h 1010083"/>
                  <a:gd name="connsiteX12" fmla="*/ 339523 w 909154"/>
                  <a:gd name="connsiteY12" fmla="*/ 180992 h 1010083"/>
                  <a:gd name="connsiteX13" fmla="*/ 215698 w 909154"/>
                  <a:gd name="connsiteY13" fmla="*/ 260621 h 1010083"/>
                  <a:gd name="connsiteX14" fmla="*/ 351906 w 909154"/>
                  <a:gd name="connsiteY14" fmla="*/ 330249 h 1010083"/>
                  <a:gd name="connsiteX15" fmla="*/ 360764 w 909154"/>
                  <a:gd name="connsiteY15" fmla="*/ 344631 h 1010083"/>
                  <a:gd name="connsiteX16" fmla="*/ 333999 w 909154"/>
                  <a:gd name="connsiteY16" fmla="*/ 371778 h 1010083"/>
                  <a:gd name="connsiteX17" fmla="*/ 292755 w 909154"/>
                  <a:gd name="connsiteY17" fmla="*/ 358824 h 1010083"/>
                  <a:gd name="connsiteX18" fmla="*/ 2148 w 909154"/>
                  <a:gd name="connsiteY18" fmla="*/ 547133 h 1010083"/>
                  <a:gd name="connsiteX19" fmla="*/ 1100 w 909154"/>
                  <a:gd name="connsiteY19" fmla="*/ 555324 h 1010083"/>
                  <a:gd name="connsiteX20" fmla="*/ 81777 w 909154"/>
                  <a:gd name="connsiteY20" fmla="*/ 723345 h 1010083"/>
                  <a:gd name="connsiteX21" fmla="*/ 374956 w 909154"/>
                  <a:gd name="connsiteY21" fmla="*/ 786210 h 1010083"/>
                  <a:gd name="connsiteX22" fmla="*/ 374956 w 909154"/>
                  <a:gd name="connsiteY22" fmla="*/ 786210 h 1010083"/>
                  <a:gd name="connsiteX23" fmla="*/ 402579 w 909154"/>
                  <a:gd name="connsiteY23" fmla="*/ 803927 h 1010083"/>
                  <a:gd name="connsiteX24" fmla="*/ 519736 w 909154"/>
                  <a:gd name="connsiteY24" fmla="*/ 965280 h 1010083"/>
                  <a:gd name="connsiteX25" fmla="*/ 727000 w 909154"/>
                  <a:gd name="connsiteY25" fmla="*/ 991093 h 1010083"/>
                  <a:gd name="connsiteX26" fmla="*/ 801295 w 909154"/>
                  <a:gd name="connsiteY26" fmla="*/ 937086 h 1010083"/>
                  <a:gd name="connsiteX27" fmla="*/ 805391 w 909154"/>
                  <a:gd name="connsiteY27" fmla="*/ 932705 h 1010083"/>
                  <a:gd name="connsiteX28" fmla="*/ 857112 w 909154"/>
                  <a:gd name="connsiteY28" fmla="*/ 856219 h 1010083"/>
                  <a:gd name="connsiteX29" fmla="*/ 831108 w 909154"/>
                  <a:gd name="connsiteY29" fmla="*/ 767732 h 1010083"/>
                  <a:gd name="connsiteX30" fmla="*/ 697473 w 909154"/>
                  <a:gd name="connsiteY30" fmla="*/ 626857 h 1010083"/>
                  <a:gd name="connsiteX31" fmla="*/ 779673 w 909154"/>
                  <a:gd name="connsiteY31" fmla="*/ 610569 h 1010083"/>
                  <a:gd name="connsiteX32" fmla="*/ 901593 w 909154"/>
                  <a:gd name="connsiteY32" fmla="*/ 690103 h 1010083"/>
                  <a:gd name="connsiteX33" fmla="*/ 907404 w 909154"/>
                  <a:gd name="connsiteY33" fmla="*/ 610855 h 1010083"/>
                  <a:gd name="connsiteX34" fmla="*/ 908547 w 909154"/>
                  <a:gd name="connsiteY34" fmla="*/ 578565 h 1010083"/>
                  <a:gd name="connsiteX35" fmla="*/ 908547 w 909154"/>
                  <a:gd name="connsiteY35" fmla="*/ 578565 h 1010083"/>
                  <a:gd name="connsiteX36" fmla="*/ 908642 w 909154"/>
                  <a:gd name="connsiteY36" fmla="*/ 572755 h 1010083"/>
                  <a:gd name="connsiteX37" fmla="*/ 904546 w 909154"/>
                  <a:gd name="connsiteY37" fmla="*/ 379302 h 1010083"/>
                  <a:gd name="connsiteX38" fmla="*/ 796437 w 909154"/>
                  <a:gd name="connsiteY38" fmla="*/ 341297 h 1010083"/>
                  <a:gd name="connsiteX39" fmla="*/ 770148 w 909154"/>
                  <a:gd name="connsiteY39" fmla="*/ 335963 h 1010083"/>
                  <a:gd name="connsiteX40" fmla="*/ 761576 w 909154"/>
                  <a:gd name="connsiteY40" fmla="*/ 313199 h 1010083"/>
                  <a:gd name="connsiteX41" fmla="*/ 775768 w 909154"/>
                  <a:gd name="connsiteY41" fmla="*/ 304150 h 1010083"/>
                  <a:gd name="connsiteX42" fmla="*/ 898450 w 909154"/>
                  <a:gd name="connsiteY42" fmla="*/ 300054 h 1010083"/>
                  <a:gd name="connsiteX43" fmla="*/ 893973 w 909154"/>
                  <a:gd name="connsiteY43" fmla="*/ 252810 h 1010083"/>
                  <a:gd name="connsiteX44" fmla="*/ 893783 w 909154"/>
                  <a:gd name="connsiteY44" fmla="*/ 251000 h 1010083"/>
                  <a:gd name="connsiteX45" fmla="*/ 893021 w 909154"/>
                  <a:gd name="connsiteY45" fmla="*/ 242237 h 1010083"/>
                  <a:gd name="connsiteX46" fmla="*/ 893021 w 909154"/>
                  <a:gd name="connsiteY46" fmla="*/ 242237 h 1010083"/>
                  <a:gd name="connsiteX47" fmla="*/ 808629 w 909154"/>
                  <a:gd name="connsiteY47" fmla="*/ 17 h 1010083"/>
                  <a:gd name="connsiteX48" fmla="*/ 603747 w 909154"/>
                  <a:gd name="connsiteY48" fmla="*/ 53357 h 1010083"/>
                  <a:gd name="connsiteX49" fmla="*/ 183313 w 909154"/>
                  <a:gd name="connsiteY49" fmla="*/ 589995 h 1010083"/>
                  <a:gd name="connsiteX50" fmla="*/ 142356 w 909154"/>
                  <a:gd name="connsiteY50" fmla="*/ 539322 h 1010083"/>
                  <a:gd name="connsiteX51" fmla="*/ 142927 w 909154"/>
                  <a:gd name="connsiteY51" fmla="*/ 533703 h 1010083"/>
                  <a:gd name="connsiteX52" fmla="*/ 145499 w 909154"/>
                  <a:gd name="connsiteY52" fmla="*/ 524939 h 1010083"/>
                  <a:gd name="connsiteX53" fmla="*/ 155595 w 909154"/>
                  <a:gd name="connsiteY53" fmla="*/ 512652 h 1010083"/>
                  <a:gd name="connsiteX54" fmla="*/ 177884 w 909154"/>
                  <a:gd name="connsiteY54" fmla="*/ 508271 h 1010083"/>
                  <a:gd name="connsiteX55" fmla="*/ 203315 w 909154"/>
                  <a:gd name="connsiteY55" fmla="*/ 515224 h 1010083"/>
                  <a:gd name="connsiteX56" fmla="*/ 220270 w 909154"/>
                  <a:gd name="connsiteY56" fmla="*/ 536274 h 1010083"/>
                  <a:gd name="connsiteX57" fmla="*/ 222365 w 909154"/>
                  <a:gd name="connsiteY57" fmla="*/ 556277 h 1010083"/>
                  <a:gd name="connsiteX58" fmla="*/ 221508 w 909154"/>
                  <a:gd name="connsiteY58" fmla="*/ 560182 h 1010083"/>
                  <a:gd name="connsiteX59" fmla="*/ 183313 w 909154"/>
                  <a:gd name="connsiteY59" fmla="*/ 589995 h 1010083"/>
                  <a:gd name="connsiteX60" fmla="*/ 594888 w 909154"/>
                  <a:gd name="connsiteY60" fmla="*/ 888032 h 1010083"/>
                  <a:gd name="connsiteX61" fmla="*/ 556598 w 909154"/>
                  <a:gd name="connsiteY61" fmla="*/ 823358 h 1010083"/>
                  <a:gd name="connsiteX62" fmla="*/ 536119 w 909154"/>
                  <a:gd name="connsiteY62" fmla="*/ 733918 h 1010083"/>
                  <a:gd name="connsiteX63" fmla="*/ 581744 w 909154"/>
                  <a:gd name="connsiteY63" fmla="*/ 724869 h 1010083"/>
                  <a:gd name="connsiteX64" fmla="*/ 633179 w 909154"/>
                  <a:gd name="connsiteY64" fmla="*/ 764398 h 1010083"/>
                  <a:gd name="connsiteX65" fmla="*/ 635370 w 909154"/>
                  <a:gd name="connsiteY65" fmla="*/ 770399 h 1010083"/>
                  <a:gd name="connsiteX66" fmla="*/ 643752 w 909154"/>
                  <a:gd name="connsiteY66" fmla="*/ 799641 h 1010083"/>
                  <a:gd name="connsiteX67" fmla="*/ 692805 w 909154"/>
                  <a:gd name="connsiteY67" fmla="*/ 847742 h 1010083"/>
                  <a:gd name="connsiteX68" fmla="*/ 664230 w 909154"/>
                  <a:gd name="connsiteY68" fmla="*/ 907940 h 1010083"/>
                  <a:gd name="connsiteX69" fmla="*/ 594888 w 909154"/>
                  <a:gd name="connsiteY69" fmla="*/ 888032 h 1010083"/>
                  <a:gd name="connsiteX70" fmla="*/ 781102 w 909154"/>
                  <a:gd name="connsiteY70" fmla="*/ 437405 h 1010083"/>
                  <a:gd name="connsiteX71" fmla="*/ 791865 w 909154"/>
                  <a:gd name="connsiteY71" fmla="*/ 458741 h 1010083"/>
                  <a:gd name="connsiteX72" fmla="*/ 685566 w 909154"/>
                  <a:gd name="connsiteY72" fmla="*/ 484934 h 1010083"/>
                  <a:gd name="connsiteX73" fmla="*/ 630893 w 909154"/>
                  <a:gd name="connsiteY73" fmla="*/ 465503 h 1010083"/>
                  <a:gd name="connsiteX74" fmla="*/ 634227 w 909154"/>
                  <a:gd name="connsiteY74" fmla="*/ 430261 h 1010083"/>
                  <a:gd name="connsiteX75" fmla="*/ 663754 w 909154"/>
                  <a:gd name="connsiteY75" fmla="*/ 408544 h 1010083"/>
                  <a:gd name="connsiteX76" fmla="*/ 781102 w 909154"/>
                  <a:gd name="connsiteY76" fmla="*/ 437405 h 1010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09154" h="1010083">
                    <a:moveTo>
                      <a:pt x="603747" y="53357"/>
                    </a:moveTo>
                    <a:lnTo>
                      <a:pt x="603747" y="53357"/>
                    </a:lnTo>
                    <a:cubicBezTo>
                      <a:pt x="600984" y="54500"/>
                      <a:pt x="598413" y="55643"/>
                      <a:pt x="595650" y="56786"/>
                    </a:cubicBezTo>
                    <a:cubicBezTo>
                      <a:pt x="566980" y="68978"/>
                      <a:pt x="539358" y="81646"/>
                      <a:pt x="514211" y="93076"/>
                    </a:cubicBezTo>
                    <a:cubicBezTo>
                      <a:pt x="515164" y="93647"/>
                      <a:pt x="516117" y="94314"/>
                      <a:pt x="517164" y="94981"/>
                    </a:cubicBezTo>
                    <a:cubicBezTo>
                      <a:pt x="552312" y="119174"/>
                      <a:pt x="578982" y="157274"/>
                      <a:pt x="583935" y="199661"/>
                    </a:cubicBezTo>
                    <a:cubicBezTo>
                      <a:pt x="540596" y="166418"/>
                      <a:pt x="489923" y="142796"/>
                      <a:pt x="436773" y="130319"/>
                    </a:cubicBezTo>
                    <a:cubicBezTo>
                      <a:pt x="436202" y="130128"/>
                      <a:pt x="435535" y="130033"/>
                      <a:pt x="434868" y="129938"/>
                    </a:cubicBezTo>
                    <a:cubicBezTo>
                      <a:pt x="405912" y="144225"/>
                      <a:pt x="377433" y="159275"/>
                      <a:pt x="349429" y="175277"/>
                    </a:cubicBezTo>
                    <a:lnTo>
                      <a:pt x="349429" y="175277"/>
                    </a:lnTo>
                    <a:cubicBezTo>
                      <a:pt x="346095" y="177182"/>
                      <a:pt x="342761" y="179087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339523" y="180992"/>
                      <a:pt x="339523" y="180992"/>
                      <a:pt x="339523" y="180992"/>
                    </a:cubicBezTo>
                    <a:cubicBezTo>
                      <a:pt x="297137" y="205566"/>
                      <a:pt x="255703" y="232141"/>
                      <a:pt x="215698" y="260621"/>
                    </a:cubicBezTo>
                    <a:cubicBezTo>
                      <a:pt x="267419" y="266431"/>
                      <a:pt x="317044" y="291482"/>
                      <a:pt x="351906" y="330249"/>
                    </a:cubicBezTo>
                    <a:cubicBezTo>
                      <a:pt x="355716" y="334439"/>
                      <a:pt x="359526" y="339107"/>
                      <a:pt x="360764" y="344631"/>
                    </a:cubicBezTo>
                    <a:cubicBezTo>
                      <a:pt x="363907" y="358824"/>
                      <a:pt x="348572" y="371396"/>
                      <a:pt x="333999" y="371778"/>
                    </a:cubicBezTo>
                    <a:cubicBezTo>
                      <a:pt x="319425" y="372254"/>
                      <a:pt x="306090" y="364729"/>
                      <a:pt x="292755" y="358824"/>
                    </a:cubicBezTo>
                    <a:cubicBezTo>
                      <a:pt x="153690" y="297101"/>
                      <a:pt x="20340" y="419879"/>
                      <a:pt x="2148" y="547133"/>
                    </a:cubicBezTo>
                    <a:cubicBezTo>
                      <a:pt x="1767" y="549895"/>
                      <a:pt x="1386" y="552562"/>
                      <a:pt x="1100" y="555324"/>
                    </a:cubicBezTo>
                    <a:cubicBezTo>
                      <a:pt x="-5472" y="618570"/>
                      <a:pt x="16911" y="681912"/>
                      <a:pt x="81777" y="723345"/>
                    </a:cubicBezTo>
                    <a:cubicBezTo>
                      <a:pt x="166549" y="777638"/>
                      <a:pt x="288088" y="742491"/>
                      <a:pt x="374956" y="786210"/>
                    </a:cubicBezTo>
                    <a:cubicBezTo>
                      <a:pt x="374956" y="786210"/>
                      <a:pt x="374956" y="786210"/>
                      <a:pt x="374956" y="786210"/>
                    </a:cubicBezTo>
                    <a:cubicBezTo>
                      <a:pt x="384576" y="790973"/>
                      <a:pt x="393816" y="796878"/>
                      <a:pt x="402579" y="803927"/>
                    </a:cubicBezTo>
                    <a:cubicBezTo>
                      <a:pt x="454490" y="845932"/>
                      <a:pt x="471159" y="919465"/>
                      <a:pt x="519736" y="965280"/>
                    </a:cubicBezTo>
                    <a:cubicBezTo>
                      <a:pt x="573552" y="1016049"/>
                      <a:pt x="659944" y="1022240"/>
                      <a:pt x="727000" y="991093"/>
                    </a:cubicBezTo>
                    <a:cubicBezTo>
                      <a:pt x="755099" y="978044"/>
                      <a:pt x="779959" y="959375"/>
                      <a:pt x="801295" y="937086"/>
                    </a:cubicBezTo>
                    <a:cubicBezTo>
                      <a:pt x="802724" y="935657"/>
                      <a:pt x="804057" y="934133"/>
                      <a:pt x="805391" y="932705"/>
                    </a:cubicBezTo>
                    <a:cubicBezTo>
                      <a:pt x="826060" y="910035"/>
                      <a:pt x="843491" y="883937"/>
                      <a:pt x="857112" y="856219"/>
                    </a:cubicBezTo>
                    <a:cubicBezTo>
                      <a:pt x="852540" y="826596"/>
                      <a:pt x="846444" y="796783"/>
                      <a:pt x="831108" y="767732"/>
                    </a:cubicBezTo>
                    <a:cubicBezTo>
                      <a:pt x="800628" y="709724"/>
                      <a:pt x="754337" y="659718"/>
                      <a:pt x="697473" y="626857"/>
                    </a:cubicBezTo>
                    <a:cubicBezTo>
                      <a:pt x="716332" y="604187"/>
                      <a:pt x="751003" y="603616"/>
                      <a:pt x="779673" y="610569"/>
                    </a:cubicBezTo>
                    <a:cubicBezTo>
                      <a:pt x="827774" y="622380"/>
                      <a:pt x="870732" y="651432"/>
                      <a:pt x="901593" y="690103"/>
                    </a:cubicBezTo>
                    <a:cubicBezTo>
                      <a:pt x="904546" y="663814"/>
                      <a:pt x="906356" y="637239"/>
                      <a:pt x="907404" y="610855"/>
                    </a:cubicBezTo>
                    <a:cubicBezTo>
                      <a:pt x="907880" y="599996"/>
                      <a:pt x="908261" y="589328"/>
                      <a:pt x="908547" y="578565"/>
                    </a:cubicBezTo>
                    <a:lnTo>
                      <a:pt x="908547" y="578565"/>
                    </a:lnTo>
                    <a:cubicBezTo>
                      <a:pt x="908642" y="576660"/>
                      <a:pt x="908642" y="574660"/>
                      <a:pt x="908642" y="572755"/>
                    </a:cubicBezTo>
                    <a:cubicBezTo>
                      <a:pt x="910070" y="508271"/>
                      <a:pt x="908451" y="443691"/>
                      <a:pt x="904546" y="379302"/>
                    </a:cubicBezTo>
                    <a:cubicBezTo>
                      <a:pt x="872542" y="357680"/>
                      <a:pt x="835109" y="344060"/>
                      <a:pt x="796437" y="341297"/>
                    </a:cubicBezTo>
                    <a:cubicBezTo>
                      <a:pt x="787389" y="340631"/>
                      <a:pt x="777959" y="340440"/>
                      <a:pt x="770148" y="335963"/>
                    </a:cubicBezTo>
                    <a:cubicBezTo>
                      <a:pt x="762338" y="331487"/>
                      <a:pt x="757004" y="321009"/>
                      <a:pt x="761576" y="313199"/>
                    </a:cubicBezTo>
                    <a:cubicBezTo>
                      <a:pt x="764529" y="308246"/>
                      <a:pt x="770339" y="305960"/>
                      <a:pt x="775768" y="304150"/>
                    </a:cubicBezTo>
                    <a:cubicBezTo>
                      <a:pt x="815202" y="291386"/>
                      <a:pt x="858159" y="290148"/>
                      <a:pt x="898450" y="300054"/>
                    </a:cubicBezTo>
                    <a:cubicBezTo>
                      <a:pt x="897116" y="284243"/>
                      <a:pt x="895593" y="268526"/>
                      <a:pt x="893973" y="252810"/>
                    </a:cubicBezTo>
                    <a:lnTo>
                      <a:pt x="893783" y="251000"/>
                    </a:lnTo>
                    <a:cubicBezTo>
                      <a:pt x="893497" y="248238"/>
                      <a:pt x="893307" y="245381"/>
                      <a:pt x="893021" y="242237"/>
                    </a:cubicBezTo>
                    <a:lnTo>
                      <a:pt x="893021" y="242237"/>
                    </a:lnTo>
                    <a:cubicBezTo>
                      <a:pt x="887306" y="165561"/>
                      <a:pt x="897402" y="874"/>
                      <a:pt x="808629" y="17"/>
                    </a:cubicBezTo>
                    <a:cubicBezTo>
                      <a:pt x="746336" y="-745"/>
                      <a:pt x="672327" y="24591"/>
                      <a:pt x="603747" y="53357"/>
                    </a:cubicBezTo>
                    <a:close/>
                    <a:moveTo>
                      <a:pt x="183313" y="589995"/>
                    </a:moveTo>
                    <a:cubicBezTo>
                      <a:pt x="155024" y="590471"/>
                      <a:pt x="140927" y="564373"/>
                      <a:pt x="142356" y="539322"/>
                    </a:cubicBezTo>
                    <a:cubicBezTo>
                      <a:pt x="142451" y="537417"/>
                      <a:pt x="142641" y="535607"/>
                      <a:pt x="142927" y="533703"/>
                    </a:cubicBezTo>
                    <a:cubicBezTo>
                      <a:pt x="143403" y="530654"/>
                      <a:pt x="144165" y="527702"/>
                      <a:pt x="145499" y="524939"/>
                    </a:cubicBezTo>
                    <a:cubicBezTo>
                      <a:pt x="147594" y="519891"/>
                      <a:pt x="151023" y="515510"/>
                      <a:pt x="155595" y="512652"/>
                    </a:cubicBezTo>
                    <a:cubicBezTo>
                      <a:pt x="162072" y="508557"/>
                      <a:pt x="170169" y="507890"/>
                      <a:pt x="177884" y="508271"/>
                    </a:cubicBezTo>
                    <a:cubicBezTo>
                      <a:pt x="186742" y="508842"/>
                      <a:pt x="195696" y="510652"/>
                      <a:pt x="203315" y="515224"/>
                    </a:cubicBezTo>
                    <a:cubicBezTo>
                      <a:pt x="211221" y="519986"/>
                      <a:pt x="217127" y="527607"/>
                      <a:pt x="220270" y="536274"/>
                    </a:cubicBezTo>
                    <a:cubicBezTo>
                      <a:pt x="222556" y="542656"/>
                      <a:pt x="223413" y="549514"/>
                      <a:pt x="222365" y="556277"/>
                    </a:cubicBezTo>
                    <a:cubicBezTo>
                      <a:pt x="222175" y="557610"/>
                      <a:pt x="221889" y="558944"/>
                      <a:pt x="221508" y="560182"/>
                    </a:cubicBezTo>
                    <a:cubicBezTo>
                      <a:pt x="217032" y="576946"/>
                      <a:pt x="200649" y="589805"/>
                      <a:pt x="183313" y="589995"/>
                    </a:cubicBezTo>
                    <a:close/>
                    <a:moveTo>
                      <a:pt x="594888" y="888032"/>
                    </a:moveTo>
                    <a:cubicBezTo>
                      <a:pt x="576600" y="870507"/>
                      <a:pt x="565742" y="846884"/>
                      <a:pt x="556598" y="823358"/>
                    </a:cubicBezTo>
                    <a:cubicBezTo>
                      <a:pt x="545835" y="795640"/>
                      <a:pt x="521641" y="753349"/>
                      <a:pt x="536119" y="733918"/>
                    </a:cubicBezTo>
                    <a:cubicBezTo>
                      <a:pt x="542501" y="725441"/>
                      <a:pt x="556217" y="721345"/>
                      <a:pt x="581744" y="724869"/>
                    </a:cubicBezTo>
                    <a:cubicBezTo>
                      <a:pt x="604128" y="727917"/>
                      <a:pt x="624321" y="743633"/>
                      <a:pt x="633179" y="764398"/>
                    </a:cubicBezTo>
                    <a:cubicBezTo>
                      <a:pt x="634036" y="766303"/>
                      <a:pt x="634798" y="768303"/>
                      <a:pt x="635370" y="770399"/>
                    </a:cubicBezTo>
                    <a:cubicBezTo>
                      <a:pt x="638322" y="780114"/>
                      <a:pt x="639084" y="790592"/>
                      <a:pt x="643752" y="799641"/>
                    </a:cubicBezTo>
                    <a:cubicBezTo>
                      <a:pt x="654420" y="820119"/>
                      <a:pt x="682042" y="827263"/>
                      <a:pt x="692805" y="847742"/>
                    </a:cubicBezTo>
                    <a:cubicBezTo>
                      <a:pt x="704521" y="870125"/>
                      <a:pt x="688233" y="900034"/>
                      <a:pt x="664230" y="907940"/>
                    </a:cubicBezTo>
                    <a:cubicBezTo>
                      <a:pt x="640227" y="915750"/>
                      <a:pt x="613176" y="905463"/>
                      <a:pt x="594888" y="888032"/>
                    </a:cubicBezTo>
                    <a:close/>
                    <a:moveTo>
                      <a:pt x="781102" y="437405"/>
                    </a:moveTo>
                    <a:cubicBezTo>
                      <a:pt x="786341" y="443596"/>
                      <a:pt x="791103" y="450740"/>
                      <a:pt x="791865" y="458741"/>
                    </a:cubicBezTo>
                    <a:cubicBezTo>
                      <a:pt x="794913" y="492650"/>
                      <a:pt x="706807" y="484268"/>
                      <a:pt x="685566" y="484934"/>
                    </a:cubicBezTo>
                    <a:cubicBezTo>
                      <a:pt x="665088" y="485601"/>
                      <a:pt x="640418" y="483506"/>
                      <a:pt x="630893" y="465503"/>
                    </a:cubicBezTo>
                    <a:cubicBezTo>
                      <a:pt x="625083" y="454550"/>
                      <a:pt x="627273" y="440548"/>
                      <a:pt x="634227" y="430261"/>
                    </a:cubicBezTo>
                    <a:cubicBezTo>
                      <a:pt x="641180" y="419974"/>
                      <a:pt x="652229" y="413021"/>
                      <a:pt x="663754" y="408544"/>
                    </a:cubicBezTo>
                    <a:cubicBezTo>
                      <a:pt x="703664" y="392732"/>
                      <a:pt x="753003" y="404829"/>
                      <a:pt x="781102" y="43740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5" name="Graphic 18">
                <a:extLst>
                  <a:ext uri="{FF2B5EF4-FFF2-40B4-BE49-F238E27FC236}">
                    <a16:creationId xmlns:a16="http://schemas.microsoft.com/office/drawing/2014/main" id="{EEEF6460-57E9-55D4-A14C-D3302BE0ED98}"/>
                  </a:ext>
                </a:extLst>
              </p:cNvPr>
              <p:cNvGrpSpPr/>
              <p:nvPr/>
            </p:nvGrpSpPr>
            <p:grpSpPr>
              <a:xfrm>
                <a:off x="6457002" y="5372781"/>
                <a:ext cx="907637" cy="987837"/>
                <a:chOff x="6457002" y="5372781"/>
                <a:chExt cx="907637" cy="987837"/>
              </a:xfrm>
              <a:solidFill>
                <a:srgbClr val="406832"/>
              </a:solidFill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AE09CFC-65AC-167C-DA5D-A8EB91C85F4E}"/>
                    </a:ext>
                  </a:extLst>
                </p:cNvPr>
                <p:cNvSpPr/>
                <p:nvPr/>
              </p:nvSpPr>
              <p:spPr>
                <a:xfrm>
                  <a:off x="6734942" y="5372781"/>
                  <a:ext cx="574548" cy="987837"/>
                </a:xfrm>
                <a:custGeom>
                  <a:avLst/>
                  <a:gdLst>
                    <a:gd name="connsiteX0" fmla="*/ 0 w 574548"/>
                    <a:gd name="connsiteY0" fmla="*/ 973455 h 987837"/>
                    <a:gd name="connsiteX1" fmla="*/ 220599 w 574548"/>
                    <a:gd name="connsiteY1" fmla="*/ 446342 h 987837"/>
                    <a:gd name="connsiteX2" fmla="*/ 377000 w 574548"/>
                    <a:gd name="connsiteY2" fmla="*/ 207455 h 987837"/>
                    <a:gd name="connsiteX3" fmla="*/ 571786 w 574548"/>
                    <a:gd name="connsiteY3" fmla="*/ 0 h 987837"/>
                    <a:gd name="connsiteX4" fmla="*/ 574548 w 574548"/>
                    <a:gd name="connsiteY4" fmla="*/ 3048 h 987837"/>
                    <a:gd name="connsiteX5" fmla="*/ 390239 w 574548"/>
                    <a:gd name="connsiteY5" fmla="*/ 217265 h 987837"/>
                    <a:gd name="connsiteX6" fmla="*/ 246126 w 574548"/>
                    <a:gd name="connsiteY6" fmla="*/ 459772 h 987837"/>
                    <a:gd name="connsiteX7" fmla="*/ 51625 w 574548"/>
                    <a:gd name="connsiteY7" fmla="*/ 987838 h 987837"/>
                    <a:gd name="connsiteX8" fmla="*/ 0 w 574548"/>
                    <a:gd name="connsiteY8" fmla="*/ 973455 h 987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74548" h="987837">
                      <a:moveTo>
                        <a:pt x="0" y="973455"/>
                      </a:moveTo>
                      <a:cubicBezTo>
                        <a:pt x="55912" y="790861"/>
                        <a:pt x="127825" y="613029"/>
                        <a:pt x="220599" y="446342"/>
                      </a:cubicBezTo>
                      <a:cubicBezTo>
                        <a:pt x="267081" y="363093"/>
                        <a:pt x="318802" y="282797"/>
                        <a:pt x="377000" y="207455"/>
                      </a:cubicBezTo>
                      <a:cubicBezTo>
                        <a:pt x="435197" y="132207"/>
                        <a:pt x="499777" y="61817"/>
                        <a:pt x="571786" y="0"/>
                      </a:cubicBezTo>
                      <a:lnTo>
                        <a:pt x="574548" y="3048"/>
                      </a:lnTo>
                      <a:cubicBezTo>
                        <a:pt x="505587" y="67723"/>
                        <a:pt x="444532" y="140303"/>
                        <a:pt x="390239" y="217265"/>
                      </a:cubicBezTo>
                      <a:cubicBezTo>
                        <a:pt x="335947" y="294323"/>
                        <a:pt x="288322" y="375761"/>
                        <a:pt x="246126" y="459772"/>
                      </a:cubicBezTo>
                      <a:cubicBezTo>
                        <a:pt x="161830" y="628079"/>
                        <a:pt x="98679" y="806291"/>
                        <a:pt x="51625" y="987838"/>
                      </a:cubicBezTo>
                      <a:lnTo>
                        <a:pt x="0" y="973455"/>
                      </a:lnTo>
                      <a:close/>
                    </a:path>
                  </a:pathLst>
                </a:custGeom>
                <a:solidFill>
                  <a:srgbClr val="40683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7" name="Graphic 18">
                  <a:extLst>
                    <a:ext uri="{FF2B5EF4-FFF2-40B4-BE49-F238E27FC236}">
                      <a16:creationId xmlns:a16="http://schemas.microsoft.com/office/drawing/2014/main" id="{008FB282-8D76-D0CD-409C-F19201B97B93}"/>
                    </a:ext>
                  </a:extLst>
                </p:cNvPr>
                <p:cNvGrpSpPr/>
                <p:nvPr/>
              </p:nvGrpSpPr>
              <p:grpSpPr>
                <a:xfrm>
                  <a:off x="6457002" y="5403642"/>
                  <a:ext cx="907637" cy="883824"/>
                  <a:chOff x="6457002" y="5403642"/>
                  <a:chExt cx="907637" cy="883824"/>
                </a:xfrm>
                <a:solidFill>
                  <a:srgbClr val="406832"/>
                </a:solidFill>
              </p:grpSpPr>
              <p:sp>
                <p:nvSpPr>
                  <p:cNvPr id="158" name="Freeform: Shape 157">
                    <a:extLst>
                      <a:ext uri="{FF2B5EF4-FFF2-40B4-BE49-F238E27FC236}">
                        <a16:creationId xmlns:a16="http://schemas.microsoft.com/office/drawing/2014/main" id="{5AE44481-552E-C3DE-339F-3DC0F0B483ED}"/>
                      </a:ext>
                    </a:extLst>
                  </p:cNvPr>
                  <p:cNvSpPr/>
                  <p:nvPr/>
                </p:nvSpPr>
                <p:spPr>
                  <a:xfrm>
                    <a:off x="7051743" y="5403642"/>
                    <a:ext cx="298227" cy="199167"/>
                  </a:xfrm>
                  <a:custGeom>
                    <a:avLst/>
                    <a:gdLst>
                      <a:gd name="connsiteX0" fmla="*/ 7906 w 298227"/>
                      <a:gd name="connsiteY0" fmla="*/ 0 h 199167"/>
                      <a:gd name="connsiteX1" fmla="*/ 7906 w 298227"/>
                      <a:gd name="connsiteY1" fmla="*/ 0 h 199167"/>
                      <a:gd name="connsiteX2" fmla="*/ 16573 w 298227"/>
                      <a:gd name="connsiteY2" fmla="*/ 7334 h 199167"/>
                      <a:gd name="connsiteX3" fmla="*/ 59150 w 298227"/>
                      <a:gd name="connsiteY3" fmla="*/ 54292 h 199167"/>
                      <a:gd name="connsiteX4" fmla="*/ 87821 w 298227"/>
                      <a:gd name="connsiteY4" fmla="*/ 112109 h 199167"/>
                      <a:gd name="connsiteX5" fmla="*/ 92107 w 298227"/>
                      <a:gd name="connsiteY5" fmla="*/ 145923 h 199167"/>
                      <a:gd name="connsiteX6" fmla="*/ 92011 w 298227"/>
                      <a:gd name="connsiteY6" fmla="*/ 148019 h 199167"/>
                      <a:gd name="connsiteX7" fmla="*/ 92011 w 298227"/>
                      <a:gd name="connsiteY7" fmla="*/ 148019 h 199167"/>
                      <a:gd name="connsiteX8" fmla="*/ 90678 w 298227"/>
                      <a:gd name="connsiteY8" fmla="*/ 158496 h 199167"/>
                      <a:gd name="connsiteX9" fmla="*/ 227933 w 298227"/>
                      <a:gd name="connsiteY9" fmla="*/ 162306 h 199167"/>
                      <a:gd name="connsiteX10" fmla="*/ 297275 w 298227"/>
                      <a:gd name="connsiteY10" fmla="*/ 188595 h 199167"/>
                      <a:gd name="connsiteX11" fmla="*/ 297275 w 298227"/>
                      <a:gd name="connsiteY11" fmla="*/ 188595 h 199167"/>
                      <a:gd name="connsiteX12" fmla="*/ 298037 w 298227"/>
                      <a:gd name="connsiteY12" fmla="*/ 197358 h 199167"/>
                      <a:gd name="connsiteX13" fmla="*/ 298228 w 298227"/>
                      <a:gd name="connsiteY13" fmla="*/ 199168 h 199167"/>
                      <a:gd name="connsiteX14" fmla="*/ 224981 w 298227"/>
                      <a:gd name="connsiteY14" fmla="*/ 175736 h 199167"/>
                      <a:gd name="connsiteX15" fmla="*/ 76581 w 298227"/>
                      <a:gd name="connsiteY15" fmla="*/ 185833 h 199167"/>
                      <a:gd name="connsiteX16" fmla="*/ 58960 w 298227"/>
                      <a:gd name="connsiteY16" fmla="*/ 191929 h 199167"/>
                      <a:gd name="connsiteX17" fmla="*/ 52388 w 298227"/>
                      <a:gd name="connsiteY17" fmla="*/ 194215 h 199167"/>
                      <a:gd name="connsiteX18" fmla="*/ 62770 w 298227"/>
                      <a:gd name="connsiteY18" fmla="*/ 169164 h 199167"/>
                      <a:gd name="connsiteX19" fmla="*/ 62770 w 298227"/>
                      <a:gd name="connsiteY19" fmla="*/ 169164 h 199167"/>
                      <a:gd name="connsiteX20" fmla="*/ 69818 w 298227"/>
                      <a:gd name="connsiteY20" fmla="*/ 116491 h 199167"/>
                      <a:gd name="connsiteX21" fmla="*/ 47530 w 298227"/>
                      <a:gd name="connsiteY21" fmla="*/ 61532 h 199167"/>
                      <a:gd name="connsiteX22" fmla="*/ 10477 w 298227"/>
                      <a:gd name="connsiteY22" fmla="*/ 13716 h 199167"/>
                      <a:gd name="connsiteX23" fmla="*/ 0 w 298227"/>
                      <a:gd name="connsiteY23" fmla="*/ 3238 h 199167"/>
                      <a:gd name="connsiteX24" fmla="*/ 7906 w 298227"/>
                      <a:gd name="connsiteY24" fmla="*/ 0 h 1991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98227" h="199167">
                        <a:moveTo>
                          <a:pt x="7906" y="0"/>
                        </a:moveTo>
                        <a:lnTo>
                          <a:pt x="7906" y="0"/>
                        </a:lnTo>
                        <a:cubicBezTo>
                          <a:pt x="10858" y="2381"/>
                          <a:pt x="13716" y="4858"/>
                          <a:pt x="16573" y="7334"/>
                        </a:cubicBezTo>
                        <a:cubicBezTo>
                          <a:pt x="32290" y="21241"/>
                          <a:pt x="47149" y="36576"/>
                          <a:pt x="59150" y="54292"/>
                        </a:cubicBezTo>
                        <a:cubicBezTo>
                          <a:pt x="70961" y="71819"/>
                          <a:pt x="81629" y="90678"/>
                          <a:pt x="87821" y="112109"/>
                        </a:cubicBezTo>
                        <a:cubicBezTo>
                          <a:pt x="90869" y="122873"/>
                          <a:pt x="92583" y="134207"/>
                          <a:pt x="92107" y="145923"/>
                        </a:cubicBezTo>
                        <a:cubicBezTo>
                          <a:pt x="92107" y="146590"/>
                          <a:pt x="92011" y="147257"/>
                          <a:pt x="92011" y="148019"/>
                        </a:cubicBezTo>
                        <a:lnTo>
                          <a:pt x="92011" y="148019"/>
                        </a:lnTo>
                        <a:cubicBezTo>
                          <a:pt x="91821" y="151543"/>
                          <a:pt x="91345" y="155067"/>
                          <a:pt x="90678" y="158496"/>
                        </a:cubicBezTo>
                        <a:cubicBezTo>
                          <a:pt x="136303" y="149447"/>
                          <a:pt x="183547" y="151162"/>
                          <a:pt x="227933" y="162306"/>
                        </a:cubicBezTo>
                        <a:cubicBezTo>
                          <a:pt x="252031" y="168307"/>
                          <a:pt x="275463" y="177165"/>
                          <a:pt x="297275" y="188595"/>
                        </a:cubicBezTo>
                        <a:lnTo>
                          <a:pt x="297275" y="188595"/>
                        </a:lnTo>
                        <a:cubicBezTo>
                          <a:pt x="297561" y="191643"/>
                          <a:pt x="297752" y="194596"/>
                          <a:pt x="298037" y="197358"/>
                        </a:cubicBezTo>
                        <a:lnTo>
                          <a:pt x="298228" y="199168"/>
                        </a:lnTo>
                        <a:cubicBezTo>
                          <a:pt x="274796" y="188309"/>
                          <a:pt x="250127" y="180404"/>
                          <a:pt x="224981" y="175736"/>
                        </a:cubicBezTo>
                        <a:cubicBezTo>
                          <a:pt x="175260" y="166497"/>
                          <a:pt x="123444" y="169640"/>
                          <a:pt x="76581" y="185833"/>
                        </a:cubicBezTo>
                        <a:lnTo>
                          <a:pt x="58960" y="191929"/>
                        </a:lnTo>
                        <a:lnTo>
                          <a:pt x="52388" y="194215"/>
                        </a:lnTo>
                        <a:lnTo>
                          <a:pt x="62770" y="169164"/>
                        </a:lnTo>
                        <a:lnTo>
                          <a:pt x="62770" y="169164"/>
                        </a:lnTo>
                        <a:cubicBezTo>
                          <a:pt x="71914" y="154115"/>
                          <a:pt x="73723" y="135255"/>
                          <a:pt x="69818" y="116491"/>
                        </a:cubicBezTo>
                        <a:cubicBezTo>
                          <a:pt x="66008" y="97726"/>
                          <a:pt x="57531" y="79153"/>
                          <a:pt x="47530" y="61532"/>
                        </a:cubicBezTo>
                        <a:cubicBezTo>
                          <a:pt x="37624" y="44196"/>
                          <a:pt x="24670" y="28384"/>
                          <a:pt x="10477" y="13716"/>
                        </a:cubicBezTo>
                        <a:cubicBezTo>
                          <a:pt x="7048" y="10192"/>
                          <a:pt x="3524" y="6667"/>
                          <a:pt x="0" y="3238"/>
                        </a:cubicBezTo>
                        <a:cubicBezTo>
                          <a:pt x="2667" y="2286"/>
                          <a:pt x="5239" y="1143"/>
                          <a:pt x="7906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Freeform: Shape 158">
                    <a:extLst>
                      <a:ext uri="{FF2B5EF4-FFF2-40B4-BE49-F238E27FC236}">
                        <a16:creationId xmlns:a16="http://schemas.microsoft.com/office/drawing/2014/main" id="{ED3583B5-6BF3-86D9-6841-15F9917F878A}"/>
                      </a:ext>
                    </a:extLst>
                  </p:cNvPr>
                  <p:cNvSpPr/>
                  <p:nvPr/>
                </p:nvSpPr>
                <p:spPr>
                  <a:xfrm>
                    <a:off x="6795425" y="5525467"/>
                    <a:ext cx="569214" cy="403288"/>
                  </a:xfrm>
                  <a:custGeom>
                    <a:avLst/>
                    <a:gdLst>
                      <a:gd name="connsiteX0" fmla="*/ 10001 w 569214"/>
                      <a:gd name="connsiteY0" fmla="*/ 0 h 403288"/>
                      <a:gd name="connsiteX1" fmla="*/ 10001 w 569214"/>
                      <a:gd name="connsiteY1" fmla="*/ 0 h 403288"/>
                      <a:gd name="connsiteX2" fmla="*/ 106013 w 569214"/>
                      <a:gd name="connsiteY2" fmla="*/ 87154 h 403288"/>
                      <a:gd name="connsiteX3" fmla="*/ 162592 w 569214"/>
                      <a:gd name="connsiteY3" fmla="*/ 226409 h 403288"/>
                      <a:gd name="connsiteX4" fmla="*/ 164116 w 569214"/>
                      <a:gd name="connsiteY4" fmla="*/ 316992 h 403288"/>
                      <a:gd name="connsiteX5" fmla="*/ 157448 w 569214"/>
                      <a:gd name="connsiteY5" fmla="*/ 353949 h 403288"/>
                      <a:gd name="connsiteX6" fmla="*/ 369189 w 569214"/>
                      <a:gd name="connsiteY6" fmla="*/ 335947 h 403288"/>
                      <a:gd name="connsiteX7" fmla="*/ 569214 w 569214"/>
                      <a:gd name="connsiteY7" fmla="*/ 397478 h 403288"/>
                      <a:gd name="connsiteX8" fmla="*/ 569119 w 569214"/>
                      <a:gd name="connsiteY8" fmla="*/ 403288 h 403288"/>
                      <a:gd name="connsiteX9" fmla="*/ 569119 w 569214"/>
                      <a:gd name="connsiteY9" fmla="*/ 403288 h 403288"/>
                      <a:gd name="connsiteX10" fmla="*/ 367951 w 569214"/>
                      <a:gd name="connsiteY10" fmla="*/ 350710 h 403288"/>
                      <a:gd name="connsiteX11" fmla="*/ 143066 w 569214"/>
                      <a:gd name="connsiteY11" fmla="*/ 385286 h 403288"/>
                      <a:gd name="connsiteX12" fmla="*/ 127159 w 569214"/>
                      <a:gd name="connsiteY12" fmla="*/ 391573 h 403288"/>
                      <a:gd name="connsiteX13" fmla="*/ 116681 w 569214"/>
                      <a:gd name="connsiteY13" fmla="*/ 395668 h 403288"/>
                      <a:gd name="connsiteX14" fmla="*/ 126492 w 569214"/>
                      <a:gd name="connsiteY14" fmla="*/ 369094 h 403288"/>
                      <a:gd name="connsiteX15" fmla="*/ 93821 w 569214"/>
                      <a:gd name="connsiteY15" fmla="*/ 95536 h 403288"/>
                      <a:gd name="connsiteX16" fmla="*/ 0 w 569214"/>
                      <a:gd name="connsiteY16" fmla="*/ 5715 h 403288"/>
                      <a:gd name="connsiteX17" fmla="*/ 0 w 569214"/>
                      <a:gd name="connsiteY17" fmla="*/ 5715 h 403288"/>
                      <a:gd name="connsiteX18" fmla="*/ 10001 w 569214"/>
                      <a:gd name="connsiteY18" fmla="*/ 0 h 403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569214" h="403288">
                        <a:moveTo>
                          <a:pt x="10001" y="0"/>
                        </a:moveTo>
                        <a:lnTo>
                          <a:pt x="10001" y="0"/>
                        </a:lnTo>
                        <a:cubicBezTo>
                          <a:pt x="47339" y="22098"/>
                          <a:pt x="80391" y="51625"/>
                          <a:pt x="106013" y="87154"/>
                        </a:cubicBezTo>
                        <a:cubicBezTo>
                          <a:pt x="135636" y="128016"/>
                          <a:pt x="154781" y="176308"/>
                          <a:pt x="162592" y="226409"/>
                        </a:cubicBezTo>
                        <a:cubicBezTo>
                          <a:pt x="167259" y="256222"/>
                          <a:pt x="167831" y="286893"/>
                          <a:pt x="164116" y="316992"/>
                        </a:cubicBezTo>
                        <a:cubicBezTo>
                          <a:pt x="162687" y="329374"/>
                          <a:pt x="160401" y="341757"/>
                          <a:pt x="157448" y="353949"/>
                        </a:cubicBezTo>
                        <a:cubicBezTo>
                          <a:pt x="226314" y="334042"/>
                          <a:pt x="298704" y="328327"/>
                          <a:pt x="369189" y="335947"/>
                        </a:cubicBezTo>
                        <a:cubicBezTo>
                          <a:pt x="439293" y="343567"/>
                          <a:pt x="507682" y="364331"/>
                          <a:pt x="569214" y="397478"/>
                        </a:cubicBezTo>
                        <a:cubicBezTo>
                          <a:pt x="569119" y="399383"/>
                          <a:pt x="569119" y="401384"/>
                          <a:pt x="569119" y="403288"/>
                        </a:cubicBezTo>
                        <a:lnTo>
                          <a:pt x="569119" y="403288"/>
                        </a:lnTo>
                        <a:cubicBezTo>
                          <a:pt x="506159" y="372523"/>
                          <a:pt x="437293" y="354997"/>
                          <a:pt x="367951" y="350710"/>
                        </a:cubicBezTo>
                        <a:cubicBezTo>
                          <a:pt x="291275" y="345948"/>
                          <a:pt x="213741" y="357473"/>
                          <a:pt x="143066" y="385286"/>
                        </a:cubicBezTo>
                        <a:lnTo>
                          <a:pt x="127159" y="391573"/>
                        </a:lnTo>
                        <a:lnTo>
                          <a:pt x="116681" y="395668"/>
                        </a:lnTo>
                        <a:lnTo>
                          <a:pt x="126492" y="369094"/>
                        </a:lnTo>
                        <a:cubicBezTo>
                          <a:pt x="159258" y="280702"/>
                          <a:pt x="147161" y="175355"/>
                          <a:pt x="93821" y="95536"/>
                        </a:cubicBezTo>
                        <a:cubicBezTo>
                          <a:pt x="69628" y="59436"/>
                          <a:pt x="37243" y="28765"/>
                          <a:pt x="0" y="5715"/>
                        </a:cubicBezTo>
                        <a:cubicBezTo>
                          <a:pt x="0" y="5715"/>
                          <a:pt x="0" y="5715"/>
                          <a:pt x="0" y="5715"/>
                        </a:cubicBezTo>
                        <a:cubicBezTo>
                          <a:pt x="3334" y="3810"/>
                          <a:pt x="6668" y="1905"/>
                          <a:pt x="10001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D4FE0E6D-A381-EC17-92CF-8E24A9C0F43A}"/>
                      </a:ext>
                    </a:extLst>
                  </p:cNvPr>
                  <p:cNvSpPr/>
                  <p:nvPr/>
                </p:nvSpPr>
                <p:spPr>
                  <a:xfrm>
                    <a:off x="6676173" y="5886560"/>
                    <a:ext cx="585120" cy="400907"/>
                  </a:xfrm>
                  <a:custGeom>
                    <a:avLst/>
                    <a:gdLst>
                      <a:gd name="connsiteX0" fmla="*/ 0 w 585120"/>
                      <a:gd name="connsiteY0" fmla="*/ 0 h 400907"/>
                      <a:gd name="connsiteX1" fmla="*/ 112681 w 585120"/>
                      <a:gd name="connsiteY1" fmla="*/ 61722 h 400907"/>
                      <a:gd name="connsiteX2" fmla="*/ 159353 w 585120"/>
                      <a:gd name="connsiteY2" fmla="*/ 117253 h 400907"/>
                      <a:gd name="connsiteX3" fmla="*/ 183356 w 585120"/>
                      <a:gd name="connsiteY3" fmla="*/ 170783 h 400907"/>
                      <a:gd name="connsiteX4" fmla="*/ 185166 w 585120"/>
                      <a:gd name="connsiteY4" fmla="*/ 170498 h 400907"/>
                      <a:gd name="connsiteX5" fmla="*/ 432244 w 585120"/>
                      <a:gd name="connsiteY5" fmla="*/ 218123 h 400907"/>
                      <a:gd name="connsiteX6" fmla="*/ 585121 w 585120"/>
                      <a:gd name="connsiteY6" fmla="*/ 396526 h 400907"/>
                      <a:gd name="connsiteX7" fmla="*/ 581025 w 585120"/>
                      <a:gd name="connsiteY7" fmla="*/ 400907 h 400907"/>
                      <a:gd name="connsiteX8" fmla="*/ 423672 w 585120"/>
                      <a:gd name="connsiteY8" fmla="*/ 233458 h 400907"/>
                      <a:gd name="connsiteX9" fmla="*/ 413004 w 585120"/>
                      <a:gd name="connsiteY9" fmla="*/ 228029 h 400907"/>
                      <a:gd name="connsiteX10" fmla="*/ 361569 w 585120"/>
                      <a:gd name="connsiteY10" fmla="*/ 188500 h 400907"/>
                      <a:gd name="connsiteX11" fmla="*/ 315944 w 585120"/>
                      <a:gd name="connsiteY11" fmla="*/ 197549 h 400907"/>
                      <a:gd name="connsiteX12" fmla="*/ 175355 w 585120"/>
                      <a:gd name="connsiteY12" fmla="*/ 203454 h 400907"/>
                      <a:gd name="connsiteX13" fmla="*/ 171736 w 585120"/>
                      <a:gd name="connsiteY13" fmla="*/ 204407 h 400907"/>
                      <a:gd name="connsiteX14" fmla="*/ 171736 w 585120"/>
                      <a:gd name="connsiteY14" fmla="*/ 204407 h 400907"/>
                      <a:gd name="connsiteX15" fmla="*/ 161163 w 585120"/>
                      <a:gd name="connsiteY15" fmla="*/ 207074 h 400907"/>
                      <a:gd name="connsiteX16" fmla="*/ 156877 w 585120"/>
                      <a:gd name="connsiteY16" fmla="*/ 191357 h 400907"/>
                      <a:gd name="connsiteX17" fmla="*/ 135541 w 585120"/>
                      <a:gd name="connsiteY17" fmla="*/ 131159 h 400907"/>
                      <a:gd name="connsiteX18" fmla="*/ 96107 w 585120"/>
                      <a:gd name="connsiteY18" fmla="*/ 79439 h 400907"/>
                      <a:gd name="connsiteX19" fmla="*/ 2096 w 585120"/>
                      <a:gd name="connsiteY19" fmla="*/ 20003 h 400907"/>
                      <a:gd name="connsiteX20" fmla="*/ 0 w 585120"/>
                      <a:gd name="connsiteY20" fmla="*/ 0 h 4009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585120" h="400907">
                        <a:moveTo>
                          <a:pt x="0" y="0"/>
                        </a:moveTo>
                        <a:cubicBezTo>
                          <a:pt x="41434" y="11621"/>
                          <a:pt x="80200" y="32766"/>
                          <a:pt x="112681" y="61722"/>
                        </a:cubicBezTo>
                        <a:cubicBezTo>
                          <a:pt x="130588" y="77819"/>
                          <a:pt x="146590" y="96393"/>
                          <a:pt x="159353" y="117253"/>
                        </a:cubicBezTo>
                        <a:cubicBezTo>
                          <a:pt x="169545" y="133826"/>
                          <a:pt x="177832" y="151829"/>
                          <a:pt x="183356" y="170783"/>
                        </a:cubicBezTo>
                        <a:cubicBezTo>
                          <a:pt x="183928" y="170688"/>
                          <a:pt x="184594" y="170498"/>
                          <a:pt x="185166" y="170498"/>
                        </a:cubicBezTo>
                        <a:cubicBezTo>
                          <a:pt x="270510" y="157448"/>
                          <a:pt x="359188" y="174784"/>
                          <a:pt x="432244" y="218123"/>
                        </a:cubicBezTo>
                        <a:cubicBezTo>
                          <a:pt x="501396" y="259271"/>
                          <a:pt x="555498" y="323183"/>
                          <a:pt x="585121" y="396526"/>
                        </a:cubicBezTo>
                        <a:cubicBezTo>
                          <a:pt x="583787" y="397955"/>
                          <a:pt x="582359" y="399479"/>
                          <a:pt x="581025" y="400907"/>
                        </a:cubicBezTo>
                        <a:cubicBezTo>
                          <a:pt x="548450" y="329375"/>
                          <a:pt x="492061" y="269462"/>
                          <a:pt x="423672" y="233458"/>
                        </a:cubicBezTo>
                        <a:cubicBezTo>
                          <a:pt x="420148" y="231648"/>
                          <a:pt x="416623" y="229838"/>
                          <a:pt x="413004" y="228029"/>
                        </a:cubicBezTo>
                        <a:cubicBezTo>
                          <a:pt x="404146" y="207359"/>
                          <a:pt x="383953" y="191548"/>
                          <a:pt x="361569" y="188500"/>
                        </a:cubicBezTo>
                        <a:cubicBezTo>
                          <a:pt x="336042" y="185071"/>
                          <a:pt x="322326" y="189167"/>
                          <a:pt x="315944" y="197549"/>
                        </a:cubicBezTo>
                        <a:cubicBezTo>
                          <a:pt x="268986" y="190024"/>
                          <a:pt x="220885" y="191929"/>
                          <a:pt x="175355" y="203454"/>
                        </a:cubicBezTo>
                        <a:lnTo>
                          <a:pt x="171736" y="204407"/>
                        </a:lnTo>
                        <a:lnTo>
                          <a:pt x="171736" y="204407"/>
                        </a:lnTo>
                        <a:lnTo>
                          <a:pt x="161163" y="207074"/>
                        </a:lnTo>
                        <a:lnTo>
                          <a:pt x="156877" y="191357"/>
                        </a:lnTo>
                        <a:cubicBezTo>
                          <a:pt x="153448" y="170402"/>
                          <a:pt x="146018" y="150114"/>
                          <a:pt x="135541" y="131159"/>
                        </a:cubicBezTo>
                        <a:cubicBezTo>
                          <a:pt x="125158" y="112300"/>
                          <a:pt x="111633" y="94774"/>
                          <a:pt x="96107" y="79439"/>
                        </a:cubicBezTo>
                        <a:cubicBezTo>
                          <a:pt x="69723" y="53435"/>
                          <a:pt x="37338" y="32957"/>
                          <a:pt x="2096" y="20003"/>
                        </a:cubicBezTo>
                        <a:cubicBezTo>
                          <a:pt x="3143" y="13335"/>
                          <a:pt x="2286" y="6382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F1575FE4-EA02-7A18-0A60-74EFF1C85B77}"/>
                      </a:ext>
                    </a:extLst>
                  </p:cNvPr>
                  <p:cNvSpPr/>
                  <p:nvPr/>
                </p:nvSpPr>
                <p:spPr>
                  <a:xfrm>
                    <a:off x="6457002" y="5875095"/>
                    <a:ext cx="144399" cy="30514"/>
                  </a:xfrm>
                  <a:custGeom>
                    <a:avLst/>
                    <a:gdLst>
                      <a:gd name="connsiteX0" fmla="*/ 144399 w 144399"/>
                      <a:gd name="connsiteY0" fmla="*/ 225 h 30514"/>
                      <a:gd name="connsiteX1" fmla="*/ 141827 w 144399"/>
                      <a:gd name="connsiteY1" fmla="*/ 8988 h 30514"/>
                      <a:gd name="connsiteX2" fmla="*/ 141256 w 144399"/>
                      <a:gd name="connsiteY2" fmla="*/ 14608 h 30514"/>
                      <a:gd name="connsiteX3" fmla="*/ 67437 w 144399"/>
                      <a:gd name="connsiteY3" fmla="*/ 16609 h 30514"/>
                      <a:gd name="connsiteX4" fmla="*/ 0 w 144399"/>
                      <a:gd name="connsiteY4" fmla="*/ 30515 h 30514"/>
                      <a:gd name="connsiteX5" fmla="*/ 1048 w 144399"/>
                      <a:gd name="connsiteY5" fmla="*/ 22323 h 30514"/>
                      <a:gd name="connsiteX6" fmla="*/ 65818 w 144399"/>
                      <a:gd name="connsiteY6" fmla="*/ 5940 h 30514"/>
                      <a:gd name="connsiteX7" fmla="*/ 144399 w 144399"/>
                      <a:gd name="connsiteY7" fmla="*/ 225 h 30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44399" h="30514">
                        <a:moveTo>
                          <a:pt x="144399" y="225"/>
                        </a:moveTo>
                        <a:cubicBezTo>
                          <a:pt x="143161" y="3083"/>
                          <a:pt x="142304" y="5940"/>
                          <a:pt x="141827" y="8988"/>
                        </a:cubicBezTo>
                        <a:cubicBezTo>
                          <a:pt x="141542" y="10798"/>
                          <a:pt x="141351" y="12703"/>
                          <a:pt x="141256" y="14608"/>
                        </a:cubicBezTo>
                        <a:cubicBezTo>
                          <a:pt x="116777" y="12703"/>
                          <a:pt x="91916" y="13465"/>
                          <a:pt x="67437" y="16609"/>
                        </a:cubicBezTo>
                        <a:cubicBezTo>
                          <a:pt x="44672" y="19466"/>
                          <a:pt x="22098" y="24133"/>
                          <a:pt x="0" y="30515"/>
                        </a:cubicBezTo>
                        <a:cubicBezTo>
                          <a:pt x="286" y="27753"/>
                          <a:pt x="667" y="25086"/>
                          <a:pt x="1048" y="22323"/>
                        </a:cubicBezTo>
                        <a:cubicBezTo>
                          <a:pt x="22193" y="15275"/>
                          <a:pt x="43815" y="9750"/>
                          <a:pt x="65818" y="5940"/>
                        </a:cubicBezTo>
                        <a:cubicBezTo>
                          <a:pt x="91631" y="1368"/>
                          <a:pt x="118015" y="-727"/>
                          <a:pt x="144399" y="225"/>
                        </a:cubicBezTo>
                        <a:close/>
                      </a:path>
                    </a:pathLst>
                  </a:custGeom>
                  <a:solidFill>
                    <a:srgbClr val="40683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IN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145" name="Graphic 18">
              <a:extLst>
                <a:ext uri="{FF2B5EF4-FFF2-40B4-BE49-F238E27FC236}">
                  <a16:creationId xmlns:a16="http://schemas.microsoft.com/office/drawing/2014/main" id="{928EC080-EB8B-FEB3-093E-12EF89EBCA5F}"/>
                </a:ext>
              </a:extLst>
            </p:cNvPr>
            <p:cNvGrpSpPr/>
            <p:nvPr/>
          </p:nvGrpSpPr>
          <p:grpSpPr>
            <a:xfrm>
              <a:off x="9374757" y="6098125"/>
              <a:ext cx="398469" cy="774652"/>
              <a:chOff x="9374757" y="6098125"/>
              <a:chExt cx="398469" cy="774652"/>
            </a:xfrm>
          </p:grpSpPr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4B88C075-B43E-15BE-BAF2-6F456F829B16}"/>
                  </a:ext>
                </a:extLst>
              </p:cNvPr>
              <p:cNvSpPr/>
              <p:nvPr/>
            </p:nvSpPr>
            <p:spPr>
              <a:xfrm>
                <a:off x="9500965" y="6098125"/>
                <a:ext cx="98328" cy="197672"/>
              </a:xfrm>
              <a:custGeom>
                <a:avLst/>
                <a:gdLst>
                  <a:gd name="connsiteX0" fmla="*/ 16134 w 98328"/>
                  <a:gd name="connsiteY0" fmla="*/ 43038 h 197672"/>
                  <a:gd name="connsiteX1" fmla="*/ 63950 w 98328"/>
                  <a:gd name="connsiteY1" fmla="*/ 556 h 197672"/>
                  <a:gd name="connsiteX2" fmla="*/ 88429 w 98328"/>
                  <a:gd name="connsiteY2" fmla="*/ 6176 h 197672"/>
                  <a:gd name="connsiteX3" fmla="*/ 97668 w 98328"/>
                  <a:gd name="connsiteY3" fmla="*/ 40275 h 197672"/>
                  <a:gd name="connsiteX4" fmla="*/ 85000 w 98328"/>
                  <a:gd name="connsiteY4" fmla="*/ 85900 h 197672"/>
                  <a:gd name="connsiteX5" fmla="*/ 42518 w 98328"/>
                  <a:gd name="connsiteY5" fmla="*/ 183341 h 197672"/>
                  <a:gd name="connsiteX6" fmla="*/ 30231 w 98328"/>
                  <a:gd name="connsiteY6" fmla="*/ 195438 h 197672"/>
                  <a:gd name="connsiteX7" fmla="*/ 3275 w 98328"/>
                  <a:gd name="connsiteY7" fmla="*/ 83138 h 197672"/>
                  <a:gd name="connsiteX8" fmla="*/ 16134 w 98328"/>
                  <a:gd name="connsiteY8" fmla="*/ 43038 h 197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328" h="197672">
                    <a:moveTo>
                      <a:pt x="16134" y="43038"/>
                    </a:moveTo>
                    <a:cubicBezTo>
                      <a:pt x="26135" y="22368"/>
                      <a:pt x="41661" y="4461"/>
                      <a:pt x="63950" y="556"/>
                    </a:cubicBezTo>
                    <a:cubicBezTo>
                      <a:pt x="72522" y="-968"/>
                      <a:pt x="81857" y="556"/>
                      <a:pt x="88429" y="6176"/>
                    </a:cubicBezTo>
                    <a:cubicBezTo>
                      <a:pt x="98240" y="14558"/>
                      <a:pt x="99383" y="28274"/>
                      <a:pt x="97668" y="40275"/>
                    </a:cubicBezTo>
                    <a:cubicBezTo>
                      <a:pt x="95573" y="55611"/>
                      <a:pt x="89762" y="71136"/>
                      <a:pt x="85000" y="85900"/>
                    </a:cubicBezTo>
                    <a:cubicBezTo>
                      <a:pt x="74046" y="119619"/>
                      <a:pt x="59759" y="152385"/>
                      <a:pt x="42518" y="183341"/>
                    </a:cubicBezTo>
                    <a:cubicBezTo>
                      <a:pt x="39756" y="188294"/>
                      <a:pt x="35375" y="192866"/>
                      <a:pt x="30231" y="195438"/>
                    </a:cubicBezTo>
                    <a:cubicBezTo>
                      <a:pt x="-9298" y="214964"/>
                      <a:pt x="132" y="100569"/>
                      <a:pt x="3275" y="83138"/>
                    </a:cubicBezTo>
                    <a:cubicBezTo>
                      <a:pt x="5561" y="70565"/>
                      <a:pt x="9752" y="56182"/>
                      <a:pt x="16134" y="4303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A1F39EBF-3BA0-1AD9-2BA8-4CED7419D33C}"/>
                  </a:ext>
                </a:extLst>
              </p:cNvPr>
              <p:cNvSpPr/>
              <p:nvPr/>
            </p:nvSpPr>
            <p:spPr>
              <a:xfrm>
                <a:off x="9506717" y="6256168"/>
                <a:ext cx="138183" cy="158753"/>
              </a:xfrm>
              <a:custGeom>
                <a:avLst/>
                <a:gdLst>
                  <a:gd name="connsiteX0" fmla="*/ 46958 w 138183"/>
                  <a:gd name="connsiteY0" fmla="*/ 141885 h 158753"/>
                  <a:gd name="connsiteX1" fmla="*/ 102298 w 138183"/>
                  <a:gd name="connsiteY1" fmla="*/ 98451 h 158753"/>
                  <a:gd name="connsiteX2" fmla="*/ 132778 w 138183"/>
                  <a:gd name="connsiteY2" fmla="*/ 62160 h 158753"/>
                  <a:gd name="connsiteX3" fmla="*/ 131730 w 138183"/>
                  <a:gd name="connsiteY3" fmla="*/ 16536 h 158753"/>
                  <a:gd name="connsiteX4" fmla="*/ 74866 w 138183"/>
                  <a:gd name="connsiteY4" fmla="*/ 4725 h 158753"/>
                  <a:gd name="connsiteX5" fmla="*/ 31432 w 138183"/>
                  <a:gd name="connsiteY5" fmla="*/ 49111 h 158753"/>
                  <a:gd name="connsiteX6" fmla="*/ 2000 w 138183"/>
                  <a:gd name="connsiteY6" fmla="*/ 129502 h 158753"/>
                  <a:gd name="connsiteX7" fmla="*/ 11144 w 138183"/>
                  <a:gd name="connsiteY7" fmla="*/ 158744 h 158753"/>
                  <a:gd name="connsiteX8" fmla="*/ 46958 w 138183"/>
                  <a:gd name="connsiteY8" fmla="*/ 141885 h 15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183" h="158753">
                    <a:moveTo>
                      <a:pt x="46958" y="141885"/>
                    </a:moveTo>
                    <a:cubicBezTo>
                      <a:pt x="66293" y="128550"/>
                      <a:pt x="84772" y="114072"/>
                      <a:pt x="102298" y="98451"/>
                    </a:cubicBezTo>
                    <a:cubicBezTo>
                      <a:pt x="114204" y="87878"/>
                      <a:pt x="125920" y="76448"/>
                      <a:pt x="132778" y="62160"/>
                    </a:cubicBezTo>
                    <a:cubicBezTo>
                      <a:pt x="139636" y="47778"/>
                      <a:pt x="140684" y="29680"/>
                      <a:pt x="131730" y="16536"/>
                    </a:cubicBezTo>
                    <a:cubicBezTo>
                      <a:pt x="119919" y="-895"/>
                      <a:pt x="94011" y="-4038"/>
                      <a:pt x="74866" y="4725"/>
                    </a:cubicBezTo>
                    <a:cubicBezTo>
                      <a:pt x="55720" y="13392"/>
                      <a:pt x="42195" y="31014"/>
                      <a:pt x="31432" y="49111"/>
                    </a:cubicBezTo>
                    <a:cubicBezTo>
                      <a:pt x="16763" y="73686"/>
                      <a:pt x="5524" y="100927"/>
                      <a:pt x="2000" y="129502"/>
                    </a:cubicBezTo>
                    <a:cubicBezTo>
                      <a:pt x="380" y="142742"/>
                      <a:pt x="-4477" y="158172"/>
                      <a:pt x="11144" y="158744"/>
                    </a:cubicBezTo>
                    <a:cubicBezTo>
                      <a:pt x="23336" y="159125"/>
                      <a:pt x="37528" y="148457"/>
                      <a:pt x="46958" y="14188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EE1F261F-3888-1400-85F9-6EF778864411}"/>
                  </a:ext>
                </a:extLst>
              </p:cNvPr>
              <p:cNvSpPr/>
              <p:nvPr/>
            </p:nvSpPr>
            <p:spPr>
              <a:xfrm>
                <a:off x="9532858" y="6393375"/>
                <a:ext cx="147623" cy="196298"/>
              </a:xfrm>
              <a:custGeom>
                <a:avLst/>
                <a:gdLst>
                  <a:gd name="connsiteX0" fmla="*/ 36152 w 147623"/>
                  <a:gd name="connsiteY0" fmla="*/ 195368 h 196298"/>
                  <a:gd name="connsiteX1" fmla="*/ 73871 w 147623"/>
                  <a:gd name="connsiteY1" fmla="*/ 174889 h 196298"/>
                  <a:gd name="connsiteX2" fmla="*/ 131021 w 147623"/>
                  <a:gd name="connsiteY2" fmla="*/ 105071 h 196298"/>
                  <a:gd name="connsiteX3" fmla="*/ 146070 w 147623"/>
                  <a:gd name="connsiteY3" fmla="*/ 37443 h 196298"/>
                  <a:gd name="connsiteX4" fmla="*/ 94254 w 147623"/>
                  <a:gd name="connsiteY4" fmla="*/ 1343 h 196298"/>
                  <a:gd name="connsiteX5" fmla="*/ 59869 w 147623"/>
                  <a:gd name="connsiteY5" fmla="*/ 35157 h 196298"/>
                  <a:gd name="connsiteX6" fmla="*/ 36152 w 147623"/>
                  <a:gd name="connsiteY6" fmla="*/ 195368 h 19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623" h="196298">
                    <a:moveTo>
                      <a:pt x="36152" y="195368"/>
                    </a:moveTo>
                    <a:cubicBezTo>
                      <a:pt x="50439" y="193082"/>
                      <a:pt x="62822" y="184319"/>
                      <a:pt x="73871" y="174889"/>
                    </a:cubicBezTo>
                    <a:cubicBezTo>
                      <a:pt x="96826" y="155267"/>
                      <a:pt x="116352" y="131455"/>
                      <a:pt x="131021" y="105071"/>
                    </a:cubicBezTo>
                    <a:cubicBezTo>
                      <a:pt x="142546" y="84401"/>
                      <a:pt x="151309" y="60494"/>
                      <a:pt x="146070" y="37443"/>
                    </a:cubicBezTo>
                    <a:cubicBezTo>
                      <a:pt x="140832" y="14393"/>
                      <a:pt x="116924" y="-5419"/>
                      <a:pt x="94254" y="1343"/>
                    </a:cubicBezTo>
                    <a:cubicBezTo>
                      <a:pt x="78443" y="6011"/>
                      <a:pt x="68442" y="21155"/>
                      <a:pt x="59869" y="35157"/>
                    </a:cubicBezTo>
                    <a:cubicBezTo>
                      <a:pt x="45105" y="59160"/>
                      <a:pt x="-51097" y="209465"/>
                      <a:pt x="36152" y="195368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431D8810-8EE8-547C-EFDB-26F9CC1BF468}"/>
                  </a:ext>
                </a:extLst>
              </p:cNvPr>
              <p:cNvSpPr/>
              <p:nvPr/>
            </p:nvSpPr>
            <p:spPr>
              <a:xfrm>
                <a:off x="9617870" y="6510626"/>
                <a:ext cx="111362" cy="235848"/>
              </a:xfrm>
              <a:custGeom>
                <a:avLst/>
                <a:gdLst>
                  <a:gd name="connsiteX0" fmla="*/ 30769 w 111362"/>
                  <a:gd name="connsiteY0" fmla="*/ 35350 h 235848"/>
                  <a:gd name="connsiteX1" fmla="*/ 79251 w 111362"/>
                  <a:gd name="connsiteY1" fmla="*/ 393 h 235848"/>
                  <a:gd name="connsiteX2" fmla="*/ 106588 w 111362"/>
                  <a:gd name="connsiteY2" fmla="*/ 24587 h 235848"/>
                  <a:gd name="connsiteX3" fmla="*/ 111160 w 111362"/>
                  <a:gd name="connsiteY3" fmla="*/ 62210 h 235848"/>
                  <a:gd name="connsiteX4" fmla="*/ 76299 w 111362"/>
                  <a:gd name="connsiteY4" fmla="*/ 190703 h 235848"/>
                  <a:gd name="connsiteX5" fmla="*/ 51438 w 111362"/>
                  <a:gd name="connsiteY5" fmla="*/ 223850 h 235848"/>
                  <a:gd name="connsiteX6" fmla="*/ 7814 w 111362"/>
                  <a:gd name="connsiteY6" fmla="*/ 221373 h 235848"/>
                  <a:gd name="connsiteX7" fmla="*/ 3 w 111362"/>
                  <a:gd name="connsiteY7" fmla="*/ 157746 h 235848"/>
                  <a:gd name="connsiteX8" fmla="*/ 30769 w 111362"/>
                  <a:gd name="connsiteY8" fmla="*/ 35350 h 235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362" h="235848">
                    <a:moveTo>
                      <a:pt x="30769" y="35350"/>
                    </a:moveTo>
                    <a:cubicBezTo>
                      <a:pt x="40961" y="16586"/>
                      <a:pt x="58201" y="-3036"/>
                      <a:pt x="79251" y="393"/>
                    </a:cubicBezTo>
                    <a:cubicBezTo>
                      <a:pt x="91824" y="2393"/>
                      <a:pt x="101826" y="12776"/>
                      <a:pt x="106588" y="24587"/>
                    </a:cubicBezTo>
                    <a:cubicBezTo>
                      <a:pt x="111351" y="36397"/>
                      <a:pt x="111732" y="49447"/>
                      <a:pt x="111160" y="62210"/>
                    </a:cubicBezTo>
                    <a:cubicBezTo>
                      <a:pt x="109350" y="106978"/>
                      <a:pt x="97349" y="151174"/>
                      <a:pt x="76299" y="190703"/>
                    </a:cubicBezTo>
                    <a:cubicBezTo>
                      <a:pt x="69726" y="202990"/>
                      <a:pt x="62201" y="214991"/>
                      <a:pt x="51438" y="223850"/>
                    </a:cubicBezTo>
                    <a:cubicBezTo>
                      <a:pt x="36008" y="236613"/>
                      <a:pt x="14291" y="243757"/>
                      <a:pt x="7814" y="221373"/>
                    </a:cubicBezTo>
                    <a:cubicBezTo>
                      <a:pt x="1908" y="200989"/>
                      <a:pt x="-92" y="178892"/>
                      <a:pt x="3" y="157746"/>
                    </a:cubicBezTo>
                    <a:cubicBezTo>
                      <a:pt x="99" y="115169"/>
                      <a:pt x="10481" y="72688"/>
                      <a:pt x="30769" y="35350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309B5F35-E52F-3E1B-3D09-0DFF18C5AC00}"/>
                  </a:ext>
                </a:extLst>
              </p:cNvPr>
              <p:cNvSpPr/>
              <p:nvPr/>
            </p:nvSpPr>
            <p:spPr>
              <a:xfrm>
                <a:off x="9386828" y="6245901"/>
                <a:ext cx="127748" cy="172216"/>
              </a:xfrm>
              <a:custGeom>
                <a:avLst/>
                <a:gdLst>
                  <a:gd name="connsiteX0" fmla="*/ 7398 w 127748"/>
                  <a:gd name="connsiteY0" fmla="*/ 74046 h 172216"/>
                  <a:gd name="connsiteX1" fmla="*/ 64 w 127748"/>
                  <a:gd name="connsiteY1" fmla="*/ 39089 h 172216"/>
                  <a:gd name="connsiteX2" fmla="*/ 14923 w 127748"/>
                  <a:gd name="connsiteY2" fmla="*/ 7562 h 172216"/>
                  <a:gd name="connsiteX3" fmla="*/ 64834 w 127748"/>
                  <a:gd name="connsiteY3" fmla="*/ 6228 h 172216"/>
                  <a:gd name="connsiteX4" fmla="*/ 119793 w 127748"/>
                  <a:gd name="connsiteY4" fmla="*/ 79571 h 172216"/>
                  <a:gd name="connsiteX5" fmla="*/ 125984 w 127748"/>
                  <a:gd name="connsiteY5" fmla="*/ 171868 h 172216"/>
                  <a:gd name="connsiteX6" fmla="*/ 54547 w 127748"/>
                  <a:gd name="connsiteY6" fmla="*/ 137864 h 172216"/>
                  <a:gd name="connsiteX7" fmla="*/ 7398 w 127748"/>
                  <a:gd name="connsiteY7" fmla="*/ 74046 h 172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7748" h="172216">
                    <a:moveTo>
                      <a:pt x="7398" y="74046"/>
                    </a:moveTo>
                    <a:cubicBezTo>
                      <a:pt x="2826" y="62902"/>
                      <a:pt x="-508" y="51091"/>
                      <a:pt x="64" y="39089"/>
                    </a:cubicBezTo>
                    <a:cubicBezTo>
                      <a:pt x="635" y="27088"/>
                      <a:pt x="5493" y="14896"/>
                      <a:pt x="14923" y="7562"/>
                    </a:cubicBezTo>
                    <a:cubicBezTo>
                      <a:pt x="28734" y="-3202"/>
                      <a:pt x="49022" y="-1392"/>
                      <a:pt x="64834" y="6228"/>
                    </a:cubicBezTo>
                    <a:cubicBezTo>
                      <a:pt x="93218" y="19849"/>
                      <a:pt x="111697" y="49091"/>
                      <a:pt x="119793" y="79571"/>
                    </a:cubicBezTo>
                    <a:cubicBezTo>
                      <a:pt x="127508" y="108336"/>
                      <a:pt x="129699" y="142436"/>
                      <a:pt x="125984" y="171868"/>
                    </a:cubicBezTo>
                    <a:cubicBezTo>
                      <a:pt x="103982" y="175392"/>
                      <a:pt x="70739" y="151389"/>
                      <a:pt x="54547" y="137864"/>
                    </a:cubicBezTo>
                    <a:cubicBezTo>
                      <a:pt x="34068" y="120814"/>
                      <a:pt x="17590" y="98811"/>
                      <a:pt x="7398" y="74046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4E1EDE-CA40-44AE-49EB-E052574582AC}"/>
                  </a:ext>
                </a:extLst>
              </p:cNvPr>
              <p:cNvSpPr/>
              <p:nvPr/>
            </p:nvSpPr>
            <p:spPr>
              <a:xfrm>
                <a:off x="9394346" y="6611376"/>
                <a:ext cx="237982" cy="154978"/>
              </a:xfrm>
              <a:custGeom>
                <a:avLst/>
                <a:gdLst>
                  <a:gd name="connsiteX0" fmla="*/ 171902 w 237982"/>
                  <a:gd name="connsiteY0" fmla="*/ 154817 h 154978"/>
                  <a:gd name="connsiteX1" fmla="*/ 39410 w 237982"/>
                  <a:gd name="connsiteY1" fmla="*/ 112907 h 154978"/>
                  <a:gd name="connsiteX2" fmla="*/ 4453 w 237982"/>
                  <a:gd name="connsiteY2" fmla="*/ 70902 h 154978"/>
                  <a:gd name="connsiteX3" fmla="*/ 9787 w 237982"/>
                  <a:gd name="connsiteY3" fmla="*/ 18419 h 154978"/>
                  <a:gd name="connsiteX4" fmla="*/ 50554 w 237982"/>
                  <a:gd name="connsiteY4" fmla="*/ 36 h 154978"/>
                  <a:gd name="connsiteX5" fmla="*/ 95512 w 237982"/>
                  <a:gd name="connsiteY5" fmla="*/ 9275 h 154978"/>
                  <a:gd name="connsiteX6" fmla="*/ 211431 w 237982"/>
                  <a:gd name="connsiteY6" fmla="*/ 88142 h 154978"/>
                  <a:gd name="connsiteX7" fmla="*/ 234767 w 237982"/>
                  <a:gd name="connsiteY7" fmla="*/ 137577 h 154978"/>
                  <a:gd name="connsiteX8" fmla="*/ 171902 w 237982"/>
                  <a:gd name="connsiteY8" fmla="*/ 154817 h 154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982" h="154978">
                    <a:moveTo>
                      <a:pt x="171902" y="154817"/>
                    </a:moveTo>
                    <a:cubicBezTo>
                      <a:pt x="124658" y="156723"/>
                      <a:pt x="76938" y="141673"/>
                      <a:pt x="39410" y="112907"/>
                    </a:cubicBezTo>
                    <a:cubicBezTo>
                      <a:pt x="24741" y="101668"/>
                      <a:pt x="11311" y="87952"/>
                      <a:pt x="4453" y="70902"/>
                    </a:cubicBezTo>
                    <a:cubicBezTo>
                      <a:pt x="-2501" y="53757"/>
                      <a:pt x="-1738" y="32802"/>
                      <a:pt x="9787" y="18419"/>
                    </a:cubicBezTo>
                    <a:cubicBezTo>
                      <a:pt x="19407" y="6418"/>
                      <a:pt x="35123" y="512"/>
                      <a:pt x="50554" y="36"/>
                    </a:cubicBezTo>
                    <a:cubicBezTo>
                      <a:pt x="65889" y="-440"/>
                      <a:pt x="81034" y="3846"/>
                      <a:pt x="95512" y="9275"/>
                    </a:cubicBezTo>
                    <a:cubicBezTo>
                      <a:pt x="139708" y="25849"/>
                      <a:pt x="179713" y="53281"/>
                      <a:pt x="211431" y="88142"/>
                    </a:cubicBezTo>
                    <a:cubicBezTo>
                      <a:pt x="221242" y="99001"/>
                      <a:pt x="246959" y="121766"/>
                      <a:pt x="234767" y="137577"/>
                    </a:cubicBezTo>
                    <a:cubicBezTo>
                      <a:pt x="223337" y="152055"/>
                      <a:pt x="188571" y="154151"/>
                      <a:pt x="171902" y="154817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E88D6BB-7692-D276-98EA-18A25FBCC410}"/>
                  </a:ext>
                </a:extLst>
              </p:cNvPr>
              <p:cNvSpPr/>
              <p:nvPr/>
            </p:nvSpPr>
            <p:spPr>
              <a:xfrm>
                <a:off x="9374757" y="6410199"/>
                <a:ext cx="169654" cy="191482"/>
              </a:xfrm>
              <a:custGeom>
                <a:avLst/>
                <a:gdLst>
                  <a:gd name="connsiteX0" fmla="*/ 23851 w 169654"/>
                  <a:gd name="connsiteY0" fmla="*/ 114155 h 191482"/>
                  <a:gd name="connsiteX1" fmla="*/ 39 w 169654"/>
                  <a:gd name="connsiteY1" fmla="*/ 56147 h 191482"/>
                  <a:gd name="connsiteX2" fmla="*/ 29280 w 169654"/>
                  <a:gd name="connsiteY2" fmla="*/ 3760 h 191482"/>
                  <a:gd name="connsiteX3" fmla="*/ 92526 w 169654"/>
                  <a:gd name="connsiteY3" fmla="*/ 16523 h 191482"/>
                  <a:gd name="connsiteX4" fmla="*/ 149200 w 169654"/>
                  <a:gd name="connsiteY4" fmla="*/ 94914 h 191482"/>
                  <a:gd name="connsiteX5" fmla="*/ 168536 w 169654"/>
                  <a:gd name="connsiteY5" fmla="*/ 164351 h 191482"/>
                  <a:gd name="connsiteX6" fmla="*/ 135674 w 169654"/>
                  <a:gd name="connsiteY6" fmla="*/ 188640 h 191482"/>
                  <a:gd name="connsiteX7" fmla="*/ 23851 w 169654"/>
                  <a:gd name="connsiteY7" fmla="*/ 114155 h 1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9654" h="191482">
                    <a:moveTo>
                      <a:pt x="23851" y="114155"/>
                    </a:moveTo>
                    <a:cubicBezTo>
                      <a:pt x="11088" y="97200"/>
                      <a:pt x="800" y="77388"/>
                      <a:pt x="39" y="56147"/>
                    </a:cubicBezTo>
                    <a:cubicBezTo>
                      <a:pt x="-724" y="34906"/>
                      <a:pt x="9849" y="12332"/>
                      <a:pt x="29280" y="3760"/>
                    </a:cubicBezTo>
                    <a:cubicBezTo>
                      <a:pt x="49949" y="-5289"/>
                      <a:pt x="74333" y="3188"/>
                      <a:pt x="92526" y="16523"/>
                    </a:cubicBezTo>
                    <a:cubicBezTo>
                      <a:pt x="118910" y="35859"/>
                      <a:pt x="137198" y="64529"/>
                      <a:pt x="149200" y="94914"/>
                    </a:cubicBezTo>
                    <a:cubicBezTo>
                      <a:pt x="157963" y="117202"/>
                      <a:pt x="164059" y="140825"/>
                      <a:pt x="168536" y="164351"/>
                    </a:cubicBezTo>
                    <a:cubicBezTo>
                      <a:pt x="173774" y="192164"/>
                      <a:pt x="160249" y="195022"/>
                      <a:pt x="135674" y="188640"/>
                    </a:cubicBezTo>
                    <a:cubicBezTo>
                      <a:pt x="91479" y="177115"/>
                      <a:pt x="51283" y="150635"/>
                      <a:pt x="23851" y="114155"/>
                    </a:cubicBezTo>
                    <a:close/>
                  </a:path>
                </a:pathLst>
              </a:custGeom>
              <a:solidFill>
                <a:srgbClr val="55824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752C4A2F-C545-EDEC-73CB-9A0F0E7B0B32}"/>
                  </a:ext>
                </a:extLst>
              </p:cNvPr>
              <p:cNvSpPr/>
              <p:nvPr/>
            </p:nvSpPr>
            <p:spPr>
              <a:xfrm>
                <a:off x="9430040" y="6217458"/>
                <a:ext cx="343185" cy="655320"/>
              </a:xfrm>
              <a:custGeom>
                <a:avLst/>
                <a:gdLst>
                  <a:gd name="connsiteX0" fmla="*/ 120491 w 343185"/>
                  <a:gd name="connsiteY0" fmla="*/ 130969 h 655320"/>
                  <a:gd name="connsiteX1" fmla="*/ 84772 w 343185"/>
                  <a:gd name="connsiteY1" fmla="*/ 174688 h 655320"/>
                  <a:gd name="connsiteX2" fmla="*/ 111157 w 343185"/>
                  <a:gd name="connsiteY2" fmla="*/ 1238 h 655320"/>
                  <a:gd name="connsiteX3" fmla="*/ 107442 w 343185"/>
                  <a:gd name="connsiteY3" fmla="*/ 0 h 655320"/>
                  <a:gd name="connsiteX4" fmla="*/ 74771 w 343185"/>
                  <a:gd name="connsiteY4" fmla="*/ 170783 h 655320"/>
                  <a:gd name="connsiteX5" fmla="*/ 13621 w 343185"/>
                  <a:gd name="connsiteY5" fmla="*/ 70961 h 655320"/>
                  <a:gd name="connsiteX6" fmla="*/ 10001 w 343185"/>
                  <a:gd name="connsiteY6" fmla="*/ 72390 h 655320"/>
                  <a:gd name="connsiteX7" fmla="*/ 74390 w 343185"/>
                  <a:gd name="connsiteY7" fmla="*/ 196596 h 655320"/>
                  <a:gd name="connsiteX8" fmla="*/ 74390 w 343185"/>
                  <a:gd name="connsiteY8" fmla="*/ 196596 h 655320"/>
                  <a:gd name="connsiteX9" fmla="*/ 74581 w 343185"/>
                  <a:gd name="connsiteY9" fmla="*/ 196882 h 655320"/>
                  <a:gd name="connsiteX10" fmla="*/ 98584 w 343185"/>
                  <a:gd name="connsiteY10" fmla="*/ 350901 h 655320"/>
                  <a:gd name="connsiteX11" fmla="*/ 3620 w 343185"/>
                  <a:gd name="connsiteY11" fmla="*/ 251841 h 655320"/>
                  <a:gd name="connsiteX12" fmla="*/ 0 w 343185"/>
                  <a:gd name="connsiteY12" fmla="*/ 253460 h 655320"/>
                  <a:gd name="connsiteX13" fmla="*/ 105346 w 343185"/>
                  <a:gd name="connsiteY13" fmla="*/ 371570 h 655320"/>
                  <a:gd name="connsiteX14" fmla="*/ 182785 w 343185"/>
                  <a:gd name="connsiteY14" fmla="*/ 517874 h 655320"/>
                  <a:gd name="connsiteX15" fmla="*/ 19431 w 343185"/>
                  <a:gd name="connsiteY15" fmla="*/ 444341 h 655320"/>
                  <a:gd name="connsiteX16" fmla="*/ 16669 w 343185"/>
                  <a:gd name="connsiteY16" fmla="*/ 447103 h 655320"/>
                  <a:gd name="connsiteX17" fmla="*/ 198215 w 343185"/>
                  <a:gd name="connsiteY17" fmla="*/ 537972 h 655320"/>
                  <a:gd name="connsiteX18" fmla="*/ 327660 w 343185"/>
                  <a:gd name="connsiteY18" fmla="*/ 655320 h 655320"/>
                  <a:gd name="connsiteX19" fmla="*/ 343186 w 343185"/>
                  <a:gd name="connsiteY19" fmla="*/ 630650 h 655320"/>
                  <a:gd name="connsiteX20" fmla="*/ 215932 w 343185"/>
                  <a:gd name="connsiteY20" fmla="*/ 523018 h 655320"/>
                  <a:gd name="connsiteX21" fmla="*/ 238601 w 343185"/>
                  <a:gd name="connsiteY21" fmla="*/ 426815 h 655320"/>
                  <a:gd name="connsiteX22" fmla="*/ 238506 w 343185"/>
                  <a:gd name="connsiteY22" fmla="*/ 318611 h 655320"/>
                  <a:gd name="connsiteX23" fmla="*/ 234601 w 343185"/>
                  <a:gd name="connsiteY23" fmla="*/ 318992 h 655320"/>
                  <a:gd name="connsiteX24" fmla="*/ 227171 w 343185"/>
                  <a:gd name="connsiteY24" fmla="*/ 425006 h 655320"/>
                  <a:gd name="connsiteX25" fmla="*/ 202597 w 343185"/>
                  <a:gd name="connsiteY25" fmla="*/ 506920 h 655320"/>
                  <a:gd name="connsiteX26" fmla="*/ 122301 w 343185"/>
                  <a:gd name="connsiteY26" fmla="*/ 369094 h 655320"/>
                  <a:gd name="connsiteX27" fmla="*/ 219456 w 343185"/>
                  <a:gd name="connsiteY27" fmla="*/ 197549 h 655320"/>
                  <a:gd name="connsiteX28" fmla="*/ 215741 w 343185"/>
                  <a:gd name="connsiteY28" fmla="*/ 196215 h 655320"/>
                  <a:gd name="connsiteX29" fmla="*/ 116205 w 343185"/>
                  <a:gd name="connsiteY29" fmla="*/ 352997 h 655320"/>
                  <a:gd name="connsiteX30" fmla="*/ 85439 w 343185"/>
                  <a:gd name="connsiteY30" fmla="*/ 199358 h 655320"/>
                  <a:gd name="connsiteX31" fmla="*/ 87344 w 343185"/>
                  <a:gd name="connsiteY31" fmla="*/ 196977 h 655320"/>
                  <a:gd name="connsiteX32" fmla="*/ 129254 w 343185"/>
                  <a:gd name="connsiteY32" fmla="*/ 136874 h 655320"/>
                  <a:gd name="connsiteX33" fmla="*/ 160306 w 343185"/>
                  <a:gd name="connsiteY33" fmla="*/ 70961 h 655320"/>
                  <a:gd name="connsiteX34" fmla="*/ 156686 w 343185"/>
                  <a:gd name="connsiteY34" fmla="*/ 69437 h 655320"/>
                  <a:gd name="connsiteX35" fmla="*/ 120491 w 343185"/>
                  <a:gd name="connsiteY35" fmla="*/ 130969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43185" h="655320">
                    <a:moveTo>
                      <a:pt x="120491" y="130969"/>
                    </a:moveTo>
                    <a:cubicBezTo>
                      <a:pt x="109538" y="146304"/>
                      <a:pt x="97441" y="160782"/>
                      <a:pt x="84772" y="174688"/>
                    </a:cubicBezTo>
                    <a:cubicBezTo>
                      <a:pt x="84201" y="116110"/>
                      <a:pt x="92964" y="57245"/>
                      <a:pt x="111157" y="1238"/>
                    </a:cubicBezTo>
                    <a:lnTo>
                      <a:pt x="107442" y="0"/>
                    </a:lnTo>
                    <a:cubicBezTo>
                      <a:pt x="87630" y="54578"/>
                      <a:pt x="76676" y="112490"/>
                      <a:pt x="74771" y="170783"/>
                    </a:cubicBezTo>
                    <a:cubicBezTo>
                      <a:pt x="50197" y="140589"/>
                      <a:pt x="29432" y="106966"/>
                      <a:pt x="13621" y="70961"/>
                    </a:cubicBezTo>
                    <a:lnTo>
                      <a:pt x="10001" y="72390"/>
                    </a:lnTo>
                    <a:cubicBezTo>
                      <a:pt x="24670" y="116491"/>
                      <a:pt x="46387" y="158687"/>
                      <a:pt x="74390" y="196596"/>
                    </a:cubicBezTo>
                    <a:lnTo>
                      <a:pt x="74390" y="196596"/>
                    </a:lnTo>
                    <a:lnTo>
                      <a:pt x="74581" y="196882"/>
                    </a:lnTo>
                    <a:cubicBezTo>
                      <a:pt x="75343" y="248888"/>
                      <a:pt x="83248" y="300895"/>
                      <a:pt x="98584" y="350901"/>
                    </a:cubicBezTo>
                    <a:cubicBezTo>
                      <a:pt x="58293" y="328898"/>
                      <a:pt x="24384" y="293942"/>
                      <a:pt x="3620" y="251841"/>
                    </a:cubicBezTo>
                    <a:lnTo>
                      <a:pt x="0" y="253460"/>
                    </a:lnTo>
                    <a:cubicBezTo>
                      <a:pt x="20003" y="302705"/>
                      <a:pt x="57626" y="345281"/>
                      <a:pt x="105346" y="371570"/>
                    </a:cubicBezTo>
                    <a:cubicBezTo>
                      <a:pt x="123635" y="423767"/>
                      <a:pt x="149828" y="473202"/>
                      <a:pt x="182785" y="517874"/>
                    </a:cubicBezTo>
                    <a:cubicBezTo>
                      <a:pt x="123158" y="511492"/>
                      <a:pt x="64865" y="485775"/>
                      <a:pt x="19431" y="444341"/>
                    </a:cubicBezTo>
                    <a:lnTo>
                      <a:pt x="16669" y="447103"/>
                    </a:lnTo>
                    <a:cubicBezTo>
                      <a:pt x="63532" y="496729"/>
                      <a:pt x="128683" y="529685"/>
                      <a:pt x="198215" y="537972"/>
                    </a:cubicBezTo>
                    <a:cubicBezTo>
                      <a:pt x="234887" y="583311"/>
                      <a:pt x="278511" y="623221"/>
                      <a:pt x="327660" y="655320"/>
                    </a:cubicBezTo>
                    <a:lnTo>
                      <a:pt x="343186" y="630650"/>
                    </a:lnTo>
                    <a:cubicBezTo>
                      <a:pt x="295561" y="601885"/>
                      <a:pt x="252603" y="565309"/>
                      <a:pt x="215932" y="523018"/>
                    </a:cubicBezTo>
                    <a:cubicBezTo>
                      <a:pt x="226695" y="491776"/>
                      <a:pt x="234505" y="459486"/>
                      <a:pt x="238601" y="426815"/>
                    </a:cubicBezTo>
                    <a:cubicBezTo>
                      <a:pt x="243173" y="390811"/>
                      <a:pt x="243078" y="354330"/>
                      <a:pt x="238506" y="318611"/>
                    </a:cubicBezTo>
                    <a:lnTo>
                      <a:pt x="234601" y="318992"/>
                    </a:lnTo>
                    <a:cubicBezTo>
                      <a:pt x="236601" y="354616"/>
                      <a:pt x="234029" y="390334"/>
                      <a:pt x="227171" y="425006"/>
                    </a:cubicBezTo>
                    <a:cubicBezTo>
                      <a:pt x="221647" y="453104"/>
                      <a:pt x="213170" y="480441"/>
                      <a:pt x="202597" y="506920"/>
                    </a:cubicBezTo>
                    <a:cubicBezTo>
                      <a:pt x="169354" y="465296"/>
                      <a:pt x="142018" y="418814"/>
                      <a:pt x="122301" y="369094"/>
                    </a:cubicBezTo>
                    <a:cubicBezTo>
                      <a:pt x="165640" y="318611"/>
                      <a:pt x="198692" y="259937"/>
                      <a:pt x="219456" y="197549"/>
                    </a:cubicBezTo>
                    <a:lnTo>
                      <a:pt x="215741" y="196215"/>
                    </a:lnTo>
                    <a:cubicBezTo>
                      <a:pt x="192500" y="254317"/>
                      <a:pt x="158496" y="307753"/>
                      <a:pt x="116205" y="352997"/>
                    </a:cubicBezTo>
                    <a:cubicBezTo>
                      <a:pt x="98584" y="303752"/>
                      <a:pt x="88202" y="251841"/>
                      <a:pt x="85439" y="199358"/>
                    </a:cubicBezTo>
                    <a:lnTo>
                      <a:pt x="87344" y="196977"/>
                    </a:lnTo>
                    <a:cubicBezTo>
                      <a:pt x="102679" y="177927"/>
                      <a:pt x="116872" y="157925"/>
                      <a:pt x="129254" y="136874"/>
                    </a:cubicBezTo>
                    <a:cubicBezTo>
                      <a:pt x="141637" y="115824"/>
                      <a:pt x="152210" y="93726"/>
                      <a:pt x="160306" y="70961"/>
                    </a:cubicBezTo>
                    <a:lnTo>
                      <a:pt x="156686" y="69437"/>
                    </a:lnTo>
                    <a:cubicBezTo>
                      <a:pt x="146685" y="90964"/>
                      <a:pt x="134398" y="111633"/>
                      <a:pt x="120491" y="130969"/>
                    </a:cubicBezTo>
                    <a:close/>
                  </a:path>
                </a:pathLst>
              </a:custGeom>
              <a:solidFill>
                <a:srgbClr val="40683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7" name="Graphic 18">
            <a:extLst>
              <a:ext uri="{FF2B5EF4-FFF2-40B4-BE49-F238E27FC236}">
                <a16:creationId xmlns:a16="http://schemas.microsoft.com/office/drawing/2014/main" id="{0876C111-8350-BE40-7DD2-67831E27C140}"/>
              </a:ext>
            </a:extLst>
          </p:cNvPr>
          <p:cNvGrpSpPr/>
          <p:nvPr/>
        </p:nvGrpSpPr>
        <p:grpSpPr>
          <a:xfrm flipH="1">
            <a:off x="5950465" y="4406184"/>
            <a:ext cx="6382892" cy="2508408"/>
            <a:chOff x="6729798" y="4406184"/>
            <a:chExt cx="6382892" cy="2508408"/>
          </a:xfrm>
        </p:grpSpPr>
        <p:grpSp>
          <p:nvGrpSpPr>
            <p:cNvPr id="134" name="Graphic 18">
              <a:extLst>
                <a:ext uri="{FF2B5EF4-FFF2-40B4-BE49-F238E27FC236}">
                  <a16:creationId xmlns:a16="http://schemas.microsoft.com/office/drawing/2014/main" id="{10C8C6F0-75C8-FBB4-5277-0454BF1EBF9A}"/>
                </a:ext>
              </a:extLst>
            </p:cNvPr>
            <p:cNvGrpSpPr/>
            <p:nvPr/>
          </p:nvGrpSpPr>
          <p:grpSpPr>
            <a:xfrm>
              <a:off x="12040367" y="6517591"/>
              <a:ext cx="1072324" cy="397001"/>
              <a:chOff x="12040367" y="6517591"/>
              <a:chExt cx="1072324" cy="397001"/>
            </a:xfrm>
            <a:solidFill>
              <a:srgbClr val="FFB000"/>
            </a:solidFill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892EFEDF-F142-929A-D6CD-05D38BAAA3CC}"/>
                  </a:ext>
                </a:extLst>
              </p:cNvPr>
              <p:cNvSpPr/>
              <p:nvPr/>
            </p:nvSpPr>
            <p:spPr>
              <a:xfrm>
                <a:off x="12040367" y="6517591"/>
                <a:ext cx="1072324" cy="391096"/>
              </a:xfrm>
              <a:custGeom>
                <a:avLst/>
                <a:gdLst>
                  <a:gd name="connsiteX0" fmla="*/ 536638 w 1072324"/>
                  <a:gd name="connsiteY0" fmla="*/ 0 h 391096"/>
                  <a:gd name="connsiteX1" fmla="*/ 1072324 w 1072324"/>
                  <a:gd name="connsiteY1" fmla="*/ 377190 h 391096"/>
                  <a:gd name="connsiteX2" fmla="*/ 1043464 w 1072324"/>
                  <a:gd name="connsiteY2" fmla="*/ 387477 h 391096"/>
                  <a:gd name="connsiteX3" fmla="*/ 536638 w 1072324"/>
                  <a:gd name="connsiteY3" fmla="*/ 30575 h 391096"/>
                  <a:gd name="connsiteX4" fmla="*/ 534924 w 1072324"/>
                  <a:gd name="connsiteY4" fmla="*/ 30575 h 391096"/>
                  <a:gd name="connsiteX5" fmla="*/ 28956 w 1072324"/>
                  <a:gd name="connsiteY5" fmla="*/ 391096 h 391096"/>
                  <a:gd name="connsiteX6" fmla="*/ 0 w 1072324"/>
                  <a:gd name="connsiteY6" fmla="*/ 381000 h 391096"/>
                  <a:gd name="connsiteX7" fmla="*/ 534828 w 1072324"/>
                  <a:gd name="connsiteY7" fmla="*/ 0 h 391096"/>
                  <a:gd name="connsiteX8" fmla="*/ 536638 w 1072324"/>
                  <a:gd name="connsiteY8" fmla="*/ 0 h 391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72324" h="391096">
                    <a:moveTo>
                      <a:pt x="536638" y="0"/>
                    </a:moveTo>
                    <a:cubicBezTo>
                      <a:pt x="769048" y="0"/>
                      <a:pt x="994029" y="158401"/>
                      <a:pt x="1072324" y="377190"/>
                    </a:cubicBezTo>
                    <a:lnTo>
                      <a:pt x="1043464" y="387477"/>
                    </a:lnTo>
                    <a:cubicBezTo>
                      <a:pt x="969454" y="180404"/>
                      <a:pt x="756475" y="30575"/>
                      <a:pt x="536638" y="30575"/>
                    </a:cubicBezTo>
                    <a:cubicBezTo>
                      <a:pt x="536067" y="30575"/>
                      <a:pt x="535495" y="30575"/>
                      <a:pt x="534924" y="30575"/>
                    </a:cubicBezTo>
                    <a:cubicBezTo>
                      <a:pt x="314515" y="31337"/>
                      <a:pt x="101727" y="182975"/>
                      <a:pt x="28956" y="391096"/>
                    </a:cubicBezTo>
                    <a:lnTo>
                      <a:pt x="0" y="381000"/>
                    </a:lnTo>
                    <a:cubicBezTo>
                      <a:pt x="76867" y="161068"/>
                      <a:pt x="301847" y="762"/>
                      <a:pt x="534828" y="0"/>
                    </a:cubicBezTo>
                    <a:cubicBezTo>
                      <a:pt x="535400" y="0"/>
                      <a:pt x="536067" y="0"/>
                      <a:pt x="536638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5A63DC42-3762-5C35-AC1C-2F6CC8BC3BF1}"/>
                  </a:ext>
                </a:extLst>
              </p:cNvPr>
              <p:cNvSpPr/>
              <p:nvPr/>
            </p:nvSpPr>
            <p:spPr>
              <a:xfrm>
                <a:off x="12182480" y="6634463"/>
                <a:ext cx="827722" cy="280129"/>
              </a:xfrm>
              <a:custGeom>
                <a:avLst/>
                <a:gdLst>
                  <a:gd name="connsiteX0" fmla="*/ 411671 w 827722"/>
                  <a:gd name="connsiteY0" fmla="*/ 0 h 280129"/>
                  <a:gd name="connsiteX1" fmla="*/ 417195 w 827722"/>
                  <a:gd name="connsiteY1" fmla="*/ 0 h 280129"/>
                  <a:gd name="connsiteX2" fmla="*/ 827723 w 827722"/>
                  <a:gd name="connsiteY2" fmla="*/ 267367 h 280129"/>
                  <a:gd name="connsiteX3" fmla="*/ 799815 w 827722"/>
                  <a:gd name="connsiteY3" fmla="*/ 280130 h 280129"/>
                  <a:gd name="connsiteX4" fmla="*/ 416814 w 827722"/>
                  <a:gd name="connsiteY4" fmla="*/ 30670 h 280129"/>
                  <a:gd name="connsiteX5" fmla="*/ 27527 w 827722"/>
                  <a:gd name="connsiteY5" fmla="*/ 270224 h 280129"/>
                  <a:gd name="connsiteX6" fmla="*/ 0 w 827722"/>
                  <a:gd name="connsiteY6" fmla="*/ 256794 h 280129"/>
                  <a:gd name="connsiteX7" fmla="*/ 411671 w 827722"/>
                  <a:gd name="connsiteY7" fmla="*/ 0 h 280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27722" h="280129">
                    <a:moveTo>
                      <a:pt x="411671" y="0"/>
                    </a:moveTo>
                    <a:cubicBezTo>
                      <a:pt x="413480" y="0"/>
                      <a:pt x="415290" y="0"/>
                      <a:pt x="417195" y="0"/>
                    </a:cubicBezTo>
                    <a:cubicBezTo>
                      <a:pt x="590645" y="2191"/>
                      <a:pt x="755618" y="109633"/>
                      <a:pt x="827723" y="267367"/>
                    </a:cubicBezTo>
                    <a:lnTo>
                      <a:pt x="799815" y="280130"/>
                    </a:lnTo>
                    <a:cubicBezTo>
                      <a:pt x="732473" y="132969"/>
                      <a:pt x="578548" y="32766"/>
                      <a:pt x="416814" y="30670"/>
                    </a:cubicBezTo>
                    <a:cubicBezTo>
                      <a:pt x="254698" y="28575"/>
                      <a:pt x="98584" y="124873"/>
                      <a:pt x="27527" y="270224"/>
                    </a:cubicBezTo>
                    <a:lnTo>
                      <a:pt x="0" y="256794"/>
                    </a:lnTo>
                    <a:cubicBezTo>
                      <a:pt x="75342" y="102679"/>
                      <a:pt x="240316" y="0"/>
                      <a:pt x="41167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259DAAE-2B30-10D3-E5F9-0791EAF68387}"/>
                  </a:ext>
                </a:extLst>
              </p:cNvPr>
              <p:cNvSpPr/>
              <p:nvPr/>
            </p:nvSpPr>
            <p:spPr>
              <a:xfrm>
                <a:off x="12349263" y="6725903"/>
                <a:ext cx="476345" cy="185832"/>
              </a:xfrm>
              <a:custGeom>
                <a:avLst/>
                <a:gdLst>
                  <a:gd name="connsiteX0" fmla="*/ 236411 w 476345"/>
                  <a:gd name="connsiteY0" fmla="*/ 0 h 185832"/>
                  <a:gd name="connsiteX1" fmla="*/ 242888 w 476345"/>
                  <a:gd name="connsiteY1" fmla="*/ 95 h 185832"/>
                  <a:gd name="connsiteX2" fmla="*/ 476345 w 476345"/>
                  <a:gd name="connsiteY2" fmla="*/ 176689 h 185832"/>
                  <a:gd name="connsiteX3" fmla="*/ 447104 w 476345"/>
                  <a:gd name="connsiteY3" fmla="*/ 185833 h 185832"/>
                  <a:gd name="connsiteX4" fmla="*/ 242125 w 476345"/>
                  <a:gd name="connsiteY4" fmla="*/ 30766 h 185832"/>
                  <a:gd name="connsiteX5" fmla="*/ 28670 w 476345"/>
                  <a:gd name="connsiteY5" fmla="*/ 174022 h 185832"/>
                  <a:gd name="connsiteX6" fmla="*/ 0 w 476345"/>
                  <a:gd name="connsiteY6" fmla="*/ 163259 h 185832"/>
                  <a:gd name="connsiteX7" fmla="*/ 236411 w 476345"/>
                  <a:gd name="connsiteY7" fmla="*/ 0 h 185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6345" h="185832">
                    <a:moveTo>
                      <a:pt x="236411" y="0"/>
                    </a:moveTo>
                    <a:cubicBezTo>
                      <a:pt x="238601" y="0"/>
                      <a:pt x="240697" y="0"/>
                      <a:pt x="242888" y="95"/>
                    </a:cubicBezTo>
                    <a:cubicBezTo>
                      <a:pt x="346996" y="3048"/>
                      <a:pt x="445198" y="77248"/>
                      <a:pt x="476345" y="176689"/>
                    </a:cubicBezTo>
                    <a:lnTo>
                      <a:pt x="447104" y="185833"/>
                    </a:lnTo>
                    <a:cubicBezTo>
                      <a:pt x="419767" y="98584"/>
                      <a:pt x="333470" y="33338"/>
                      <a:pt x="242125" y="30766"/>
                    </a:cubicBezTo>
                    <a:cubicBezTo>
                      <a:pt x="150781" y="28099"/>
                      <a:pt x="60960" y="88487"/>
                      <a:pt x="28670" y="174022"/>
                    </a:cubicBezTo>
                    <a:lnTo>
                      <a:pt x="0" y="163259"/>
                    </a:lnTo>
                    <a:cubicBezTo>
                      <a:pt x="35814" y="67818"/>
                      <a:pt x="134588" y="0"/>
                      <a:pt x="236411" y="0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818F95ED-4FB1-831A-E154-7D4CCE41E740}"/>
                  </a:ext>
                </a:extLst>
              </p:cNvPr>
              <p:cNvSpPr/>
              <p:nvPr/>
            </p:nvSpPr>
            <p:spPr>
              <a:xfrm>
                <a:off x="12462705" y="6826392"/>
                <a:ext cx="240125" cy="82581"/>
              </a:xfrm>
              <a:custGeom>
                <a:avLst/>
                <a:gdLst>
                  <a:gd name="connsiteX0" fmla="*/ 120777 w 240125"/>
                  <a:gd name="connsiteY0" fmla="*/ 95 h 82581"/>
                  <a:gd name="connsiteX1" fmla="*/ 240125 w 240125"/>
                  <a:gd name="connsiteY1" fmla="*/ 63722 h 82581"/>
                  <a:gd name="connsiteX2" fmla="*/ 214694 w 240125"/>
                  <a:gd name="connsiteY2" fmla="*/ 80772 h 82581"/>
                  <a:gd name="connsiteX3" fmla="*/ 120777 w 240125"/>
                  <a:gd name="connsiteY3" fmla="*/ 30671 h 82581"/>
                  <a:gd name="connsiteX4" fmla="*/ 119729 w 240125"/>
                  <a:gd name="connsiteY4" fmla="*/ 30671 h 82581"/>
                  <a:gd name="connsiteX5" fmla="*/ 25813 w 240125"/>
                  <a:gd name="connsiteY5" fmla="*/ 82582 h 82581"/>
                  <a:gd name="connsiteX6" fmla="*/ 0 w 240125"/>
                  <a:gd name="connsiteY6" fmla="*/ 66008 h 82581"/>
                  <a:gd name="connsiteX7" fmla="*/ 119444 w 240125"/>
                  <a:gd name="connsiteY7" fmla="*/ 0 h 82581"/>
                  <a:gd name="connsiteX8" fmla="*/ 120777 w 240125"/>
                  <a:gd name="connsiteY8" fmla="*/ 95 h 82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125" h="82581">
                    <a:moveTo>
                      <a:pt x="120777" y="95"/>
                    </a:moveTo>
                    <a:cubicBezTo>
                      <a:pt x="168116" y="95"/>
                      <a:pt x="213741" y="24384"/>
                      <a:pt x="240125" y="63722"/>
                    </a:cubicBezTo>
                    <a:lnTo>
                      <a:pt x="214694" y="80772"/>
                    </a:lnTo>
                    <a:cubicBezTo>
                      <a:pt x="194215" y="50292"/>
                      <a:pt x="157449" y="30671"/>
                      <a:pt x="120777" y="30671"/>
                    </a:cubicBezTo>
                    <a:cubicBezTo>
                      <a:pt x="120396" y="30671"/>
                      <a:pt x="120111" y="30671"/>
                      <a:pt x="119729" y="30671"/>
                    </a:cubicBezTo>
                    <a:cubicBezTo>
                      <a:pt x="82677" y="31051"/>
                      <a:pt x="45815" y="51435"/>
                      <a:pt x="25813" y="82582"/>
                    </a:cubicBezTo>
                    <a:lnTo>
                      <a:pt x="0" y="66008"/>
                    </a:lnTo>
                    <a:cubicBezTo>
                      <a:pt x="25813" y="25717"/>
                      <a:pt x="71628" y="476"/>
                      <a:pt x="119444" y="0"/>
                    </a:cubicBezTo>
                    <a:cubicBezTo>
                      <a:pt x="119825" y="95"/>
                      <a:pt x="120301" y="95"/>
                      <a:pt x="120777" y="95"/>
                    </a:cubicBezTo>
                    <a:close/>
                  </a:path>
                </a:pathLst>
              </a:custGeom>
              <a:solidFill>
                <a:srgbClr val="FFB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5" name="Graphic 18">
              <a:extLst>
                <a:ext uri="{FF2B5EF4-FFF2-40B4-BE49-F238E27FC236}">
                  <a16:creationId xmlns:a16="http://schemas.microsoft.com/office/drawing/2014/main" id="{341D28CD-6B24-EA4B-2F6A-F3BA29222D58}"/>
                </a:ext>
              </a:extLst>
            </p:cNvPr>
            <p:cNvGrpSpPr/>
            <p:nvPr/>
          </p:nvGrpSpPr>
          <p:grpSpPr>
            <a:xfrm>
              <a:off x="6729798" y="4406184"/>
              <a:ext cx="442915" cy="907068"/>
              <a:chOff x="6729798" y="4406184"/>
              <a:chExt cx="442915" cy="907068"/>
            </a:xfrm>
            <a:solidFill>
              <a:srgbClr val="FF3333"/>
            </a:solidFill>
          </p:grpSpPr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FE70DFE3-AEF4-6F68-296F-3FB46FB909A1}"/>
                  </a:ext>
                </a:extLst>
              </p:cNvPr>
              <p:cNvSpPr/>
              <p:nvPr/>
            </p:nvSpPr>
            <p:spPr>
              <a:xfrm>
                <a:off x="6729798" y="4406184"/>
                <a:ext cx="442915" cy="907068"/>
              </a:xfrm>
              <a:custGeom>
                <a:avLst/>
                <a:gdLst>
                  <a:gd name="connsiteX0" fmla="*/ 437960 w 442915"/>
                  <a:gd name="connsiteY0" fmla="*/ 534162 h 907068"/>
                  <a:gd name="connsiteX1" fmla="*/ 368618 w 442915"/>
                  <a:gd name="connsiteY1" fmla="*/ 719137 h 907068"/>
                  <a:gd name="connsiteX2" fmla="*/ 0 w 442915"/>
                  <a:gd name="connsiteY2" fmla="*/ 906304 h 907068"/>
                  <a:gd name="connsiteX3" fmla="*/ 2000 w 442915"/>
                  <a:gd name="connsiteY3" fmla="*/ 875729 h 907068"/>
                  <a:gd name="connsiteX4" fmla="*/ 343186 w 442915"/>
                  <a:gd name="connsiteY4" fmla="*/ 702183 h 907068"/>
                  <a:gd name="connsiteX5" fmla="*/ 387287 w 442915"/>
                  <a:gd name="connsiteY5" fmla="*/ 316135 h 907068"/>
                  <a:gd name="connsiteX6" fmla="*/ 118872 w 442915"/>
                  <a:gd name="connsiteY6" fmla="*/ 27908 h 907068"/>
                  <a:gd name="connsiteX7" fmla="*/ 131636 w 442915"/>
                  <a:gd name="connsiteY7" fmla="*/ 0 h 907068"/>
                  <a:gd name="connsiteX8" fmla="*/ 416147 w 442915"/>
                  <a:gd name="connsiteY8" fmla="*/ 305943 h 907068"/>
                  <a:gd name="connsiteX9" fmla="*/ 437960 w 442915"/>
                  <a:gd name="connsiteY9" fmla="*/ 534162 h 907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915" h="907068">
                    <a:moveTo>
                      <a:pt x="437960" y="534162"/>
                    </a:moveTo>
                    <a:cubicBezTo>
                      <a:pt x="428339" y="600647"/>
                      <a:pt x="405003" y="664369"/>
                      <a:pt x="368618" y="719137"/>
                    </a:cubicBezTo>
                    <a:cubicBezTo>
                      <a:pt x="286893" y="842010"/>
                      <a:pt x="142208" y="915448"/>
                      <a:pt x="0" y="906304"/>
                    </a:cubicBezTo>
                    <a:lnTo>
                      <a:pt x="2000" y="875729"/>
                    </a:lnTo>
                    <a:cubicBezTo>
                      <a:pt x="133445" y="884206"/>
                      <a:pt x="267367" y="816102"/>
                      <a:pt x="343186" y="702183"/>
                    </a:cubicBezTo>
                    <a:cubicBezTo>
                      <a:pt x="415766" y="593122"/>
                      <a:pt x="432721" y="445199"/>
                      <a:pt x="387287" y="316135"/>
                    </a:cubicBezTo>
                    <a:cubicBezTo>
                      <a:pt x="344043" y="192976"/>
                      <a:pt x="243650" y="85249"/>
                      <a:pt x="118872" y="27908"/>
                    </a:cubicBezTo>
                    <a:lnTo>
                      <a:pt x="131636" y="0"/>
                    </a:lnTo>
                    <a:cubicBezTo>
                      <a:pt x="265748" y="61627"/>
                      <a:pt x="369475" y="173069"/>
                      <a:pt x="416147" y="305943"/>
                    </a:cubicBezTo>
                    <a:cubicBezTo>
                      <a:pt x="441960" y="379285"/>
                      <a:pt x="448818" y="458533"/>
                      <a:pt x="437960" y="5341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1398342-7618-A27F-CF43-0BF0C01F6884}"/>
                  </a:ext>
                </a:extLst>
              </p:cNvPr>
              <p:cNvSpPr/>
              <p:nvPr/>
            </p:nvSpPr>
            <p:spPr>
              <a:xfrm>
                <a:off x="6743038" y="4507340"/>
                <a:ext cx="320770" cy="708183"/>
              </a:xfrm>
              <a:custGeom>
                <a:avLst/>
                <a:gdLst>
                  <a:gd name="connsiteX0" fmla="*/ 317183 w 320770"/>
                  <a:gd name="connsiteY0" fmla="*/ 390715 h 708183"/>
                  <a:gd name="connsiteX1" fmla="*/ 316802 w 320770"/>
                  <a:gd name="connsiteY1" fmla="*/ 393287 h 708183"/>
                  <a:gd name="connsiteX2" fmla="*/ 4858 w 320770"/>
                  <a:gd name="connsiteY2" fmla="*/ 708184 h 708183"/>
                  <a:gd name="connsiteX3" fmla="*/ 0 w 320770"/>
                  <a:gd name="connsiteY3" fmla="*/ 677894 h 708183"/>
                  <a:gd name="connsiteX4" fmla="*/ 286512 w 320770"/>
                  <a:gd name="connsiteY4" fmla="*/ 388715 h 708183"/>
                  <a:gd name="connsiteX5" fmla="*/ 286893 w 320770"/>
                  <a:gd name="connsiteY5" fmla="*/ 386334 h 708183"/>
                  <a:gd name="connsiteX6" fmla="*/ 98774 w 320770"/>
                  <a:gd name="connsiteY6" fmla="*/ 27432 h 708183"/>
                  <a:gd name="connsiteX7" fmla="*/ 112395 w 320770"/>
                  <a:gd name="connsiteY7" fmla="*/ 0 h 708183"/>
                  <a:gd name="connsiteX8" fmla="*/ 317183 w 320770"/>
                  <a:gd name="connsiteY8" fmla="*/ 390715 h 70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0770" h="708183">
                    <a:moveTo>
                      <a:pt x="317183" y="390715"/>
                    </a:moveTo>
                    <a:cubicBezTo>
                      <a:pt x="317087" y="391573"/>
                      <a:pt x="316897" y="392430"/>
                      <a:pt x="316802" y="393287"/>
                    </a:cubicBezTo>
                    <a:cubicBezTo>
                      <a:pt x="292989" y="550450"/>
                      <a:pt x="161735" y="682847"/>
                      <a:pt x="4858" y="708184"/>
                    </a:cubicBezTo>
                    <a:lnTo>
                      <a:pt x="0" y="677894"/>
                    </a:lnTo>
                    <a:cubicBezTo>
                      <a:pt x="144113" y="654653"/>
                      <a:pt x="264605" y="533019"/>
                      <a:pt x="286512" y="388715"/>
                    </a:cubicBezTo>
                    <a:cubicBezTo>
                      <a:pt x="286607" y="387953"/>
                      <a:pt x="286703" y="387191"/>
                      <a:pt x="286893" y="386334"/>
                    </a:cubicBezTo>
                    <a:cubicBezTo>
                      <a:pt x="307562" y="242697"/>
                      <a:pt x="228791" y="92107"/>
                      <a:pt x="98774" y="27432"/>
                    </a:cubicBezTo>
                    <a:lnTo>
                      <a:pt x="112395" y="0"/>
                    </a:lnTo>
                    <a:cubicBezTo>
                      <a:pt x="253937" y="70390"/>
                      <a:pt x="339757" y="234410"/>
                      <a:pt x="317183" y="390715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A2ECFB62-D4EA-2148-12C4-3413773D22C0}"/>
                  </a:ext>
                </a:extLst>
              </p:cNvPr>
              <p:cNvSpPr/>
              <p:nvPr/>
            </p:nvSpPr>
            <p:spPr>
              <a:xfrm>
                <a:off x="6773137" y="4644595"/>
                <a:ext cx="201882" cy="414337"/>
              </a:xfrm>
              <a:custGeom>
                <a:avLst/>
                <a:gdLst>
                  <a:gd name="connsiteX0" fmla="*/ 199930 w 201882"/>
                  <a:gd name="connsiteY0" fmla="*/ 227362 h 414337"/>
                  <a:gd name="connsiteX1" fmla="*/ 2477 w 201882"/>
                  <a:gd name="connsiteY1" fmla="*/ 414338 h 414337"/>
                  <a:gd name="connsiteX2" fmla="*/ 0 w 201882"/>
                  <a:gd name="connsiteY2" fmla="*/ 383762 h 414337"/>
                  <a:gd name="connsiteX3" fmla="*/ 170688 w 201882"/>
                  <a:gd name="connsiteY3" fmla="*/ 213074 h 414337"/>
                  <a:gd name="connsiteX4" fmla="*/ 60293 w 201882"/>
                  <a:gd name="connsiteY4" fmla="*/ 27813 h 414337"/>
                  <a:gd name="connsiteX5" fmla="*/ 73247 w 201882"/>
                  <a:gd name="connsiteY5" fmla="*/ 0 h 414337"/>
                  <a:gd name="connsiteX6" fmla="*/ 201263 w 201882"/>
                  <a:gd name="connsiteY6" fmla="*/ 215551 h 414337"/>
                  <a:gd name="connsiteX7" fmla="*/ 199930 w 201882"/>
                  <a:gd name="connsiteY7" fmla="*/ 227362 h 4143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1882" h="414337">
                    <a:moveTo>
                      <a:pt x="199930" y="227362"/>
                    </a:moveTo>
                    <a:cubicBezTo>
                      <a:pt x="186023" y="323755"/>
                      <a:pt x="99822" y="406432"/>
                      <a:pt x="2477" y="414338"/>
                    </a:cubicBezTo>
                    <a:lnTo>
                      <a:pt x="0" y="383762"/>
                    </a:lnTo>
                    <a:cubicBezTo>
                      <a:pt x="87058" y="376714"/>
                      <a:pt x="163640" y="300133"/>
                      <a:pt x="170688" y="213074"/>
                    </a:cubicBezTo>
                    <a:cubicBezTo>
                      <a:pt x="176784" y="138398"/>
                      <a:pt x="130302" y="60484"/>
                      <a:pt x="60293" y="27813"/>
                    </a:cubicBezTo>
                    <a:lnTo>
                      <a:pt x="73247" y="0"/>
                    </a:lnTo>
                    <a:cubicBezTo>
                      <a:pt x="154496" y="37909"/>
                      <a:pt x="208312" y="128492"/>
                      <a:pt x="201263" y="215551"/>
                    </a:cubicBezTo>
                    <a:cubicBezTo>
                      <a:pt x="200977" y="219551"/>
                      <a:pt x="200501" y="223457"/>
                      <a:pt x="199930" y="227362"/>
                    </a:cubicBezTo>
                    <a:close/>
                  </a:path>
                </a:pathLst>
              </a:custGeom>
              <a:solidFill>
                <a:srgbClr val="FF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8" name="Graphic 18">
            <a:extLst>
              <a:ext uri="{FF2B5EF4-FFF2-40B4-BE49-F238E27FC236}">
                <a16:creationId xmlns:a16="http://schemas.microsoft.com/office/drawing/2014/main" id="{5BD910FF-4F50-2F46-AC75-0FC33AB238E8}"/>
              </a:ext>
            </a:extLst>
          </p:cNvPr>
          <p:cNvGrpSpPr/>
          <p:nvPr/>
        </p:nvGrpSpPr>
        <p:grpSpPr>
          <a:xfrm flipH="1">
            <a:off x="7146469" y="5963374"/>
            <a:ext cx="4829257" cy="1025180"/>
            <a:chOff x="7087429" y="5963374"/>
            <a:chExt cx="4829257" cy="1025180"/>
          </a:xfrm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9BAAEF3-D7F2-093D-CFD6-61BB12744423}"/>
                </a:ext>
              </a:extLst>
            </p:cNvPr>
            <p:cNvSpPr/>
            <p:nvPr/>
          </p:nvSpPr>
          <p:spPr>
            <a:xfrm>
              <a:off x="9710886" y="5963374"/>
              <a:ext cx="322422" cy="319853"/>
            </a:xfrm>
            <a:custGeom>
              <a:avLst/>
              <a:gdLst>
                <a:gd name="connsiteX0" fmla="*/ 21478 w 322422"/>
                <a:gd name="connsiteY0" fmla="*/ 77681 h 319853"/>
                <a:gd name="connsiteX1" fmla="*/ 32051 w 322422"/>
                <a:gd name="connsiteY1" fmla="*/ 256466 h 319853"/>
                <a:gd name="connsiteX2" fmla="*/ 201500 w 322422"/>
                <a:gd name="connsiteY2" fmla="*/ 314949 h 319853"/>
                <a:gd name="connsiteX3" fmla="*/ 322373 w 322422"/>
                <a:gd name="connsiteY3" fmla="*/ 153977 h 319853"/>
                <a:gd name="connsiteX4" fmla="*/ 21478 w 322422"/>
                <a:gd name="connsiteY4" fmla="*/ 77681 h 319853"/>
                <a:gd name="connsiteX5" fmla="*/ 178450 w 322422"/>
                <a:gd name="connsiteY5" fmla="*/ 226462 h 319853"/>
                <a:gd name="connsiteX6" fmla="*/ 105679 w 322422"/>
                <a:gd name="connsiteY6" fmla="*/ 201316 h 319853"/>
                <a:gd name="connsiteX7" fmla="*/ 101107 w 322422"/>
                <a:gd name="connsiteY7" fmla="*/ 124544 h 319853"/>
                <a:gd name="connsiteX8" fmla="*/ 230361 w 322422"/>
                <a:gd name="connsiteY8" fmla="*/ 157310 h 319853"/>
                <a:gd name="connsiteX9" fmla="*/ 178450 w 322422"/>
                <a:gd name="connsiteY9" fmla="*/ 226462 h 31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3">
                  <a:moveTo>
                    <a:pt x="21478" y="77681"/>
                  </a:moveTo>
                  <a:cubicBezTo>
                    <a:pt x="-10717" y="132260"/>
                    <a:pt x="-6335" y="206078"/>
                    <a:pt x="32051" y="256466"/>
                  </a:cubicBezTo>
                  <a:cubicBezTo>
                    <a:pt x="70341" y="306853"/>
                    <a:pt x="140254" y="330951"/>
                    <a:pt x="201500" y="314949"/>
                  </a:cubicBezTo>
                  <a:cubicBezTo>
                    <a:pt x="271509" y="296661"/>
                    <a:pt x="324278" y="226366"/>
                    <a:pt x="322373" y="153977"/>
                  </a:cubicBezTo>
                  <a:cubicBezTo>
                    <a:pt x="317991" y="-4900"/>
                    <a:pt x="101678" y="-58336"/>
                    <a:pt x="21478" y="77681"/>
                  </a:cubicBezTo>
                  <a:close/>
                  <a:moveTo>
                    <a:pt x="178450" y="226462"/>
                  </a:moveTo>
                  <a:cubicBezTo>
                    <a:pt x="152161" y="233320"/>
                    <a:pt x="122157" y="223033"/>
                    <a:pt x="105679" y="201316"/>
                  </a:cubicBezTo>
                  <a:cubicBezTo>
                    <a:pt x="89201" y="179694"/>
                    <a:pt x="87296" y="147976"/>
                    <a:pt x="101107" y="124544"/>
                  </a:cubicBezTo>
                  <a:cubicBezTo>
                    <a:pt x="135587" y="66156"/>
                    <a:pt x="228456" y="89111"/>
                    <a:pt x="230361" y="157310"/>
                  </a:cubicBezTo>
                  <a:cubicBezTo>
                    <a:pt x="231218" y="188457"/>
                    <a:pt x="208549" y="218651"/>
                    <a:pt x="178450" y="226462"/>
                  </a:cubicBezTo>
                  <a:close/>
                </a:path>
              </a:pathLst>
            </a:custGeom>
            <a:solidFill>
              <a:srgbClr val="55824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1391A7E-5D1A-B7A7-5C7C-029242F81D1E}"/>
                </a:ext>
              </a:extLst>
            </p:cNvPr>
            <p:cNvSpPr/>
            <p:nvPr/>
          </p:nvSpPr>
          <p:spPr>
            <a:xfrm>
              <a:off x="11594264" y="6668700"/>
              <a:ext cx="322422" cy="319854"/>
            </a:xfrm>
            <a:custGeom>
              <a:avLst/>
              <a:gdLst>
                <a:gd name="connsiteX0" fmla="*/ 21478 w 322422"/>
                <a:gd name="connsiteY0" fmla="*/ 77681 h 319854"/>
                <a:gd name="connsiteX1" fmla="*/ 32050 w 322422"/>
                <a:gd name="connsiteY1" fmla="*/ 256466 h 319854"/>
                <a:gd name="connsiteX2" fmla="*/ 201501 w 322422"/>
                <a:gd name="connsiteY2" fmla="*/ 314949 h 319854"/>
                <a:gd name="connsiteX3" fmla="*/ 322373 w 322422"/>
                <a:gd name="connsiteY3" fmla="*/ 153976 h 319854"/>
                <a:gd name="connsiteX4" fmla="*/ 21478 w 322422"/>
                <a:gd name="connsiteY4" fmla="*/ 77681 h 319854"/>
                <a:gd name="connsiteX5" fmla="*/ 178450 w 322422"/>
                <a:gd name="connsiteY5" fmla="*/ 226557 h 319854"/>
                <a:gd name="connsiteX6" fmla="*/ 105679 w 322422"/>
                <a:gd name="connsiteY6" fmla="*/ 201411 h 319854"/>
                <a:gd name="connsiteX7" fmla="*/ 101107 w 322422"/>
                <a:gd name="connsiteY7" fmla="*/ 124640 h 319854"/>
                <a:gd name="connsiteX8" fmla="*/ 230361 w 322422"/>
                <a:gd name="connsiteY8" fmla="*/ 157406 h 319854"/>
                <a:gd name="connsiteX9" fmla="*/ 178450 w 322422"/>
                <a:gd name="connsiteY9" fmla="*/ 226557 h 319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22" h="319854">
                  <a:moveTo>
                    <a:pt x="21478" y="77681"/>
                  </a:moveTo>
                  <a:cubicBezTo>
                    <a:pt x="-10717" y="132259"/>
                    <a:pt x="-6335" y="206078"/>
                    <a:pt x="32050" y="256466"/>
                  </a:cubicBezTo>
                  <a:cubicBezTo>
                    <a:pt x="70341" y="306853"/>
                    <a:pt x="140255" y="330951"/>
                    <a:pt x="201501" y="314949"/>
                  </a:cubicBezTo>
                  <a:cubicBezTo>
                    <a:pt x="271509" y="296661"/>
                    <a:pt x="324277" y="226367"/>
                    <a:pt x="322373" y="153976"/>
                  </a:cubicBezTo>
                  <a:cubicBezTo>
                    <a:pt x="318087" y="-4900"/>
                    <a:pt x="101678" y="-58336"/>
                    <a:pt x="21478" y="77681"/>
                  </a:cubicBezTo>
                  <a:close/>
                  <a:moveTo>
                    <a:pt x="178450" y="226557"/>
                  </a:moveTo>
                  <a:cubicBezTo>
                    <a:pt x="152161" y="233415"/>
                    <a:pt x="122157" y="223128"/>
                    <a:pt x="105679" y="201411"/>
                  </a:cubicBezTo>
                  <a:cubicBezTo>
                    <a:pt x="89200" y="179694"/>
                    <a:pt x="87295" y="148071"/>
                    <a:pt x="101107" y="124640"/>
                  </a:cubicBezTo>
                  <a:cubicBezTo>
                    <a:pt x="135587" y="66251"/>
                    <a:pt x="228456" y="89207"/>
                    <a:pt x="230361" y="157406"/>
                  </a:cubicBezTo>
                  <a:cubicBezTo>
                    <a:pt x="231219" y="188457"/>
                    <a:pt x="208549" y="218651"/>
                    <a:pt x="178450" y="226557"/>
                  </a:cubicBezTo>
                  <a:close/>
                </a:path>
              </a:pathLst>
            </a:custGeom>
            <a:solidFill>
              <a:srgbClr val="FF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8E609C1-6464-2BCC-7817-F7E3132BEA87}"/>
                </a:ext>
              </a:extLst>
            </p:cNvPr>
            <p:cNvSpPr/>
            <p:nvPr/>
          </p:nvSpPr>
          <p:spPr>
            <a:xfrm>
              <a:off x="9044698" y="6102520"/>
              <a:ext cx="163815" cy="162567"/>
            </a:xfrm>
            <a:custGeom>
              <a:avLst/>
              <a:gdLst>
                <a:gd name="connsiteX0" fmla="*/ 10915 w 163815"/>
                <a:gd name="connsiteY0" fmla="*/ 39501 h 162567"/>
                <a:gd name="connsiteX1" fmla="*/ 16249 w 163815"/>
                <a:gd name="connsiteY1" fmla="*/ 130369 h 162567"/>
                <a:gd name="connsiteX2" fmla="*/ 102355 w 163815"/>
                <a:gd name="connsiteY2" fmla="*/ 160087 h 162567"/>
                <a:gd name="connsiteX3" fmla="*/ 163791 w 163815"/>
                <a:gd name="connsiteY3" fmla="*/ 78267 h 162567"/>
                <a:gd name="connsiteX4" fmla="*/ 10915 w 163815"/>
                <a:gd name="connsiteY4" fmla="*/ 39501 h 162567"/>
                <a:gd name="connsiteX5" fmla="*/ 90639 w 163815"/>
                <a:gd name="connsiteY5" fmla="*/ 115034 h 162567"/>
                <a:gd name="connsiteX6" fmla="*/ 53682 w 163815"/>
                <a:gd name="connsiteY6" fmla="*/ 102270 h 162567"/>
                <a:gd name="connsiteX7" fmla="*/ 51396 w 163815"/>
                <a:gd name="connsiteY7" fmla="*/ 63218 h 162567"/>
                <a:gd name="connsiteX8" fmla="*/ 117024 w 163815"/>
                <a:gd name="connsiteY8" fmla="*/ 79886 h 162567"/>
                <a:gd name="connsiteX9" fmla="*/ 90639 w 163815"/>
                <a:gd name="connsiteY9" fmla="*/ 115034 h 162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567">
                  <a:moveTo>
                    <a:pt x="10915" y="39501"/>
                  </a:moveTo>
                  <a:cubicBezTo>
                    <a:pt x="-5468" y="67218"/>
                    <a:pt x="-3182" y="104747"/>
                    <a:pt x="16249" y="130369"/>
                  </a:cubicBezTo>
                  <a:cubicBezTo>
                    <a:pt x="35680" y="155991"/>
                    <a:pt x="71208" y="168183"/>
                    <a:pt x="102355" y="160087"/>
                  </a:cubicBezTo>
                  <a:cubicBezTo>
                    <a:pt x="137979" y="150752"/>
                    <a:pt x="164744" y="115129"/>
                    <a:pt x="163791" y="78267"/>
                  </a:cubicBezTo>
                  <a:cubicBezTo>
                    <a:pt x="161505" y="-2505"/>
                    <a:pt x="51682" y="-29651"/>
                    <a:pt x="10915" y="39501"/>
                  </a:cubicBezTo>
                  <a:close/>
                  <a:moveTo>
                    <a:pt x="90639" y="115034"/>
                  </a:moveTo>
                  <a:cubicBezTo>
                    <a:pt x="77304" y="118558"/>
                    <a:pt x="62064" y="113319"/>
                    <a:pt x="53682" y="102270"/>
                  </a:cubicBezTo>
                  <a:cubicBezTo>
                    <a:pt x="45300" y="91221"/>
                    <a:pt x="44348" y="75124"/>
                    <a:pt x="51396" y="63218"/>
                  </a:cubicBezTo>
                  <a:cubicBezTo>
                    <a:pt x="68922" y="33500"/>
                    <a:pt x="116071" y="45215"/>
                    <a:pt x="117024" y="79886"/>
                  </a:cubicBezTo>
                  <a:cubicBezTo>
                    <a:pt x="117404" y="95698"/>
                    <a:pt x="105975" y="111033"/>
                    <a:pt x="90639" y="115034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DC2F4AA9-B5C0-13BD-F158-BEB79CCD72F6}"/>
                </a:ext>
              </a:extLst>
            </p:cNvPr>
            <p:cNvSpPr/>
            <p:nvPr/>
          </p:nvSpPr>
          <p:spPr>
            <a:xfrm>
              <a:off x="7087429" y="6475844"/>
              <a:ext cx="242105" cy="240219"/>
            </a:xfrm>
            <a:custGeom>
              <a:avLst/>
              <a:gdLst>
                <a:gd name="connsiteX0" fmla="*/ 16130 w 242105"/>
                <a:gd name="connsiteY0" fmla="*/ 58321 h 240219"/>
                <a:gd name="connsiteX1" fmla="*/ 24036 w 242105"/>
                <a:gd name="connsiteY1" fmla="*/ 192623 h 240219"/>
                <a:gd name="connsiteX2" fmla="*/ 151290 w 242105"/>
                <a:gd name="connsiteY2" fmla="*/ 236534 h 240219"/>
                <a:gd name="connsiteX3" fmla="*/ 242063 w 242105"/>
                <a:gd name="connsiteY3" fmla="*/ 115566 h 240219"/>
                <a:gd name="connsiteX4" fmla="*/ 16130 w 242105"/>
                <a:gd name="connsiteY4" fmla="*/ 58321 h 240219"/>
                <a:gd name="connsiteX5" fmla="*/ 134145 w 242105"/>
                <a:gd name="connsiteY5" fmla="*/ 170145 h 240219"/>
                <a:gd name="connsiteX6" fmla="*/ 79471 w 242105"/>
                <a:gd name="connsiteY6" fmla="*/ 151285 h 240219"/>
                <a:gd name="connsiteX7" fmla="*/ 76042 w 242105"/>
                <a:gd name="connsiteY7" fmla="*/ 93563 h 240219"/>
                <a:gd name="connsiteX8" fmla="*/ 173102 w 242105"/>
                <a:gd name="connsiteY8" fmla="*/ 118138 h 240219"/>
                <a:gd name="connsiteX9" fmla="*/ 134145 w 242105"/>
                <a:gd name="connsiteY9" fmla="*/ 170145 h 24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105" h="240219">
                  <a:moveTo>
                    <a:pt x="16130" y="58321"/>
                  </a:moveTo>
                  <a:cubicBezTo>
                    <a:pt x="-8063" y="99278"/>
                    <a:pt x="-4730" y="154809"/>
                    <a:pt x="24036" y="192623"/>
                  </a:cubicBezTo>
                  <a:cubicBezTo>
                    <a:pt x="52801" y="230533"/>
                    <a:pt x="105284" y="248535"/>
                    <a:pt x="151290" y="236534"/>
                  </a:cubicBezTo>
                  <a:cubicBezTo>
                    <a:pt x="203963" y="222818"/>
                    <a:pt x="243587" y="169954"/>
                    <a:pt x="242063" y="115566"/>
                  </a:cubicBezTo>
                  <a:cubicBezTo>
                    <a:pt x="238920" y="-3687"/>
                    <a:pt x="76423" y="-43787"/>
                    <a:pt x="16130" y="58321"/>
                  </a:cubicBezTo>
                  <a:close/>
                  <a:moveTo>
                    <a:pt x="134145" y="170145"/>
                  </a:moveTo>
                  <a:cubicBezTo>
                    <a:pt x="114333" y="175288"/>
                    <a:pt x="91854" y="167573"/>
                    <a:pt x="79471" y="151285"/>
                  </a:cubicBezTo>
                  <a:cubicBezTo>
                    <a:pt x="67089" y="134997"/>
                    <a:pt x="65660" y="111185"/>
                    <a:pt x="76042" y="93563"/>
                  </a:cubicBezTo>
                  <a:cubicBezTo>
                    <a:pt x="101950" y="49653"/>
                    <a:pt x="171768" y="66894"/>
                    <a:pt x="173102" y="118138"/>
                  </a:cubicBezTo>
                  <a:cubicBezTo>
                    <a:pt x="173769" y="141570"/>
                    <a:pt x="156719" y="164239"/>
                    <a:pt x="134145" y="170145"/>
                  </a:cubicBezTo>
                  <a:close/>
                </a:path>
              </a:pathLst>
            </a:custGeom>
            <a:solidFill>
              <a:srgbClr val="FFD19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3B3FE32-CF82-153D-9CA7-94E19EF5CC41}"/>
                </a:ext>
              </a:extLst>
            </p:cNvPr>
            <p:cNvSpPr/>
            <p:nvPr/>
          </p:nvSpPr>
          <p:spPr>
            <a:xfrm>
              <a:off x="10635468" y="6160595"/>
              <a:ext cx="163815" cy="162499"/>
            </a:xfrm>
            <a:custGeom>
              <a:avLst/>
              <a:gdLst>
                <a:gd name="connsiteX0" fmla="*/ 10915 w 163815"/>
                <a:gd name="connsiteY0" fmla="*/ 39432 h 162499"/>
                <a:gd name="connsiteX1" fmla="*/ 16249 w 163815"/>
                <a:gd name="connsiteY1" fmla="*/ 130301 h 162499"/>
                <a:gd name="connsiteX2" fmla="*/ 102355 w 163815"/>
                <a:gd name="connsiteY2" fmla="*/ 160019 h 162499"/>
                <a:gd name="connsiteX3" fmla="*/ 163791 w 163815"/>
                <a:gd name="connsiteY3" fmla="*/ 78199 h 162499"/>
                <a:gd name="connsiteX4" fmla="*/ 10915 w 163815"/>
                <a:gd name="connsiteY4" fmla="*/ 39432 h 162499"/>
                <a:gd name="connsiteX5" fmla="*/ 90639 w 163815"/>
                <a:gd name="connsiteY5" fmla="*/ 115061 h 162499"/>
                <a:gd name="connsiteX6" fmla="*/ 53682 w 163815"/>
                <a:gd name="connsiteY6" fmla="*/ 102297 h 162499"/>
                <a:gd name="connsiteX7" fmla="*/ 51396 w 163815"/>
                <a:gd name="connsiteY7" fmla="*/ 63245 h 162499"/>
                <a:gd name="connsiteX8" fmla="*/ 117023 w 163815"/>
                <a:gd name="connsiteY8" fmla="*/ 79914 h 162499"/>
                <a:gd name="connsiteX9" fmla="*/ 90639 w 163815"/>
                <a:gd name="connsiteY9" fmla="*/ 115061 h 16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" h="162499">
                  <a:moveTo>
                    <a:pt x="10915" y="39432"/>
                  </a:moveTo>
                  <a:cubicBezTo>
                    <a:pt x="-5468" y="67150"/>
                    <a:pt x="-3182" y="104679"/>
                    <a:pt x="16249" y="130301"/>
                  </a:cubicBezTo>
                  <a:cubicBezTo>
                    <a:pt x="35680" y="155923"/>
                    <a:pt x="71208" y="168115"/>
                    <a:pt x="102355" y="160019"/>
                  </a:cubicBezTo>
                  <a:cubicBezTo>
                    <a:pt x="137979" y="150684"/>
                    <a:pt x="164744" y="115061"/>
                    <a:pt x="163791" y="78199"/>
                  </a:cubicBezTo>
                  <a:cubicBezTo>
                    <a:pt x="161600" y="-2478"/>
                    <a:pt x="51682" y="-29624"/>
                    <a:pt x="10915" y="39432"/>
                  </a:cubicBezTo>
                  <a:close/>
                  <a:moveTo>
                    <a:pt x="90639" y="115061"/>
                  </a:moveTo>
                  <a:cubicBezTo>
                    <a:pt x="77304" y="118585"/>
                    <a:pt x="62064" y="113346"/>
                    <a:pt x="53682" y="102297"/>
                  </a:cubicBezTo>
                  <a:cubicBezTo>
                    <a:pt x="45300" y="91248"/>
                    <a:pt x="44348" y="75151"/>
                    <a:pt x="51396" y="63245"/>
                  </a:cubicBezTo>
                  <a:cubicBezTo>
                    <a:pt x="68922" y="33527"/>
                    <a:pt x="116071" y="45243"/>
                    <a:pt x="117023" y="79914"/>
                  </a:cubicBezTo>
                  <a:cubicBezTo>
                    <a:pt x="117500" y="95725"/>
                    <a:pt x="105974" y="111060"/>
                    <a:pt x="90639" y="115061"/>
                  </a:cubicBezTo>
                  <a:close/>
                </a:path>
              </a:pathLst>
            </a:custGeom>
            <a:solidFill>
              <a:srgbClr val="FFB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D559AE5-E98E-162A-8BFB-90D2872D8B87}"/>
              </a:ext>
            </a:extLst>
          </p:cNvPr>
          <p:cNvGrpSpPr/>
          <p:nvPr/>
        </p:nvGrpSpPr>
        <p:grpSpPr>
          <a:xfrm>
            <a:off x="-31328" y="3237158"/>
            <a:ext cx="3028545" cy="4487666"/>
            <a:chOff x="-31328" y="735607"/>
            <a:chExt cx="5370244" cy="698921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2474DD-451A-AB03-1A20-1ACBB6277F6B}"/>
                </a:ext>
              </a:extLst>
            </p:cNvPr>
            <p:cNvSpPr/>
            <p:nvPr/>
          </p:nvSpPr>
          <p:spPr>
            <a:xfrm>
              <a:off x="1808241" y="3421575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AD3F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96C791A-7690-DAA4-7A9E-8B6DBB385373}"/>
                </a:ext>
              </a:extLst>
            </p:cNvPr>
            <p:cNvGrpSpPr/>
            <p:nvPr/>
          </p:nvGrpSpPr>
          <p:grpSpPr>
            <a:xfrm>
              <a:off x="-31328" y="735607"/>
              <a:ext cx="5370244" cy="6989217"/>
              <a:chOff x="-31328" y="735607"/>
              <a:chExt cx="5370244" cy="6989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CF938898-CE37-F545-4B5C-37F404A8997B}"/>
                  </a:ext>
                </a:extLst>
              </p:cNvPr>
              <p:cNvSpPr/>
              <p:nvPr/>
            </p:nvSpPr>
            <p:spPr>
              <a:xfrm>
                <a:off x="0" y="762072"/>
                <a:ext cx="4417301" cy="5694226"/>
              </a:xfrm>
              <a:custGeom>
                <a:avLst/>
                <a:gdLst>
                  <a:gd name="connsiteX0" fmla="*/ 1971103 w 2641004"/>
                  <a:gd name="connsiteY0" fmla="*/ 2969823 h 3404449"/>
                  <a:gd name="connsiteX1" fmla="*/ 2009203 w 2641004"/>
                  <a:gd name="connsiteY1" fmla="*/ 2969823 h 3404449"/>
                  <a:gd name="connsiteX2" fmla="*/ 2018728 w 2641004"/>
                  <a:gd name="connsiteY2" fmla="*/ 3017448 h 3404449"/>
                  <a:gd name="connsiteX3" fmla="*/ 1977104 w 2641004"/>
                  <a:gd name="connsiteY3" fmla="*/ 3105840 h 3404449"/>
                  <a:gd name="connsiteX4" fmla="*/ 1976152 w 2641004"/>
                  <a:gd name="connsiteY4" fmla="*/ 3155275 h 3404449"/>
                  <a:gd name="connsiteX5" fmla="*/ 1999678 w 2641004"/>
                  <a:gd name="connsiteY5" fmla="*/ 3198423 h 3404449"/>
                  <a:gd name="connsiteX6" fmla="*/ 1969199 w 2641004"/>
                  <a:gd name="connsiteY6" fmla="*/ 3228332 h 3404449"/>
                  <a:gd name="connsiteX7" fmla="*/ 1963769 w 2641004"/>
                  <a:gd name="connsiteY7" fmla="*/ 3270528 h 3404449"/>
                  <a:gd name="connsiteX8" fmla="*/ 1980628 w 2641004"/>
                  <a:gd name="connsiteY8" fmla="*/ 3303294 h 3404449"/>
                  <a:gd name="connsiteX9" fmla="*/ 1959578 w 2641004"/>
                  <a:gd name="connsiteY9" fmla="*/ 3318248 h 3404449"/>
                  <a:gd name="connsiteX10" fmla="*/ 1945862 w 2641004"/>
                  <a:gd name="connsiteY10" fmla="*/ 3404449 h 3404449"/>
                  <a:gd name="connsiteX11" fmla="*/ 1838420 w 2641004"/>
                  <a:gd name="connsiteY11" fmla="*/ 3351586 h 3404449"/>
                  <a:gd name="connsiteX12" fmla="*/ 1730788 w 2641004"/>
                  <a:gd name="connsiteY12" fmla="*/ 3297483 h 3404449"/>
                  <a:gd name="connsiteX13" fmla="*/ 1504283 w 2641004"/>
                  <a:gd name="connsiteY13" fmla="*/ 3331869 h 3404449"/>
                  <a:gd name="connsiteX14" fmla="*/ 1018508 w 2641004"/>
                  <a:gd name="connsiteY14" fmla="*/ 3074694 h 3404449"/>
                  <a:gd name="connsiteX15" fmla="*/ 989838 w 2641004"/>
                  <a:gd name="connsiteY15" fmla="*/ 2908101 h 3404449"/>
                  <a:gd name="connsiteX16" fmla="*/ 1129856 w 2641004"/>
                  <a:gd name="connsiteY16" fmla="*/ 2572726 h 3404449"/>
                  <a:gd name="connsiteX17" fmla="*/ 989267 w 2641004"/>
                  <a:gd name="connsiteY17" fmla="*/ 2568726 h 3404449"/>
                  <a:gd name="connsiteX18" fmla="*/ 926211 w 2641004"/>
                  <a:gd name="connsiteY18" fmla="*/ 2483191 h 3404449"/>
                  <a:gd name="connsiteX19" fmla="*/ 839534 w 2641004"/>
                  <a:gd name="connsiteY19" fmla="*/ 2441662 h 3404449"/>
                  <a:gd name="connsiteX20" fmla="*/ 754761 w 2641004"/>
                  <a:gd name="connsiteY20" fmla="*/ 2407563 h 3404449"/>
                  <a:gd name="connsiteX21" fmla="*/ 709898 w 2641004"/>
                  <a:gd name="connsiteY21" fmla="*/ 2400228 h 3404449"/>
                  <a:gd name="connsiteX22" fmla="*/ 612172 w 2641004"/>
                  <a:gd name="connsiteY22" fmla="*/ 2381655 h 3404449"/>
                  <a:gd name="connsiteX23" fmla="*/ 472345 w 2641004"/>
                  <a:gd name="connsiteY23" fmla="*/ 2265354 h 3404449"/>
                  <a:gd name="connsiteX24" fmla="*/ 402241 w 2641004"/>
                  <a:gd name="connsiteY24" fmla="*/ 2188297 h 3404449"/>
                  <a:gd name="connsiteX25" fmla="*/ 269177 w 2641004"/>
                  <a:gd name="connsiteY25" fmla="*/ 2037040 h 3404449"/>
                  <a:gd name="connsiteX26" fmla="*/ 254603 w 2641004"/>
                  <a:gd name="connsiteY26" fmla="*/ 2010275 h 3404449"/>
                  <a:gd name="connsiteX27" fmla="*/ 190405 w 2641004"/>
                  <a:gd name="connsiteY27" fmla="*/ 1861018 h 3404449"/>
                  <a:gd name="connsiteX28" fmla="*/ 147923 w 2641004"/>
                  <a:gd name="connsiteY28" fmla="*/ 1769292 h 3404449"/>
                  <a:gd name="connsiteX29" fmla="*/ 121444 w 2641004"/>
                  <a:gd name="connsiteY29" fmla="*/ 1686615 h 3404449"/>
                  <a:gd name="connsiteX30" fmla="*/ 91916 w 2641004"/>
                  <a:gd name="connsiteY30" fmla="*/ 1632132 h 3404449"/>
                  <a:gd name="connsiteX31" fmla="*/ 27527 w 2641004"/>
                  <a:gd name="connsiteY31" fmla="*/ 1431536 h 3404449"/>
                  <a:gd name="connsiteX32" fmla="*/ 28670 w 2641004"/>
                  <a:gd name="connsiteY32" fmla="*/ 1325332 h 3404449"/>
                  <a:gd name="connsiteX33" fmla="*/ 0 w 2641004"/>
                  <a:gd name="connsiteY33" fmla="*/ 1260657 h 3404449"/>
                  <a:gd name="connsiteX34" fmla="*/ 32671 w 2641004"/>
                  <a:gd name="connsiteY34" fmla="*/ 1157787 h 3404449"/>
                  <a:gd name="connsiteX35" fmla="*/ 70295 w 2641004"/>
                  <a:gd name="connsiteY35" fmla="*/ 1049012 h 3404449"/>
                  <a:gd name="connsiteX36" fmla="*/ 90392 w 2641004"/>
                  <a:gd name="connsiteY36" fmla="*/ 985290 h 3404449"/>
                  <a:gd name="connsiteX37" fmla="*/ 94107 w 2641004"/>
                  <a:gd name="connsiteY37" fmla="*/ 941760 h 3404449"/>
                  <a:gd name="connsiteX38" fmla="*/ 154115 w 2641004"/>
                  <a:gd name="connsiteY38" fmla="*/ 730877 h 3404449"/>
                  <a:gd name="connsiteX39" fmla="*/ 180689 w 2641004"/>
                  <a:gd name="connsiteY39" fmla="*/ 691824 h 3404449"/>
                  <a:gd name="connsiteX40" fmla="*/ 198025 w 2641004"/>
                  <a:gd name="connsiteY40" fmla="*/ 649724 h 3404449"/>
                  <a:gd name="connsiteX41" fmla="*/ 212027 w 2641004"/>
                  <a:gd name="connsiteY41" fmla="*/ 576096 h 3404449"/>
                  <a:gd name="connsiteX42" fmla="*/ 285083 w 2641004"/>
                  <a:gd name="connsiteY42" fmla="*/ 409789 h 3404449"/>
                  <a:gd name="connsiteX43" fmla="*/ 304229 w 2641004"/>
                  <a:gd name="connsiteY43" fmla="*/ 402836 h 3404449"/>
                  <a:gd name="connsiteX44" fmla="*/ 362045 w 2641004"/>
                  <a:gd name="connsiteY44" fmla="*/ 401883 h 3404449"/>
                  <a:gd name="connsiteX45" fmla="*/ 392525 w 2641004"/>
                  <a:gd name="connsiteY45" fmla="*/ 395311 h 3404449"/>
                  <a:gd name="connsiteX46" fmla="*/ 418148 w 2641004"/>
                  <a:gd name="connsiteY46" fmla="*/ 378452 h 3404449"/>
                  <a:gd name="connsiteX47" fmla="*/ 437293 w 2641004"/>
                  <a:gd name="connsiteY47" fmla="*/ 373689 h 3404449"/>
                  <a:gd name="connsiteX48" fmla="*/ 456343 w 2641004"/>
                  <a:gd name="connsiteY48" fmla="*/ 371403 h 3404449"/>
                  <a:gd name="connsiteX49" fmla="*/ 533781 w 2641004"/>
                  <a:gd name="connsiteY49" fmla="*/ 304443 h 3404449"/>
                  <a:gd name="connsiteX50" fmla="*/ 575596 w 2641004"/>
                  <a:gd name="connsiteY50" fmla="*/ 263295 h 3404449"/>
                  <a:gd name="connsiteX51" fmla="*/ 599599 w 2641004"/>
                  <a:gd name="connsiteY51" fmla="*/ 260627 h 3404449"/>
                  <a:gd name="connsiteX52" fmla="*/ 627793 w 2641004"/>
                  <a:gd name="connsiteY52" fmla="*/ 260056 h 3404449"/>
                  <a:gd name="connsiteX53" fmla="*/ 647700 w 2641004"/>
                  <a:gd name="connsiteY53" fmla="*/ 233862 h 3404449"/>
                  <a:gd name="connsiteX54" fmla="*/ 810768 w 2641004"/>
                  <a:gd name="connsiteY54" fmla="*/ 135945 h 3404449"/>
                  <a:gd name="connsiteX55" fmla="*/ 837057 w 2641004"/>
                  <a:gd name="connsiteY55" fmla="*/ 140041 h 3404449"/>
                  <a:gd name="connsiteX56" fmla="*/ 958501 w 2641004"/>
                  <a:gd name="connsiteY56" fmla="*/ 119848 h 3404449"/>
                  <a:gd name="connsiteX57" fmla="*/ 997363 w 2641004"/>
                  <a:gd name="connsiteY57" fmla="*/ 94892 h 3404449"/>
                  <a:gd name="connsiteX58" fmla="*/ 1075754 w 2641004"/>
                  <a:gd name="connsiteY58" fmla="*/ 5167 h 3404449"/>
                  <a:gd name="connsiteX59" fmla="*/ 1189577 w 2641004"/>
                  <a:gd name="connsiteY59" fmla="*/ 13930 h 3404449"/>
                  <a:gd name="connsiteX60" fmla="*/ 1299305 w 2641004"/>
                  <a:gd name="connsiteY60" fmla="*/ 81653 h 3404449"/>
                  <a:gd name="connsiteX61" fmla="*/ 1360551 w 2641004"/>
                  <a:gd name="connsiteY61" fmla="*/ 66794 h 3404449"/>
                  <a:gd name="connsiteX62" fmla="*/ 1456373 w 2641004"/>
                  <a:gd name="connsiteY62" fmla="*/ 4310 h 3404449"/>
                  <a:gd name="connsiteX63" fmla="*/ 1591818 w 2641004"/>
                  <a:gd name="connsiteY63" fmla="*/ 79557 h 3404449"/>
                  <a:gd name="connsiteX64" fmla="*/ 1776413 w 2641004"/>
                  <a:gd name="connsiteY64" fmla="*/ 166044 h 3404449"/>
                  <a:gd name="connsiteX65" fmla="*/ 1820513 w 2641004"/>
                  <a:gd name="connsiteY65" fmla="*/ 170616 h 3404449"/>
                  <a:gd name="connsiteX66" fmla="*/ 2036159 w 2641004"/>
                  <a:gd name="connsiteY66" fmla="*/ 266438 h 3404449"/>
                  <a:gd name="connsiteX67" fmla="*/ 2072735 w 2641004"/>
                  <a:gd name="connsiteY67" fmla="*/ 338352 h 3404449"/>
                  <a:gd name="connsiteX68" fmla="*/ 2108740 w 2641004"/>
                  <a:gd name="connsiteY68" fmla="*/ 361974 h 3404449"/>
                  <a:gd name="connsiteX69" fmla="*/ 2198942 w 2641004"/>
                  <a:gd name="connsiteY69" fmla="*/ 385119 h 3404449"/>
                  <a:gd name="connsiteX70" fmla="*/ 2218754 w 2641004"/>
                  <a:gd name="connsiteY70" fmla="*/ 403693 h 3404449"/>
                  <a:gd name="connsiteX71" fmla="*/ 2235327 w 2641004"/>
                  <a:gd name="connsiteY71" fmla="*/ 427220 h 3404449"/>
                  <a:gd name="connsiteX72" fmla="*/ 2241709 w 2641004"/>
                  <a:gd name="connsiteY72" fmla="*/ 441507 h 3404449"/>
                  <a:gd name="connsiteX73" fmla="*/ 2248376 w 2641004"/>
                  <a:gd name="connsiteY73" fmla="*/ 460557 h 3404449"/>
                  <a:gd name="connsiteX74" fmla="*/ 2289620 w 2641004"/>
                  <a:gd name="connsiteY74" fmla="*/ 555712 h 3404449"/>
                  <a:gd name="connsiteX75" fmla="*/ 2339816 w 2641004"/>
                  <a:gd name="connsiteY75" fmla="*/ 652105 h 3404449"/>
                  <a:gd name="connsiteX76" fmla="*/ 2377250 w 2641004"/>
                  <a:gd name="connsiteY76" fmla="*/ 687443 h 3404449"/>
                  <a:gd name="connsiteX77" fmla="*/ 2416778 w 2641004"/>
                  <a:gd name="connsiteY77" fmla="*/ 863655 h 3404449"/>
                  <a:gd name="connsiteX78" fmla="*/ 2418874 w 2641004"/>
                  <a:gd name="connsiteY78" fmla="*/ 972621 h 3404449"/>
                  <a:gd name="connsiteX79" fmla="*/ 2420684 w 2641004"/>
                  <a:gd name="connsiteY79" fmla="*/ 1155787 h 3404449"/>
                  <a:gd name="connsiteX80" fmla="*/ 2475262 w 2641004"/>
                  <a:gd name="connsiteY80" fmla="*/ 1344382 h 3404449"/>
                  <a:gd name="connsiteX81" fmla="*/ 2437829 w 2641004"/>
                  <a:gd name="connsiteY81" fmla="*/ 1363527 h 3404449"/>
                  <a:gd name="connsiteX82" fmla="*/ 2586704 w 2641004"/>
                  <a:gd name="connsiteY82" fmla="*/ 1483828 h 3404449"/>
                  <a:gd name="connsiteX83" fmla="*/ 2570893 w 2641004"/>
                  <a:gd name="connsiteY83" fmla="*/ 1664041 h 3404449"/>
                  <a:gd name="connsiteX84" fmla="*/ 2562416 w 2641004"/>
                  <a:gd name="connsiteY84" fmla="*/ 1743670 h 3404449"/>
                  <a:gd name="connsiteX85" fmla="*/ 2540889 w 2641004"/>
                  <a:gd name="connsiteY85" fmla="*/ 1904166 h 3404449"/>
                  <a:gd name="connsiteX86" fmla="*/ 2549080 w 2641004"/>
                  <a:gd name="connsiteY86" fmla="*/ 2017228 h 3404449"/>
                  <a:gd name="connsiteX87" fmla="*/ 2498788 w 2641004"/>
                  <a:gd name="connsiteY87" fmla="*/ 2137815 h 3404449"/>
                  <a:gd name="connsiteX88" fmla="*/ 2472690 w 2641004"/>
                  <a:gd name="connsiteY88" fmla="*/ 2290024 h 3404449"/>
                  <a:gd name="connsiteX89" fmla="*/ 2407444 w 2641004"/>
                  <a:gd name="connsiteY89" fmla="*/ 2322790 h 3404449"/>
                  <a:gd name="connsiteX90" fmla="*/ 2334482 w 2641004"/>
                  <a:gd name="connsiteY90" fmla="*/ 2330220 h 3404449"/>
                  <a:gd name="connsiteX91" fmla="*/ 2285333 w 2641004"/>
                  <a:gd name="connsiteY91" fmla="*/ 2336697 h 3404449"/>
                  <a:gd name="connsiteX92" fmla="*/ 2192179 w 2641004"/>
                  <a:gd name="connsiteY92" fmla="*/ 2370891 h 3404449"/>
                  <a:gd name="connsiteX93" fmla="*/ 2111597 w 2641004"/>
                  <a:gd name="connsiteY93" fmla="*/ 2410896 h 3404449"/>
                  <a:gd name="connsiteX94" fmla="*/ 1940719 w 2641004"/>
                  <a:gd name="connsiteY94" fmla="*/ 2616446 h 3404449"/>
                  <a:gd name="connsiteX95" fmla="*/ 1923383 w 2641004"/>
                  <a:gd name="connsiteY95" fmla="*/ 2846284 h 3404449"/>
                  <a:gd name="connsiteX96" fmla="*/ 998125 w 2641004"/>
                  <a:gd name="connsiteY96" fmla="*/ 1961221 h 3404449"/>
                  <a:gd name="connsiteX97" fmla="*/ 1320260 w 2641004"/>
                  <a:gd name="connsiteY97" fmla="*/ 2289548 h 3404449"/>
                  <a:gd name="connsiteX98" fmla="*/ 1326928 w 2641004"/>
                  <a:gd name="connsiteY98" fmla="*/ 1639657 h 3404449"/>
                  <a:gd name="connsiteX99" fmla="*/ 998125 w 2641004"/>
                  <a:gd name="connsiteY99" fmla="*/ 1961221 h 3404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2641004" h="3404449">
                    <a:moveTo>
                      <a:pt x="1971103" y="2969823"/>
                    </a:moveTo>
                    <a:cubicBezTo>
                      <a:pt x="1966627" y="2978682"/>
                      <a:pt x="2005775" y="2960489"/>
                      <a:pt x="2009203" y="2969823"/>
                    </a:cubicBezTo>
                    <a:cubicBezTo>
                      <a:pt x="2012632" y="2979158"/>
                      <a:pt x="2013680" y="3008876"/>
                      <a:pt x="2018728" y="3017448"/>
                    </a:cubicBezTo>
                    <a:cubicBezTo>
                      <a:pt x="2035302" y="3045261"/>
                      <a:pt x="1974056" y="3073646"/>
                      <a:pt x="1977104" y="3105840"/>
                    </a:cubicBezTo>
                    <a:cubicBezTo>
                      <a:pt x="1978628" y="3122319"/>
                      <a:pt x="1978343" y="3138892"/>
                      <a:pt x="1976152" y="3155275"/>
                    </a:cubicBezTo>
                    <a:cubicBezTo>
                      <a:pt x="1974056" y="3170896"/>
                      <a:pt x="2000345" y="3182803"/>
                      <a:pt x="1999678" y="3198423"/>
                    </a:cubicBezTo>
                    <a:cubicBezTo>
                      <a:pt x="1999298" y="3207282"/>
                      <a:pt x="1968341" y="3219474"/>
                      <a:pt x="1969199" y="3228332"/>
                    </a:cubicBezTo>
                    <a:cubicBezTo>
                      <a:pt x="1970532" y="3242524"/>
                      <a:pt x="1968722" y="3257097"/>
                      <a:pt x="1963769" y="3270528"/>
                    </a:cubicBezTo>
                    <a:cubicBezTo>
                      <a:pt x="1961293" y="3277386"/>
                      <a:pt x="1981581" y="3296055"/>
                      <a:pt x="1980628" y="3303294"/>
                    </a:cubicBezTo>
                    <a:cubicBezTo>
                      <a:pt x="1979486" y="3312247"/>
                      <a:pt x="1958435" y="3309294"/>
                      <a:pt x="1959578" y="3318248"/>
                    </a:cubicBezTo>
                    <a:cubicBezTo>
                      <a:pt x="1963293" y="3349014"/>
                      <a:pt x="1944910" y="3375303"/>
                      <a:pt x="1945862" y="3404449"/>
                    </a:cubicBezTo>
                    <a:cubicBezTo>
                      <a:pt x="1909096" y="3390924"/>
                      <a:pt x="1873568" y="3369111"/>
                      <a:pt x="1838420" y="3351586"/>
                    </a:cubicBezTo>
                    <a:cubicBezTo>
                      <a:pt x="1802511" y="3333678"/>
                      <a:pt x="1766602" y="3315581"/>
                      <a:pt x="1730788" y="3297483"/>
                    </a:cubicBezTo>
                    <a:cubicBezTo>
                      <a:pt x="1659065" y="3261098"/>
                      <a:pt x="1575721" y="3368921"/>
                      <a:pt x="1504283" y="3331869"/>
                    </a:cubicBezTo>
                    <a:cubicBezTo>
                      <a:pt x="1361503" y="3257764"/>
                      <a:pt x="1160240" y="3150798"/>
                      <a:pt x="1018508" y="3074694"/>
                    </a:cubicBezTo>
                    <a:cubicBezTo>
                      <a:pt x="1010126" y="3070217"/>
                      <a:pt x="990695" y="2906768"/>
                      <a:pt x="989838" y="2908101"/>
                    </a:cubicBezTo>
                    <a:cubicBezTo>
                      <a:pt x="1057942" y="2807327"/>
                      <a:pt x="1091660" y="2692455"/>
                      <a:pt x="1129856" y="2572726"/>
                    </a:cubicBezTo>
                    <a:cubicBezTo>
                      <a:pt x="1079087" y="2590252"/>
                      <a:pt x="1033177" y="2596729"/>
                      <a:pt x="989267" y="2568726"/>
                    </a:cubicBezTo>
                    <a:cubicBezTo>
                      <a:pt x="956882" y="2548056"/>
                      <a:pt x="944499" y="2514624"/>
                      <a:pt x="926211" y="2483191"/>
                    </a:cubicBezTo>
                    <a:cubicBezTo>
                      <a:pt x="911257" y="2457474"/>
                      <a:pt x="860393" y="2478619"/>
                      <a:pt x="839534" y="2441662"/>
                    </a:cubicBezTo>
                    <a:cubicBezTo>
                      <a:pt x="821627" y="2409753"/>
                      <a:pt x="792385" y="2396228"/>
                      <a:pt x="754761" y="2407563"/>
                    </a:cubicBezTo>
                    <a:cubicBezTo>
                      <a:pt x="738759" y="2412420"/>
                      <a:pt x="717042" y="2411563"/>
                      <a:pt x="709898" y="2400228"/>
                    </a:cubicBezTo>
                    <a:cubicBezTo>
                      <a:pt x="682466" y="2356318"/>
                      <a:pt x="648081" y="2376511"/>
                      <a:pt x="612172" y="2381655"/>
                    </a:cubicBezTo>
                    <a:cubicBezTo>
                      <a:pt x="542449" y="2391751"/>
                      <a:pt x="470059" y="2336792"/>
                      <a:pt x="472345" y="2265354"/>
                    </a:cubicBezTo>
                    <a:cubicBezTo>
                      <a:pt x="474155" y="2207252"/>
                      <a:pt x="438055" y="2197632"/>
                      <a:pt x="402241" y="2188297"/>
                    </a:cubicBezTo>
                    <a:cubicBezTo>
                      <a:pt x="297180" y="2160865"/>
                      <a:pt x="276511" y="2140577"/>
                      <a:pt x="269177" y="2037040"/>
                    </a:cubicBezTo>
                    <a:cubicBezTo>
                      <a:pt x="268319" y="2024276"/>
                      <a:pt x="264890" y="2016847"/>
                      <a:pt x="254603" y="2010275"/>
                    </a:cubicBezTo>
                    <a:cubicBezTo>
                      <a:pt x="199739" y="1975128"/>
                      <a:pt x="186976" y="1919692"/>
                      <a:pt x="190405" y="1861018"/>
                    </a:cubicBezTo>
                    <a:cubicBezTo>
                      <a:pt x="192786" y="1820251"/>
                      <a:pt x="184499" y="1791295"/>
                      <a:pt x="147923" y="1769292"/>
                    </a:cubicBezTo>
                    <a:cubicBezTo>
                      <a:pt x="117348" y="1750909"/>
                      <a:pt x="108871" y="1721382"/>
                      <a:pt x="121444" y="1686615"/>
                    </a:cubicBezTo>
                    <a:cubicBezTo>
                      <a:pt x="131636" y="1658136"/>
                      <a:pt x="124873" y="1642896"/>
                      <a:pt x="91916" y="1632132"/>
                    </a:cubicBezTo>
                    <a:cubicBezTo>
                      <a:pt x="4667" y="1603557"/>
                      <a:pt x="-25051" y="1506688"/>
                      <a:pt x="27527" y="1431536"/>
                    </a:cubicBezTo>
                    <a:cubicBezTo>
                      <a:pt x="52673" y="1395722"/>
                      <a:pt x="57055" y="1360765"/>
                      <a:pt x="28670" y="1325332"/>
                    </a:cubicBezTo>
                    <a:cubicBezTo>
                      <a:pt x="13335" y="1306092"/>
                      <a:pt x="8287" y="1282755"/>
                      <a:pt x="0" y="1260657"/>
                    </a:cubicBezTo>
                    <a:cubicBezTo>
                      <a:pt x="1143" y="1223319"/>
                      <a:pt x="12002" y="1189029"/>
                      <a:pt x="32671" y="1157787"/>
                    </a:cubicBezTo>
                    <a:cubicBezTo>
                      <a:pt x="79153" y="1133308"/>
                      <a:pt x="101060" y="1102828"/>
                      <a:pt x="70295" y="1049012"/>
                    </a:cubicBezTo>
                    <a:cubicBezTo>
                      <a:pt x="58198" y="1027771"/>
                      <a:pt x="70390" y="1001577"/>
                      <a:pt x="90392" y="985290"/>
                    </a:cubicBezTo>
                    <a:cubicBezTo>
                      <a:pt x="108109" y="970812"/>
                      <a:pt x="110681" y="962334"/>
                      <a:pt x="94107" y="941760"/>
                    </a:cubicBezTo>
                    <a:cubicBezTo>
                      <a:pt x="31528" y="863846"/>
                      <a:pt x="60389" y="762690"/>
                      <a:pt x="154115" y="730877"/>
                    </a:cubicBezTo>
                    <a:cubicBezTo>
                      <a:pt x="177641" y="722876"/>
                      <a:pt x="184023" y="714494"/>
                      <a:pt x="180689" y="691824"/>
                    </a:cubicBezTo>
                    <a:cubicBezTo>
                      <a:pt x="178308" y="675441"/>
                      <a:pt x="184404" y="656487"/>
                      <a:pt x="198025" y="649724"/>
                    </a:cubicBezTo>
                    <a:cubicBezTo>
                      <a:pt x="237744" y="629817"/>
                      <a:pt x="224695" y="607433"/>
                      <a:pt x="212027" y="576096"/>
                    </a:cubicBezTo>
                    <a:cubicBezTo>
                      <a:pt x="186119" y="512183"/>
                      <a:pt x="213741" y="455319"/>
                      <a:pt x="285083" y="409789"/>
                    </a:cubicBezTo>
                    <a:cubicBezTo>
                      <a:pt x="291465" y="407503"/>
                      <a:pt x="297847" y="405122"/>
                      <a:pt x="304229" y="402836"/>
                    </a:cubicBezTo>
                    <a:cubicBezTo>
                      <a:pt x="323469" y="402550"/>
                      <a:pt x="342805" y="402264"/>
                      <a:pt x="362045" y="401883"/>
                    </a:cubicBezTo>
                    <a:cubicBezTo>
                      <a:pt x="373952" y="407979"/>
                      <a:pt x="387001" y="419028"/>
                      <a:pt x="392525" y="395311"/>
                    </a:cubicBezTo>
                    <a:cubicBezTo>
                      <a:pt x="401098" y="389691"/>
                      <a:pt x="409670" y="384072"/>
                      <a:pt x="418148" y="378452"/>
                    </a:cubicBezTo>
                    <a:cubicBezTo>
                      <a:pt x="424529" y="376833"/>
                      <a:pt x="430911" y="375308"/>
                      <a:pt x="437293" y="373689"/>
                    </a:cubicBezTo>
                    <a:cubicBezTo>
                      <a:pt x="443675" y="372927"/>
                      <a:pt x="450056" y="372165"/>
                      <a:pt x="456343" y="371403"/>
                    </a:cubicBezTo>
                    <a:cubicBezTo>
                      <a:pt x="496634" y="365879"/>
                      <a:pt x="525494" y="348448"/>
                      <a:pt x="533781" y="304443"/>
                    </a:cubicBezTo>
                    <a:cubicBezTo>
                      <a:pt x="537782" y="283011"/>
                      <a:pt x="559213" y="274629"/>
                      <a:pt x="575596" y="263295"/>
                    </a:cubicBezTo>
                    <a:cubicBezTo>
                      <a:pt x="583597" y="262437"/>
                      <a:pt x="591598" y="261485"/>
                      <a:pt x="599599" y="260627"/>
                    </a:cubicBezTo>
                    <a:cubicBezTo>
                      <a:pt x="609124" y="265104"/>
                      <a:pt x="618554" y="265676"/>
                      <a:pt x="627793" y="260056"/>
                    </a:cubicBezTo>
                    <a:cubicBezTo>
                      <a:pt x="647319" y="261104"/>
                      <a:pt x="644271" y="245007"/>
                      <a:pt x="647700" y="233862"/>
                    </a:cubicBezTo>
                    <a:cubicBezTo>
                      <a:pt x="672084" y="155376"/>
                      <a:pt x="732092" y="119372"/>
                      <a:pt x="810768" y="135945"/>
                    </a:cubicBezTo>
                    <a:cubicBezTo>
                      <a:pt x="819722" y="137850"/>
                      <a:pt x="834104" y="143565"/>
                      <a:pt x="837057" y="140041"/>
                    </a:cubicBezTo>
                    <a:cubicBezTo>
                      <a:pt x="872300" y="97750"/>
                      <a:pt x="914781" y="109847"/>
                      <a:pt x="958501" y="119848"/>
                    </a:cubicBezTo>
                    <a:cubicBezTo>
                      <a:pt x="976598" y="123944"/>
                      <a:pt x="992315" y="116419"/>
                      <a:pt x="997363" y="94892"/>
                    </a:cubicBezTo>
                    <a:cubicBezTo>
                      <a:pt x="1007650" y="51459"/>
                      <a:pt x="1039749" y="26503"/>
                      <a:pt x="1075754" y="5167"/>
                    </a:cubicBezTo>
                    <a:cubicBezTo>
                      <a:pt x="1114616" y="-3691"/>
                      <a:pt x="1152620" y="-1405"/>
                      <a:pt x="1189577" y="13930"/>
                    </a:cubicBezTo>
                    <a:cubicBezTo>
                      <a:pt x="1217771" y="50030"/>
                      <a:pt x="1261872" y="60603"/>
                      <a:pt x="1299305" y="81653"/>
                    </a:cubicBezTo>
                    <a:cubicBezTo>
                      <a:pt x="1321689" y="94226"/>
                      <a:pt x="1345025" y="91845"/>
                      <a:pt x="1360551" y="66794"/>
                    </a:cubicBezTo>
                    <a:cubicBezTo>
                      <a:pt x="1382649" y="30980"/>
                      <a:pt x="1417701" y="14787"/>
                      <a:pt x="1456373" y="4310"/>
                    </a:cubicBezTo>
                    <a:cubicBezTo>
                      <a:pt x="1515428" y="4500"/>
                      <a:pt x="1560767" y="29075"/>
                      <a:pt x="1591818" y="79557"/>
                    </a:cubicBezTo>
                    <a:cubicBezTo>
                      <a:pt x="1650873" y="205097"/>
                      <a:pt x="1712881" y="75366"/>
                      <a:pt x="1776413" y="166044"/>
                    </a:cubicBezTo>
                    <a:cubicBezTo>
                      <a:pt x="1789748" y="185189"/>
                      <a:pt x="1800225" y="189190"/>
                      <a:pt x="1820513" y="170616"/>
                    </a:cubicBezTo>
                    <a:cubicBezTo>
                      <a:pt x="1897190" y="94321"/>
                      <a:pt x="2040731" y="157186"/>
                      <a:pt x="2036159" y="266438"/>
                    </a:cubicBezTo>
                    <a:cubicBezTo>
                      <a:pt x="2036064" y="296537"/>
                      <a:pt x="2067687" y="310729"/>
                      <a:pt x="2072735" y="338352"/>
                    </a:cubicBezTo>
                    <a:cubicBezTo>
                      <a:pt x="2078546" y="355687"/>
                      <a:pt x="2090547" y="363879"/>
                      <a:pt x="2108740" y="361974"/>
                    </a:cubicBezTo>
                    <a:cubicBezTo>
                      <a:pt x="2141696" y="358545"/>
                      <a:pt x="2170271" y="372070"/>
                      <a:pt x="2198942" y="385119"/>
                    </a:cubicBezTo>
                    <a:cubicBezTo>
                      <a:pt x="2205514" y="391311"/>
                      <a:pt x="2212086" y="397502"/>
                      <a:pt x="2218754" y="403693"/>
                    </a:cubicBezTo>
                    <a:cubicBezTo>
                      <a:pt x="2221230" y="413694"/>
                      <a:pt x="2226564" y="421695"/>
                      <a:pt x="2235327" y="427220"/>
                    </a:cubicBezTo>
                    <a:cubicBezTo>
                      <a:pt x="2237423" y="431982"/>
                      <a:pt x="2239518" y="436745"/>
                      <a:pt x="2241709" y="441507"/>
                    </a:cubicBezTo>
                    <a:cubicBezTo>
                      <a:pt x="2239994" y="449223"/>
                      <a:pt x="2242566" y="455414"/>
                      <a:pt x="2248376" y="460557"/>
                    </a:cubicBezTo>
                    <a:cubicBezTo>
                      <a:pt x="2235899" y="503610"/>
                      <a:pt x="2282666" y="521041"/>
                      <a:pt x="2289620" y="555712"/>
                    </a:cubicBezTo>
                    <a:cubicBezTo>
                      <a:pt x="2279237" y="601908"/>
                      <a:pt x="2298383" y="632865"/>
                      <a:pt x="2339816" y="652105"/>
                    </a:cubicBezTo>
                    <a:cubicBezTo>
                      <a:pt x="2348389" y="668107"/>
                      <a:pt x="2363153" y="677061"/>
                      <a:pt x="2377250" y="687443"/>
                    </a:cubicBezTo>
                    <a:cubicBezTo>
                      <a:pt x="2437257" y="731544"/>
                      <a:pt x="2454307" y="799743"/>
                      <a:pt x="2416778" y="863655"/>
                    </a:cubicBezTo>
                    <a:cubicBezTo>
                      <a:pt x="2393728" y="902898"/>
                      <a:pt x="2397824" y="931950"/>
                      <a:pt x="2418874" y="972621"/>
                    </a:cubicBezTo>
                    <a:cubicBezTo>
                      <a:pt x="2448401" y="1029581"/>
                      <a:pt x="2436495" y="1094351"/>
                      <a:pt x="2420684" y="1155787"/>
                    </a:cubicBezTo>
                    <a:cubicBezTo>
                      <a:pt x="2394299" y="1236369"/>
                      <a:pt x="2380298" y="1310949"/>
                      <a:pt x="2475262" y="1344382"/>
                    </a:cubicBezTo>
                    <a:cubicBezTo>
                      <a:pt x="2467547" y="1359146"/>
                      <a:pt x="2447354" y="1346954"/>
                      <a:pt x="2437829" y="1363527"/>
                    </a:cubicBezTo>
                    <a:cubicBezTo>
                      <a:pt x="2473738" y="1419725"/>
                      <a:pt x="2532888" y="1448871"/>
                      <a:pt x="2586704" y="1483828"/>
                    </a:cubicBezTo>
                    <a:cubicBezTo>
                      <a:pt x="2675573" y="1537644"/>
                      <a:pt x="2644617" y="1612987"/>
                      <a:pt x="2570893" y="1664041"/>
                    </a:cubicBezTo>
                    <a:cubicBezTo>
                      <a:pt x="2519553" y="1698712"/>
                      <a:pt x="2519267" y="1698426"/>
                      <a:pt x="2562416" y="1743670"/>
                    </a:cubicBezTo>
                    <a:cubicBezTo>
                      <a:pt x="2636425" y="1817965"/>
                      <a:pt x="2637473" y="1851588"/>
                      <a:pt x="2540889" y="1904166"/>
                    </a:cubicBezTo>
                    <a:cubicBezTo>
                      <a:pt x="2601659" y="1950744"/>
                      <a:pt x="2602135" y="1957030"/>
                      <a:pt x="2549080" y="2017228"/>
                    </a:cubicBezTo>
                    <a:cubicBezTo>
                      <a:pt x="2504885" y="2045994"/>
                      <a:pt x="2486882" y="2085618"/>
                      <a:pt x="2498788" y="2137815"/>
                    </a:cubicBezTo>
                    <a:cubicBezTo>
                      <a:pt x="2510695" y="2189726"/>
                      <a:pt x="2517743" y="2252210"/>
                      <a:pt x="2472690" y="2290024"/>
                    </a:cubicBezTo>
                    <a:cubicBezTo>
                      <a:pt x="2453830" y="2305836"/>
                      <a:pt x="2431161" y="2316504"/>
                      <a:pt x="2407444" y="2322790"/>
                    </a:cubicBezTo>
                    <a:cubicBezTo>
                      <a:pt x="2382965" y="2329267"/>
                      <a:pt x="2359343" y="2329172"/>
                      <a:pt x="2334482" y="2330220"/>
                    </a:cubicBezTo>
                    <a:cubicBezTo>
                      <a:pt x="2318004" y="2330886"/>
                      <a:pt x="2301526" y="2333172"/>
                      <a:pt x="2285333" y="2336697"/>
                    </a:cubicBezTo>
                    <a:cubicBezTo>
                      <a:pt x="2252948" y="2343745"/>
                      <a:pt x="2221802" y="2356032"/>
                      <a:pt x="2192179" y="2370891"/>
                    </a:cubicBezTo>
                    <a:cubicBezTo>
                      <a:pt x="2165128" y="2384417"/>
                      <a:pt x="2137505" y="2394799"/>
                      <a:pt x="2111597" y="2410896"/>
                    </a:cubicBezTo>
                    <a:cubicBezTo>
                      <a:pt x="2035397" y="2458331"/>
                      <a:pt x="1973771" y="2533102"/>
                      <a:pt x="1940719" y="2616446"/>
                    </a:cubicBezTo>
                    <a:cubicBezTo>
                      <a:pt x="1917954" y="2673882"/>
                      <a:pt x="1923193" y="2784657"/>
                      <a:pt x="1923383" y="2846284"/>
                    </a:cubicBezTo>
                    <a:moveTo>
                      <a:pt x="998125" y="1961221"/>
                    </a:moveTo>
                    <a:cubicBezTo>
                      <a:pt x="997649" y="2145625"/>
                      <a:pt x="1138142" y="2288881"/>
                      <a:pt x="1320260" y="2289548"/>
                    </a:cubicBezTo>
                    <a:cubicBezTo>
                      <a:pt x="1753648" y="2279070"/>
                      <a:pt x="1753172" y="1654897"/>
                      <a:pt x="1326928" y="1639657"/>
                    </a:cubicBezTo>
                    <a:cubicBezTo>
                      <a:pt x="1142429" y="1638228"/>
                      <a:pt x="998601" y="1778913"/>
                      <a:pt x="998125" y="1961221"/>
                    </a:cubicBezTo>
                    <a:close/>
                  </a:path>
                </a:pathLst>
              </a:custGeom>
              <a:solidFill>
                <a:srgbClr val="AD3F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4C48C48-FD27-9DF0-A8F3-7C4C8363CC1C}"/>
                  </a:ext>
                </a:extLst>
              </p:cNvPr>
              <p:cNvSpPr/>
              <p:nvPr/>
            </p:nvSpPr>
            <p:spPr>
              <a:xfrm>
                <a:off x="228030" y="6289496"/>
                <a:ext cx="1474396" cy="1276426"/>
              </a:xfrm>
              <a:custGeom>
                <a:avLst/>
                <a:gdLst>
                  <a:gd name="connsiteX0" fmla="*/ 205709 w 881508"/>
                  <a:gd name="connsiteY0" fmla="*/ 0 h 763146"/>
                  <a:gd name="connsiteX1" fmla="*/ 416307 w 881508"/>
                  <a:gd name="connsiteY1" fmla="*/ 230696 h 763146"/>
                  <a:gd name="connsiteX2" fmla="*/ 833883 w 881508"/>
                  <a:gd name="connsiteY2" fmla="*/ 702755 h 763146"/>
                  <a:gd name="connsiteX3" fmla="*/ 881508 w 881508"/>
                  <a:gd name="connsiteY3" fmla="*/ 761619 h 763146"/>
                  <a:gd name="connsiteX4" fmla="*/ 24830 w 881508"/>
                  <a:gd name="connsiteY4" fmla="*/ 763143 h 763146"/>
                  <a:gd name="connsiteX5" fmla="*/ 5399 w 881508"/>
                  <a:gd name="connsiteY5" fmla="*/ 731330 h 763146"/>
                  <a:gd name="connsiteX6" fmla="*/ 66644 w 881508"/>
                  <a:gd name="connsiteY6" fmla="*/ 506921 h 763146"/>
                  <a:gd name="connsiteX7" fmla="*/ 73502 w 881508"/>
                  <a:gd name="connsiteY7" fmla="*/ 479107 h 763146"/>
                  <a:gd name="connsiteX8" fmla="*/ 196184 w 881508"/>
                  <a:gd name="connsiteY8" fmla="*/ 26479 h 763146"/>
                  <a:gd name="connsiteX9" fmla="*/ 205709 w 881508"/>
                  <a:gd name="connsiteY9" fmla="*/ 0 h 763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1508" h="763146">
                    <a:moveTo>
                      <a:pt x="205709" y="0"/>
                    </a:moveTo>
                    <a:cubicBezTo>
                      <a:pt x="283814" y="69628"/>
                      <a:pt x="346298" y="153638"/>
                      <a:pt x="416307" y="230696"/>
                    </a:cubicBezTo>
                    <a:cubicBezTo>
                      <a:pt x="557468" y="386239"/>
                      <a:pt x="695009" y="545021"/>
                      <a:pt x="833883" y="702755"/>
                    </a:cubicBezTo>
                    <a:cubicBezTo>
                      <a:pt x="850552" y="721709"/>
                      <a:pt x="865697" y="741997"/>
                      <a:pt x="881508" y="761619"/>
                    </a:cubicBezTo>
                    <a:cubicBezTo>
                      <a:pt x="595949" y="762095"/>
                      <a:pt x="310389" y="762572"/>
                      <a:pt x="24830" y="763143"/>
                    </a:cubicBezTo>
                    <a:cubicBezTo>
                      <a:pt x="-602" y="763238"/>
                      <a:pt x="-5365" y="761714"/>
                      <a:pt x="5399" y="731330"/>
                    </a:cubicBezTo>
                    <a:cubicBezTo>
                      <a:pt x="31116" y="658463"/>
                      <a:pt x="46928" y="581978"/>
                      <a:pt x="66644" y="506921"/>
                    </a:cubicBezTo>
                    <a:cubicBezTo>
                      <a:pt x="73979" y="498920"/>
                      <a:pt x="74360" y="489109"/>
                      <a:pt x="73502" y="479107"/>
                    </a:cubicBezTo>
                    <a:cubicBezTo>
                      <a:pt x="114365" y="328231"/>
                      <a:pt x="155227" y="177355"/>
                      <a:pt x="196184" y="26479"/>
                    </a:cubicBezTo>
                    <a:cubicBezTo>
                      <a:pt x="198566" y="17526"/>
                      <a:pt x="202471" y="8858"/>
                      <a:pt x="205709" y="0"/>
                    </a:cubicBezTo>
                    <a:close/>
                  </a:path>
                </a:pathLst>
              </a:custGeom>
              <a:solidFill>
                <a:srgbClr val="E6292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7D694351-E5A4-D2BA-50FE-0AB899C15B06}"/>
                  </a:ext>
                </a:extLst>
              </p:cNvPr>
              <p:cNvSpPr/>
              <p:nvPr/>
            </p:nvSpPr>
            <p:spPr>
              <a:xfrm>
                <a:off x="4300830" y="5985526"/>
                <a:ext cx="1038086" cy="1575929"/>
              </a:xfrm>
              <a:custGeom>
                <a:avLst/>
                <a:gdLst>
                  <a:gd name="connsiteX0" fmla="*/ 0 w 620648"/>
                  <a:gd name="connsiteY0" fmla="*/ 942213 h 942212"/>
                  <a:gd name="connsiteX1" fmla="*/ 49339 w 620648"/>
                  <a:gd name="connsiteY1" fmla="*/ 22288 h 942212"/>
                  <a:gd name="connsiteX2" fmla="*/ 56007 w 620648"/>
                  <a:gd name="connsiteY2" fmla="*/ 0 h 942212"/>
                  <a:gd name="connsiteX3" fmla="*/ 318135 w 620648"/>
                  <a:gd name="connsiteY3" fmla="*/ 439102 h 942212"/>
                  <a:gd name="connsiteX4" fmla="*/ 578834 w 620648"/>
                  <a:gd name="connsiteY4" fmla="*/ 868775 h 942212"/>
                  <a:gd name="connsiteX5" fmla="*/ 620649 w 620648"/>
                  <a:gd name="connsiteY5" fmla="*/ 942118 h 942212"/>
                  <a:gd name="connsiteX6" fmla="*/ 0 w 620648"/>
                  <a:gd name="connsiteY6" fmla="*/ 942213 h 942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0648" h="942212">
                    <a:moveTo>
                      <a:pt x="0" y="942213"/>
                    </a:moveTo>
                    <a:cubicBezTo>
                      <a:pt x="16383" y="635603"/>
                      <a:pt x="32671" y="328898"/>
                      <a:pt x="49339" y="22288"/>
                    </a:cubicBezTo>
                    <a:cubicBezTo>
                      <a:pt x="49721" y="14764"/>
                      <a:pt x="53721" y="7429"/>
                      <a:pt x="56007" y="0"/>
                    </a:cubicBezTo>
                    <a:cubicBezTo>
                      <a:pt x="145637" y="144970"/>
                      <a:pt x="229838" y="293370"/>
                      <a:pt x="318135" y="439102"/>
                    </a:cubicBezTo>
                    <a:cubicBezTo>
                      <a:pt x="404908" y="582358"/>
                      <a:pt x="490538" y="726376"/>
                      <a:pt x="578834" y="868775"/>
                    </a:cubicBezTo>
                    <a:cubicBezTo>
                      <a:pt x="592741" y="891254"/>
                      <a:pt x="605123" y="914781"/>
                      <a:pt x="620649" y="942118"/>
                    </a:cubicBezTo>
                    <a:cubicBezTo>
                      <a:pt x="410337" y="942213"/>
                      <a:pt x="205168" y="942213"/>
                      <a:pt x="0" y="942213"/>
                    </a:cubicBezTo>
                    <a:close/>
                  </a:path>
                </a:pathLst>
              </a:custGeom>
              <a:solidFill>
                <a:srgbClr val="28745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B760F6E-BC28-1742-E9FE-FD38F66FF19E}"/>
                  </a:ext>
                </a:extLst>
              </p:cNvPr>
              <p:cNvSpPr/>
              <p:nvPr/>
            </p:nvSpPr>
            <p:spPr>
              <a:xfrm>
                <a:off x="572096" y="5443042"/>
                <a:ext cx="3839446" cy="2120324"/>
              </a:xfrm>
              <a:custGeom>
                <a:avLst/>
                <a:gdLst>
                  <a:gd name="connsiteX0" fmla="*/ 1580007 w 2295518"/>
                  <a:gd name="connsiteY0" fmla="*/ 47732 h 1267694"/>
                  <a:gd name="connsiteX1" fmla="*/ 1381316 w 2295518"/>
                  <a:gd name="connsiteY1" fmla="*/ 399776 h 1267694"/>
                  <a:gd name="connsiteX2" fmla="*/ 600265 w 2295518"/>
                  <a:gd name="connsiteY2" fmla="*/ 18776 h 1267694"/>
                  <a:gd name="connsiteX3" fmla="*/ 0 w 2295518"/>
                  <a:gd name="connsiteY3" fmla="*/ 506075 h 1267694"/>
                  <a:gd name="connsiteX4" fmla="*/ 675703 w 2295518"/>
                  <a:gd name="connsiteY4" fmla="*/ 1267694 h 1267694"/>
                  <a:gd name="connsiteX5" fmla="*/ 2229326 w 2295518"/>
                  <a:gd name="connsiteY5" fmla="*/ 1266551 h 1267694"/>
                  <a:gd name="connsiteX6" fmla="*/ 2292287 w 2295518"/>
                  <a:gd name="connsiteY6" fmla="*/ 335673 h 1267694"/>
                  <a:gd name="connsiteX7" fmla="*/ 2186273 w 2295518"/>
                  <a:gd name="connsiteY7" fmla="*/ 284048 h 1267694"/>
                  <a:gd name="connsiteX8" fmla="*/ 1580007 w 2295518"/>
                  <a:gd name="connsiteY8" fmla="*/ 47732 h 1267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95518" h="1267694">
                    <a:moveTo>
                      <a:pt x="1580007" y="47732"/>
                    </a:moveTo>
                    <a:cubicBezTo>
                      <a:pt x="1580007" y="47732"/>
                      <a:pt x="1686116" y="323576"/>
                      <a:pt x="1381316" y="399776"/>
                    </a:cubicBezTo>
                    <a:cubicBezTo>
                      <a:pt x="1076516" y="475976"/>
                      <a:pt x="657415" y="152126"/>
                      <a:pt x="600265" y="18776"/>
                    </a:cubicBezTo>
                    <a:cubicBezTo>
                      <a:pt x="543115" y="-114574"/>
                      <a:pt x="0" y="506075"/>
                      <a:pt x="0" y="506075"/>
                    </a:cubicBezTo>
                    <a:lnTo>
                      <a:pt x="675703" y="1267694"/>
                    </a:lnTo>
                    <a:lnTo>
                      <a:pt x="2229326" y="1266551"/>
                    </a:lnTo>
                    <a:lnTo>
                      <a:pt x="2292287" y="335673"/>
                    </a:lnTo>
                    <a:cubicBezTo>
                      <a:pt x="2292287" y="335673"/>
                      <a:pt x="2324386" y="330244"/>
                      <a:pt x="2186273" y="284048"/>
                    </a:cubicBezTo>
                    <a:cubicBezTo>
                      <a:pt x="2048161" y="237851"/>
                      <a:pt x="1580007" y="47732"/>
                      <a:pt x="1580007" y="47732"/>
                    </a:cubicBezTo>
                    <a:close/>
                  </a:path>
                </a:pathLst>
              </a:custGeom>
              <a:solidFill>
                <a:srgbClr val="F9A30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2" name="Graphic 46">
                <a:extLst>
                  <a:ext uri="{FF2B5EF4-FFF2-40B4-BE49-F238E27FC236}">
                    <a16:creationId xmlns:a16="http://schemas.microsoft.com/office/drawing/2014/main" id="{91C8F405-F89C-7323-0060-57680EC5D038}"/>
                  </a:ext>
                </a:extLst>
              </p:cNvPr>
              <p:cNvGrpSpPr/>
              <p:nvPr/>
            </p:nvGrpSpPr>
            <p:grpSpPr>
              <a:xfrm>
                <a:off x="765742" y="5565954"/>
                <a:ext cx="3597995" cy="2158870"/>
                <a:chOff x="10418309" y="-2362814"/>
                <a:chExt cx="3597995" cy="2158870"/>
              </a:xfrm>
              <a:solidFill>
                <a:schemeClr val="bg1">
                  <a:alpha val="20000"/>
                </a:schemeClr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B0C996B8-1BFA-ABAF-03FF-5ED4AA54F013}"/>
                    </a:ext>
                  </a:extLst>
                </p:cNvPr>
                <p:cNvSpPr/>
                <p:nvPr/>
              </p:nvSpPr>
              <p:spPr>
                <a:xfrm>
                  <a:off x="11182372" y="-2362814"/>
                  <a:ext cx="62723" cy="50977"/>
                </a:xfrm>
                <a:custGeom>
                  <a:avLst/>
                  <a:gdLst>
                    <a:gd name="connsiteX0" fmla="*/ 62723 w 62723"/>
                    <a:gd name="connsiteY0" fmla="*/ 0 h 50977"/>
                    <a:gd name="connsiteX1" fmla="*/ 0 w 62723"/>
                    <a:gd name="connsiteY1" fmla="*/ 26881 h 50977"/>
                    <a:gd name="connsiteX2" fmla="*/ 30514 w 62723"/>
                    <a:gd name="connsiteY2" fmla="*/ 50978 h 50977"/>
                    <a:gd name="connsiteX3" fmla="*/ 62723 w 62723"/>
                    <a:gd name="connsiteY3" fmla="*/ 0 h 50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23" h="50977">
                      <a:moveTo>
                        <a:pt x="62723" y="0"/>
                      </a:moveTo>
                      <a:cubicBezTo>
                        <a:pt x="44197" y="4844"/>
                        <a:pt x="23249" y="14167"/>
                        <a:pt x="0" y="26881"/>
                      </a:cubicBezTo>
                      <a:lnTo>
                        <a:pt x="30514" y="50978"/>
                      </a:lnTo>
                      <a:lnTo>
                        <a:pt x="6272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2FF031B-038D-0C70-3BA0-AD2F36F1429B}"/>
                    </a:ext>
                  </a:extLst>
                </p:cNvPr>
                <p:cNvSpPr/>
                <p:nvPr/>
              </p:nvSpPr>
              <p:spPr>
                <a:xfrm>
                  <a:off x="10938380" y="-1491104"/>
                  <a:ext cx="3052495" cy="730400"/>
                </a:xfrm>
                <a:custGeom>
                  <a:avLst/>
                  <a:gdLst>
                    <a:gd name="connsiteX0" fmla="*/ 2782229 w 3052495"/>
                    <a:gd name="connsiteY0" fmla="*/ 240964 h 730400"/>
                    <a:gd name="connsiteX1" fmla="*/ 2558096 w 3052495"/>
                    <a:gd name="connsiteY1" fmla="*/ 64661 h 730400"/>
                    <a:gd name="connsiteX2" fmla="*/ 2405646 w 3052495"/>
                    <a:gd name="connsiteY2" fmla="*/ 305625 h 730400"/>
                    <a:gd name="connsiteX3" fmla="*/ 2181634 w 3052495"/>
                    <a:gd name="connsiteY3" fmla="*/ 129322 h 730400"/>
                    <a:gd name="connsiteX4" fmla="*/ 2029185 w 3052495"/>
                    <a:gd name="connsiteY4" fmla="*/ 370286 h 730400"/>
                    <a:gd name="connsiteX5" fmla="*/ 1805052 w 3052495"/>
                    <a:gd name="connsiteY5" fmla="*/ 194103 h 730400"/>
                    <a:gd name="connsiteX6" fmla="*/ 1652724 w 3052495"/>
                    <a:gd name="connsiteY6" fmla="*/ 434946 h 730400"/>
                    <a:gd name="connsiteX7" fmla="*/ 1428591 w 3052495"/>
                    <a:gd name="connsiteY7" fmla="*/ 258764 h 730400"/>
                    <a:gd name="connsiteX8" fmla="*/ 1276142 w 3052495"/>
                    <a:gd name="connsiteY8" fmla="*/ 499607 h 730400"/>
                    <a:gd name="connsiteX9" fmla="*/ 1052130 w 3052495"/>
                    <a:gd name="connsiteY9" fmla="*/ 323425 h 730400"/>
                    <a:gd name="connsiteX10" fmla="*/ 899680 w 3052495"/>
                    <a:gd name="connsiteY10" fmla="*/ 564268 h 730400"/>
                    <a:gd name="connsiteX11" fmla="*/ 675547 w 3052495"/>
                    <a:gd name="connsiteY11" fmla="*/ 388086 h 730400"/>
                    <a:gd name="connsiteX12" fmla="*/ 523219 w 3052495"/>
                    <a:gd name="connsiteY12" fmla="*/ 629050 h 730400"/>
                    <a:gd name="connsiteX13" fmla="*/ 299086 w 3052495"/>
                    <a:gd name="connsiteY13" fmla="*/ 452746 h 730400"/>
                    <a:gd name="connsiteX14" fmla="*/ 146637 w 3052495"/>
                    <a:gd name="connsiteY14" fmla="*/ 693711 h 730400"/>
                    <a:gd name="connsiteX15" fmla="*/ 0 w 3052495"/>
                    <a:gd name="connsiteY15" fmla="*/ 578314 h 730400"/>
                    <a:gd name="connsiteX16" fmla="*/ 92511 w 3052495"/>
                    <a:gd name="connsiteY16" fmla="*/ 682450 h 730400"/>
                    <a:gd name="connsiteX17" fmla="*/ 153418 w 3052495"/>
                    <a:gd name="connsiteY17" fmla="*/ 730400 h 730400"/>
                    <a:gd name="connsiteX18" fmla="*/ 305746 w 3052495"/>
                    <a:gd name="connsiteY18" fmla="*/ 489557 h 730400"/>
                    <a:gd name="connsiteX19" fmla="*/ 529879 w 3052495"/>
                    <a:gd name="connsiteY19" fmla="*/ 665739 h 730400"/>
                    <a:gd name="connsiteX20" fmla="*/ 682328 w 3052495"/>
                    <a:gd name="connsiteY20" fmla="*/ 424775 h 730400"/>
                    <a:gd name="connsiteX21" fmla="*/ 906340 w 3052495"/>
                    <a:gd name="connsiteY21" fmla="*/ 601079 h 730400"/>
                    <a:gd name="connsiteX22" fmla="*/ 1058790 w 3052495"/>
                    <a:gd name="connsiteY22" fmla="*/ 360114 h 730400"/>
                    <a:gd name="connsiteX23" fmla="*/ 1282923 w 3052495"/>
                    <a:gd name="connsiteY23" fmla="*/ 536418 h 730400"/>
                    <a:gd name="connsiteX24" fmla="*/ 1435372 w 3052495"/>
                    <a:gd name="connsiteY24" fmla="*/ 295454 h 730400"/>
                    <a:gd name="connsiteX25" fmla="*/ 1659384 w 3052495"/>
                    <a:gd name="connsiteY25" fmla="*/ 471757 h 730400"/>
                    <a:gd name="connsiteX26" fmla="*/ 1811833 w 3052495"/>
                    <a:gd name="connsiteY26" fmla="*/ 230793 h 730400"/>
                    <a:gd name="connsiteX27" fmla="*/ 2035966 w 3052495"/>
                    <a:gd name="connsiteY27" fmla="*/ 407096 h 730400"/>
                    <a:gd name="connsiteX28" fmla="*/ 2188415 w 3052495"/>
                    <a:gd name="connsiteY28" fmla="*/ 166132 h 730400"/>
                    <a:gd name="connsiteX29" fmla="*/ 2412427 w 3052495"/>
                    <a:gd name="connsiteY29" fmla="*/ 342436 h 730400"/>
                    <a:gd name="connsiteX30" fmla="*/ 2564877 w 3052495"/>
                    <a:gd name="connsiteY30" fmla="*/ 101471 h 730400"/>
                    <a:gd name="connsiteX31" fmla="*/ 2788889 w 3052495"/>
                    <a:gd name="connsiteY31" fmla="*/ 277775 h 730400"/>
                    <a:gd name="connsiteX32" fmla="*/ 2941338 w 3052495"/>
                    <a:gd name="connsiteY32" fmla="*/ 36811 h 730400"/>
                    <a:gd name="connsiteX33" fmla="*/ 3050438 w 3052495"/>
                    <a:gd name="connsiteY33" fmla="*/ 122662 h 730400"/>
                    <a:gd name="connsiteX34" fmla="*/ 3052496 w 3052495"/>
                    <a:gd name="connsiteY34" fmla="*/ 92632 h 730400"/>
                    <a:gd name="connsiteX35" fmla="*/ 2934678 w 3052495"/>
                    <a:gd name="connsiteY35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3052495" h="730400">
                      <a:moveTo>
                        <a:pt x="2782229" y="240964"/>
                      </a:moveTo>
                      <a:lnTo>
                        <a:pt x="2558096" y="64661"/>
                      </a:lnTo>
                      <a:lnTo>
                        <a:pt x="2405646" y="305625"/>
                      </a:lnTo>
                      <a:lnTo>
                        <a:pt x="2181634" y="129322"/>
                      </a:lnTo>
                      <a:lnTo>
                        <a:pt x="2029185" y="370286"/>
                      </a:lnTo>
                      <a:lnTo>
                        <a:pt x="1805052" y="194103"/>
                      </a:lnTo>
                      <a:lnTo>
                        <a:pt x="1652724" y="434946"/>
                      </a:lnTo>
                      <a:lnTo>
                        <a:pt x="1428591" y="258764"/>
                      </a:lnTo>
                      <a:lnTo>
                        <a:pt x="1276142" y="499607"/>
                      </a:lnTo>
                      <a:lnTo>
                        <a:pt x="1052130" y="323425"/>
                      </a:lnTo>
                      <a:lnTo>
                        <a:pt x="899680" y="564268"/>
                      </a:lnTo>
                      <a:lnTo>
                        <a:pt x="675547" y="388086"/>
                      </a:lnTo>
                      <a:lnTo>
                        <a:pt x="523219" y="629050"/>
                      </a:lnTo>
                      <a:lnTo>
                        <a:pt x="299086" y="452746"/>
                      </a:lnTo>
                      <a:lnTo>
                        <a:pt x="146637" y="693711"/>
                      </a:lnTo>
                      <a:lnTo>
                        <a:pt x="0" y="578314"/>
                      </a:lnTo>
                      <a:lnTo>
                        <a:pt x="92511" y="682450"/>
                      </a:lnTo>
                      <a:lnTo>
                        <a:pt x="153418" y="730400"/>
                      </a:lnTo>
                      <a:lnTo>
                        <a:pt x="305746" y="489557"/>
                      </a:lnTo>
                      <a:lnTo>
                        <a:pt x="529879" y="665739"/>
                      </a:lnTo>
                      <a:lnTo>
                        <a:pt x="682328" y="424775"/>
                      </a:lnTo>
                      <a:lnTo>
                        <a:pt x="906340" y="601079"/>
                      </a:lnTo>
                      <a:lnTo>
                        <a:pt x="1058790" y="360114"/>
                      </a:lnTo>
                      <a:lnTo>
                        <a:pt x="1282923" y="536418"/>
                      </a:lnTo>
                      <a:lnTo>
                        <a:pt x="1435372" y="295454"/>
                      </a:lnTo>
                      <a:lnTo>
                        <a:pt x="1659384" y="471757"/>
                      </a:lnTo>
                      <a:lnTo>
                        <a:pt x="1811833" y="230793"/>
                      </a:lnTo>
                      <a:lnTo>
                        <a:pt x="2035966" y="407096"/>
                      </a:lnTo>
                      <a:lnTo>
                        <a:pt x="2188415" y="166132"/>
                      </a:lnTo>
                      <a:lnTo>
                        <a:pt x="2412427" y="342436"/>
                      </a:lnTo>
                      <a:lnTo>
                        <a:pt x="2564877" y="101471"/>
                      </a:lnTo>
                      <a:lnTo>
                        <a:pt x="2788889" y="277775"/>
                      </a:lnTo>
                      <a:lnTo>
                        <a:pt x="2941338" y="36811"/>
                      </a:lnTo>
                      <a:lnTo>
                        <a:pt x="3050438" y="122662"/>
                      </a:lnTo>
                      <a:lnTo>
                        <a:pt x="3052496" y="92632"/>
                      </a:lnTo>
                      <a:lnTo>
                        <a:pt x="2934678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484BF26-2A12-D59A-FB40-AF0D0E4BA23D}"/>
                    </a:ext>
                  </a:extLst>
                </p:cNvPr>
                <p:cNvSpPr/>
                <p:nvPr/>
              </p:nvSpPr>
              <p:spPr>
                <a:xfrm>
                  <a:off x="10655883" y="-1948452"/>
                  <a:ext cx="3360421" cy="737059"/>
                </a:xfrm>
                <a:custGeom>
                  <a:avLst/>
                  <a:gdLst>
                    <a:gd name="connsiteX0" fmla="*/ 3171767 w 3360421"/>
                    <a:gd name="connsiteY0" fmla="*/ 26034 h 737059"/>
                    <a:gd name="connsiteX1" fmla="*/ 3138589 w 3360421"/>
                    <a:gd name="connsiteY1" fmla="*/ 0 h 737059"/>
                    <a:gd name="connsiteX2" fmla="*/ 3131203 w 3360421"/>
                    <a:gd name="connsiteY2" fmla="*/ 11624 h 737059"/>
                    <a:gd name="connsiteX3" fmla="*/ 2986140 w 3360421"/>
                    <a:gd name="connsiteY3" fmla="*/ 240964 h 737059"/>
                    <a:gd name="connsiteX4" fmla="*/ 2762128 w 3360421"/>
                    <a:gd name="connsiteY4" fmla="*/ 64661 h 737059"/>
                    <a:gd name="connsiteX5" fmla="*/ 2609679 w 3360421"/>
                    <a:gd name="connsiteY5" fmla="*/ 305625 h 737059"/>
                    <a:gd name="connsiteX6" fmla="*/ 2385546 w 3360421"/>
                    <a:gd name="connsiteY6" fmla="*/ 129322 h 737059"/>
                    <a:gd name="connsiteX7" fmla="*/ 2233097 w 3360421"/>
                    <a:gd name="connsiteY7" fmla="*/ 370286 h 737059"/>
                    <a:gd name="connsiteX8" fmla="*/ 2009085 w 3360421"/>
                    <a:gd name="connsiteY8" fmla="*/ 193982 h 737059"/>
                    <a:gd name="connsiteX9" fmla="*/ 1856635 w 3360421"/>
                    <a:gd name="connsiteY9" fmla="*/ 434947 h 737059"/>
                    <a:gd name="connsiteX10" fmla="*/ 1632502 w 3360421"/>
                    <a:gd name="connsiteY10" fmla="*/ 258643 h 737059"/>
                    <a:gd name="connsiteX11" fmla="*/ 1480053 w 3360421"/>
                    <a:gd name="connsiteY11" fmla="*/ 499607 h 737059"/>
                    <a:gd name="connsiteX12" fmla="*/ 1256041 w 3360421"/>
                    <a:gd name="connsiteY12" fmla="*/ 323304 h 737059"/>
                    <a:gd name="connsiteX13" fmla="*/ 1103592 w 3360421"/>
                    <a:gd name="connsiteY13" fmla="*/ 564268 h 737059"/>
                    <a:gd name="connsiteX14" fmla="*/ 879459 w 3360421"/>
                    <a:gd name="connsiteY14" fmla="*/ 388086 h 737059"/>
                    <a:gd name="connsiteX15" fmla="*/ 727131 w 3360421"/>
                    <a:gd name="connsiteY15" fmla="*/ 628929 h 737059"/>
                    <a:gd name="connsiteX16" fmla="*/ 502998 w 3360421"/>
                    <a:gd name="connsiteY16" fmla="*/ 452746 h 737059"/>
                    <a:gd name="connsiteX17" fmla="*/ 350670 w 3360421"/>
                    <a:gd name="connsiteY17" fmla="*/ 693590 h 737059"/>
                    <a:gd name="connsiteX18" fmla="*/ 126537 w 3360421"/>
                    <a:gd name="connsiteY18" fmla="*/ 517407 h 737059"/>
                    <a:gd name="connsiteX19" fmla="*/ 0 w 3360421"/>
                    <a:gd name="connsiteY19" fmla="*/ 717323 h 737059"/>
                    <a:gd name="connsiteX20" fmla="*/ 17437 w 3360421"/>
                    <a:gd name="connsiteY20" fmla="*/ 737060 h 737059"/>
                    <a:gd name="connsiteX21" fmla="*/ 133196 w 3360421"/>
                    <a:gd name="connsiteY21" fmla="*/ 554097 h 737059"/>
                    <a:gd name="connsiteX22" fmla="*/ 357329 w 3360421"/>
                    <a:gd name="connsiteY22" fmla="*/ 730400 h 737059"/>
                    <a:gd name="connsiteX23" fmla="*/ 509779 w 3360421"/>
                    <a:gd name="connsiteY23" fmla="*/ 489436 h 737059"/>
                    <a:gd name="connsiteX24" fmla="*/ 733791 w 3360421"/>
                    <a:gd name="connsiteY24" fmla="*/ 665739 h 737059"/>
                    <a:gd name="connsiteX25" fmla="*/ 886240 w 3360421"/>
                    <a:gd name="connsiteY25" fmla="*/ 424775 h 737059"/>
                    <a:gd name="connsiteX26" fmla="*/ 1110373 w 3360421"/>
                    <a:gd name="connsiteY26" fmla="*/ 601079 h 737059"/>
                    <a:gd name="connsiteX27" fmla="*/ 1262822 w 3360421"/>
                    <a:gd name="connsiteY27" fmla="*/ 360114 h 737059"/>
                    <a:gd name="connsiteX28" fmla="*/ 1486834 w 3360421"/>
                    <a:gd name="connsiteY28" fmla="*/ 536418 h 737059"/>
                    <a:gd name="connsiteX29" fmla="*/ 1639283 w 3360421"/>
                    <a:gd name="connsiteY29" fmla="*/ 295454 h 737059"/>
                    <a:gd name="connsiteX30" fmla="*/ 1863416 w 3360421"/>
                    <a:gd name="connsiteY30" fmla="*/ 471757 h 737059"/>
                    <a:gd name="connsiteX31" fmla="*/ 2015866 w 3360421"/>
                    <a:gd name="connsiteY31" fmla="*/ 230793 h 737059"/>
                    <a:gd name="connsiteX32" fmla="*/ 2239878 w 3360421"/>
                    <a:gd name="connsiteY32" fmla="*/ 406975 h 737059"/>
                    <a:gd name="connsiteX33" fmla="*/ 2392327 w 3360421"/>
                    <a:gd name="connsiteY33" fmla="*/ 166132 h 737059"/>
                    <a:gd name="connsiteX34" fmla="*/ 2616339 w 3360421"/>
                    <a:gd name="connsiteY34" fmla="*/ 342315 h 737059"/>
                    <a:gd name="connsiteX35" fmla="*/ 2768788 w 3360421"/>
                    <a:gd name="connsiteY35" fmla="*/ 101471 h 737059"/>
                    <a:gd name="connsiteX36" fmla="*/ 2992800 w 3360421"/>
                    <a:gd name="connsiteY36" fmla="*/ 277654 h 737059"/>
                    <a:gd name="connsiteX37" fmla="*/ 3145249 w 3360421"/>
                    <a:gd name="connsiteY37" fmla="*/ 36811 h 737059"/>
                    <a:gd name="connsiteX38" fmla="*/ 3358363 w 3360421"/>
                    <a:gd name="connsiteY38" fmla="*/ 204275 h 737059"/>
                    <a:gd name="connsiteX39" fmla="*/ 3360422 w 3360421"/>
                    <a:gd name="connsiteY39" fmla="*/ 174487 h 737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360421" h="737059">
                      <a:moveTo>
                        <a:pt x="3171767" y="26034"/>
                      </a:moveTo>
                      <a:lnTo>
                        <a:pt x="3138589" y="0"/>
                      </a:lnTo>
                      <a:lnTo>
                        <a:pt x="3131203" y="11624"/>
                      </a:lnTo>
                      <a:lnTo>
                        <a:pt x="2986140" y="240964"/>
                      </a:lnTo>
                      <a:lnTo>
                        <a:pt x="2762128" y="64661"/>
                      </a:lnTo>
                      <a:lnTo>
                        <a:pt x="2609679" y="305625"/>
                      </a:lnTo>
                      <a:lnTo>
                        <a:pt x="2385546" y="129322"/>
                      </a:lnTo>
                      <a:lnTo>
                        <a:pt x="2233097" y="370286"/>
                      </a:lnTo>
                      <a:lnTo>
                        <a:pt x="2009085" y="193982"/>
                      </a:lnTo>
                      <a:lnTo>
                        <a:pt x="1856635" y="434947"/>
                      </a:lnTo>
                      <a:lnTo>
                        <a:pt x="1632502" y="258643"/>
                      </a:lnTo>
                      <a:lnTo>
                        <a:pt x="1480053" y="499607"/>
                      </a:lnTo>
                      <a:lnTo>
                        <a:pt x="1256041" y="323304"/>
                      </a:lnTo>
                      <a:lnTo>
                        <a:pt x="1103592" y="564268"/>
                      </a:lnTo>
                      <a:lnTo>
                        <a:pt x="879459" y="388086"/>
                      </a:lnTo>
                      <a:lnTo>
                        <a:pt x="727131" y="628929"/>
                      </a:lnTo>
                      <a:lnTo>
                        <a:pt x="502998" y="452746"/>
                      </a:lnTo>
                      <a:lnTo>
                        <a:pt x="350670" y="693590"/>
                      </a:lnTo>
                      <a:lnTo>
                        <a:pt x="126537" y="517407"/>
                      </a:lnTo>
                      <a:lnTo>
                        <a:pt x="0" y="717323"/>
                      </a:lnTo>
                      <a:lnTo>
                        <a:pt x="17437" y="737060"/>
                      </a:lnTo>
                      <a:lnTo>
                        <a:pt x="133196" y="554097"/>
                      </a:lnTo>
                      <a:lnTo>
                        <a:pt x="357329" y="730400"/>
                      </a:lnTo>
                      <a:lnTo>
                        <a:pt x="509779" y="489436"/>
                      </a:lnTo>
                      <a:lnTo>
                        <a:pt x="733791" y="665739"/>
                      </a:lnTo>
                      <a:lnTo>
                        <a:pt x="886240" y="424775"/>
                      </a:lnTo>
                      <a:lnTo>
                        <a:pt x="1110373" y="601079"/>
                      </a:lnTo>
                      <a:lnTo>
                        <a:pt x="1262822" y="360114"/>
                      </a:lnTo>
                      <a:lnTo>
                        <a:pt x="1486834" y="536418"/>
                      </a:lnTo>
                      <a:lnTo>
                        <a:pt x="1639283" y="295454"/>
                      </a:lnTo>
                      <a:lnTo>
                        <a:pt x="1863416" y="471757"/>
                      </a:lnTo>
                      <a:lnTo>
                        <a:pt x="2015866" y="230793"/>
                      </a:lnTo>
                      <a:lnTo>
                        <a:pt x="2239878" y="406975"/>
                      </a:lnTo>
                      <a:lnTo>
                        <a:pt x="2392327" y="166132"/>
                      </a:lnTo>
                      <a:lnTo>
                        <a:pt x="2616339" y="342315"/>
                      </a:lnTo>
                      <a:lnTo>
                        <a:pt x="2768788" y="101471"/>
                      </a:lnTo>
                      <a:lnTo>
                        <a:pt x="2992800" y="277654"/>
                      </a:lnTo>
                      <a:lnTo>
                        <a:pt x="3145249" y="36811"/>
                      </a:lnTo>
                      <a:lnTo>
                        <a:pt x="3358363" y="204275"/>
                      </a:lnTo>
                      <a:lnTo>
                        <a:pt x="3360422" y="17448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47A3061B-D028-231C-D6E5-86B7054F2D1E}"/>
                    </a:ext>
                  </a:extLst>
                </p:cNvPr>
                <p:cNvSpPr/>
                <p:nvPr/>
              </p:nvSpPr>
              <p:spPr>
                <a:xfrm>
                  <a:off x="10709646" y="-1834145"/>
                  <a:ext cx="3300241" cy="730400"/>
                </a:xfrm>
                <a:custGeom>
                  <a:avLst/>
                  <a:gdLst>
                    <a:gd name="connsiteX0" fmla="*/ 2952115 w 3300241"/>
                    <a:gd name="connsiteY0" fmla="*/ 240964 h 730400"/>
                    <a:gd name="connsiteX1" fmla="*/ 2727981 w 3300241"/>
                    <a:gd name="connsiteY1" fmla="*/ 64661 h 730400"/>
                    <a:gd name="connsiteX2" fmla="*/ 2575532 w 3300241"/>
                    <a:gd name="connsiteY2" fmla="*/ 305625 h 730400"/>
                    <a:gd name="connsiteX3" fmla="*/ 2351520 w 3300241"/>
                    <a:gd name="connsiteY3" fmla="*/ 129322 h 730400"/>
                    <a:gd name="connsiteX4" fmla="*/ 2199071 w 3300241"/>
                    <a:gd name="connsiteY4" fmla="*/ 370286 h 730400"/>
                    <a:gd name="connsiteX5" fmla="*/ 1974938 w 3300241"/>
                    <a:gd name="connsiteY5" fmla="*/ 194103 h 730400"/>
                    <a:gd name="connsiteX6" fmla="*/ 1822489 w 3300241"/>
                    <a:gd name="connsiteY6" fmla="*/ 434946 h 730400"/>
                    <a:gd name="connsiteX7" fmla="*/ 1598477 w 3300241"/>
                    <a:gd name="connsiteY7" fmla="*/ 258764 h 730400"/>
                    <a:gd name="connsiteX8" fmla="*/ 1446028 w 3300241"/>
                    <a:gd name="connsiteY8" fmla="*/ 499607 h 730400"/>
                    <a:gd name="connsiteX9" fmla="*/ 1221895 w 3300241"/>
                    <a:gd name="connsiteY9" fmla="*/ 323425 h 730400"/>
                    <a:gd name="connsiteX10" fmla="*/ 1069445 w 3300241"/>
                    <a:gd name="connsiteY10" fmla="*/ 564389 h 730400"/>
                    <a:gd name="connsiteX11" fmla="*/ 845433 w 3300241"/>
                    <a:gd name="connsiteY11" fmla="*/ 388086 h 730400"/>
                    <a:gd name="connsiteX12" fmla="*/ 692984 w 3300241"/>
                    <a:gd name="connsiteY12" fmla="*/ 629050 h 730400"/>
                    <a:gd name="connsiteX13" fmla="*/ 468851 w 3300241"/>
                    <a:gd name="connsiteY13" fmla="*/ 452746 h 730400"/>
                    <a:gd name="connsiteX14" fmla="*/ 316523 w 3300241"/>
                    <a:gd name="connsiteY14" fmla="*/ 693711 h 730400"/>
                    <a:gd name="connsiteX15" fmla="*/ 92390 w 3300241"/>
                    <a:gd name="connsiteY15" fmla="*/ 517407 h 730400"/>
                    <a:gd name="connsiteX16" fmla="*/ 0 w 3300241"/>
                    <a:gd name="connsiteY16" fmla="*/ 663560 h 730400"/>
                    <a:gd name="connsiteX17" fmla="*/ 17437 w 3300241"/>
                    <a:gd name="connsiteY17" fmla="*/ 683297 h 730400"/>
                    <a:gd name="connsiteX18" fmla="*/ 99050 w 3300241"/>
                    <a:gd name="connsiteY18" fmla="*/ 554218 h 730400"/>
                    <a:gd name="connsiteX19" fmla="*/ 323183 w 3300241"/>
                    <a:gd name="connsiteY19" fmla="*/ 730400 h 730400"/>
                    <a:gd name="connsiteX20" fmla="*/ 475632 w 3300241"/>
                    <a:gd name="connsiteY20" fmla="*/ 489557 h 730400"/>
                    <a:gd name="connsiteX21" fmla="*/ 699765 w 3300241"/>
                    <a:gd name="connsiteY21" fmla="*/ 665739 h 730400"/>
                    <a:gd name="connsiteX22" fmla="*/ 852093 w 3300241"/>
                    <a:gd name="connsiteY22" fmla="*/ 424775 h 730400"/>
                    <a:gd name="connsiteX23" fmla="*/ 1076226 w 3300241"/>
                    <a:gd name="connsiteY23" fmla="*/ 601079 h 730400"/>
                    <a:gd name="connsiteX24" fmla="*/ 1228675 w 3300241"/>
                    <a:gd name="connsiteY24" fmla="*/ 360114 h 730400"/>
                    <a:gd name="connsiteX25" fmla="*/ 1452808 w 3300241"/>
                    <a:gd name="connsiteY25" fmla="*/ 536418 h 730400"/>
                    <a:gd name="connsiteX26" fmla="*/ 1605137 w 3300241"/>
                    <a:gd name="connsiteY26" fmla="*/ 295454 h 730400"/>
                    <a:gd name="connsiteX27" fmla="*/ 1829270 w 3300241"/>
                    <a:gd name="connsiteY27" fmla="*/ 471757 h 730400"/>
                    <a:gd name="connsiteX28" fmla="*/ 1981719 w 3300241"/>
                    <a:gd name="connsiteY28" fmla="*/ 230793 h 730400"/>
                    <a:gd name="connsiteX29" fmla="*/ 2205731 w 3300241"/>
                    <a:gd name="connsiteY29" fmla="*/ 407096 h 730400"/>
                    <a:gd name="connsiteX30" fmla="*/ 2358180 w 3300241"/>
                    <a:gd name="connsiteY30" fmla="*/ 166132 h 730400"/>
                    <a:gd name="connsiteX31" fmla="*/ 2582192 w 3300241"/>
                    <a:gd name="connsiteY31" fmla="*/ 342436 h 730400"/>
                    <a:gd name="connsiteX32" fmla="*/ 2734641 w 3300241"/>
                    <a:gd name="connsiteY32" fmla="*/ 101471 h 730400"/>
                    <a:gd name="connsiteX33" fmla="*/ 2958774 w 3300241"/>
                    <a:gd name="connsiteY33" fmla="*/ 277775 h 730400"/>
                    <a:gd name="connsiteX34" fmla="*/ 3111223 w 3300241"/>
                    <a:gd name="connsiteY34" fmla="*/ 36811 h 730400"/>
                    <a:gd name="connsiteX35" fmla="*/ 3298183 w 3300241"/>
                    <a:gd name="connsiteY35" fmla="*/ 183932 h 730400"/>
                    <a:gd name="connsiteX36" fmla="*/ 3300241 w 3300241"/>
                    <a:gd name="connsiteY36" fmla="*/ 154023 h 730400"/>
                    <a:gd name="connsiteX37" fmla="*/ 3104564 w 3300241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300241" h="730400">
                      <a:moveTo>
                        <a:pt x="2952115" y="240964"/>
                      </a:moveTo>
                      <a:lnTo>
                        <a:pt x="2727981" y="64661"/>
                      </a:lnTo>
                      <a:lnTo>
                        <a:pt x="2575532" y="305625"/>
                      </a:lnTo>
                      <a:lnTo>
                        <a:pt x="2351520" y="129322"/>
                      </a:lnTo>
                      <a:lnTo>
                        <a:pt x="2199071" y="370286"/>
                      </a:lnTo>
                      <a:lnTo>
                        <a:pt x="1974938" y="194103"/>
                      </a:lnTo>
                      <a:lnTo>
                        <a:pt x="1822489" y="434946"/>
                      </a:lnTo>
                      <a:lnTo>
                        <a:pt x="1598477" y="258764"/>
                      </a:lnTo>
                      <a:lnTo>
                        <a:pt x="1446028" y="499607"/>
                      </a:lnTo>
                      <a:lnTo>
                        <a:pt x="1221895" y="323425"/>
                      </a:lnTo>
                      <a:lnTo>
                        <a:pt x="1069445" y="564389"/>
                      </a:lnTo>
                      <a:lnTo>
                        <a:pt x="845433" y="388086"/>
                      </a:lnTo>
                      <a:lnTo>
                        <a:pt x="692984" y="629050"/>
                      </a:lnTo>
                      <a:lnTo>
                        <a:pt x="468851" y="452746"/>
                      </a:lnTo>
                      <a:lnTo>
                        <a:pt x="316523" y="693711"/>
                      </a:lnTo>
                      <a:lnTo>
                        <a:pt x="92390" y="517407"/>
                      </a:lnTo>
                      <a:lnTo>
                        <a:pt x="0" y="663560"/>
                      </a:lnTo>
                      <a:lnTo>
                        <a:pt x="17437" y="683297"/>
                      </a:lnTo>
                      <a:lnTo>
                        <a:pt x="99050" y="554218"/>
                      </a:lnTo>
                      <a:lnTo>
                        <a:pt x="323183" y="730400"/>
                      </a:lnTo>
                      <a:lnTo>
                        <a:pt x="475632" y="489557"/>
                      </a:lnTo>
                      <a:lnTo>
                        <a:pt x="699765" y="665739"/>
                      </a:lnTo>
                      <a:lnTo>
                        <a:pt x="852093" y="424775"/>
                      </a:lnTo>
                      <a:lnTo>
                        <a:pt x="1076226" y="601079"/>
                      </a:lnTo>
                      <a:lnTo>
                        <a:pt x="1228675" y="360114"/>
                      </a:lnTo>
                      <a:lnTo>
                        <a:pt x="1452808" y="536418"/>
                      </a:lnTo>
                      <a:lnTo>
                        <a:pt x="1605137" y="295454"/>
                      </a:lnTo>
                      <a:lnTo>
                        <a:pt x="1829270" y="471757"/>
                      </a:lnTo>
                      <a:lnTo>
                        <a:pt x="1981719" y="230793"/>
                      </a:lnTo>
                      <a:lnTo>
                        <a:pt x="2205731" y="407096"/>
                      </a:lnTo>
                      <a:lnTo>
                        <a:pt x="2358180" y="166132"/>
                      </a:lnTo>
                      <a:lnTo>
                        <a:pt x="2582192" y="342436"/>
                      </a:lnTo>
                      <a:lnTo>
                        <a:pt x="2734641" y="101471"/>
                      </a:lnTo>
                      <a:lnTo>
                        <a:pt x="2958774" y="277775"/>
                      </a:lnTo>
                      <a:lnTo>
                        <a:pt x="3111223" y="36811"/>
                      </a:lnTo>
                      <a:lnTo>
                        <a:pt x="3298183" y="183932"/>
                      </a:lnTo>
                      <a:lnTo>
                        <a:pt x="3300241" y="154023"/>
                      </a:lnTo>
                      <a:lnTo>
                        <a:pt x="3104564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73049C7-461E-FECB-50CF-743C694EB3B2}"/>
                    </a:ext>
                  </a:extLst>
                </p:cNvPr>
                <p:cNvSpPr/>
                <p:nvPr/>
              </p:nvSpPr>
              <p:spPr>
                <a:xfrm>
                  <a:off x="10523655" y="-1809201"/>
                  <a:ext cx="67930" cy="84034"/>
                </a:xfrm>
                <a:custGeom>
                  <a:avLst/>
                  <a:gdLst>
                    <a:gd name="connsiteX0" fmla="*/ 67930 w 67930"/>
                    <a:gd name="connsiteY0" fmla="*/ 0 h 84034"/>
                    <a:gd name="connsiteX1" fmla="*/ 0 w 67930"/>
                    <a:gd name="connsiteY1" fmla="*/ 72410 h 84034"/>
                    <a:gd name="connsiteX2" fmla="*/ 14773 w 67930"/>
                    <a:gd name="connsiteY2" fmla="*/ 84035 h 84034"/>
                    <a:gd name="connsiteX3" fmla="*/ 67930 w 67930"/>
                    <a:gd name="connsiteY3" fmla="*/ 0 h 84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7930" h="84034">
                      <a:moveTo>
                        <a:pt x="67930" y="0"/>
                      </a:moveTo>
                      <a:cubicBezTo>
                        <a:pt x="43955" y="25307"/>
                        <a:pt x="21190" y="49525"/>
                        <a:pt x="0" y="72410"/>
                      </a:cubicBezTo>
                      <a:lnTo>
                        <a:pt x="14773" y="84035"/>
                      </a:lnTo>
                      <a:lnTo>
                        <a:pt x="6793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ECCFA25C-69BC-3C4E-2B00-09349C7A2A2E}"/>
                    </a:ext>
                  </a:extLst>
                </p:cNvPr>
                <p:cNvSpPr/>
                <p:nvPr/>
              </p:nvSpPr>
              <p:spPr>
                <a:xfrm>
                  <a:off x="10720907" y="-2132142"/>
                  <a:ext cx="978629" cy="342314"/>
                </a:xfrm>
                <a:custGeom>
                  <a:avLst/>
                  <a:gdLst>
                    <a:gd name="connsiteX0" fmla="*/ 346553 w 978629"/>
                    <a:gd name="connsiteY0" fmla="*/ 101471 h 342314"/>
                    <a:gd name="connsiteX1" fmla="*/ 570565 w 978629"/>
                    <a:gd name="connsiteY1" fmla="*/ 277654 h 342314"/>
                    <a:gd name="connsiteX2" fmla="*/ 723014 w 978629"/>
                    <a:gd name="connsiteY2" fmla="*/ 36811 h 342314"/>
                    <a:gd name="connsiteX3" fmla="*/ 947147 w 978629"/>
                    <a:gd name="connsiteY3" fmla="*/ 212993 h 342314"/>
                    <a:gd name="connsiteX4" fmla="*/ 978630 w 978629"/>
                    <a:gd name="connsiteY4" fmla="*/ 163226 h 342314"/>
                    <a:gd name="connsiteX5" fmla="*/ 957681 w 978629"/>
                    <a:gd name="connsiteY5" fmla="*/ 148938 h 342314"/>
                    <a:gd name="connsiteX6" fmla="*/ 940366 w 978629"/>
                    <a:gd name="connsiteY6" fmla="*/ 176303 h 342314"/>
                    <a:gd name="connsiteX7" fmla="*/ 716233 w 978629"/>
                    <a:gd name="connsiteY7" fmla="*/ 0 h 342314"/>
                    <a:gd name="connsiteX8" fmla="*/ 563905 w 978629"/>
                    <a:gd name="connsiteY8" fmla="*/ 240964 h 342314"/>
                    <a:gd name="connsiteX9" fmla="*/ 339772 w 978629"/>
                    <a:gd name="connsiteY9" fmla="*/ 64661 h 342314"/>
                    <a:gd name="connsiteX10" fmla="*/ 187444 w 978629"/>
                    <a:gd name="connsiteY10" fmla="*/ 305625 h 342314"/>
                    <a:gd name="connsiteX11" fmla="*/ 17679 w 978629"/>
                    <a:gd name="connsiteY11" fmla="*/ 172065 h 342314"/>
                    <a:gd name="connsiteX12" fmla="*/ 0 w 978629"/>
                    <a:gd name="connsiteY12" fmla="*/ 189744 h 342314"/>
                    <a:gd name="connsiteX13" fmla="*/ 194103 w 978629"/>
                    <a:gd name="connsiteY13" fmla="*/ 342315 h 342314"/>
                    <a:gd name="connsiteX14" fmla="*/ 346553 w 978629"/>
                    <a:gd name="connsiteY14" fmla="*/ 101471 h 342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8629" h="342314">
                      <a:moveTo>
                        <a:pt x="346553" y="101471"/>
                      </a:moveTo>
                      <a:lnTo>
                        <a:pt x="570565" y="277654"/>
                      </a:lnTo>
                      <a:lnTo>
                        <a:pt x="723014" y="36811"/>
                      </a:lnTo>
                      <a:lnTo>
                        <a:pt x="947147" y="212993"/>
                      </a:lnTo>
                      <a:lnTo>
                        <a:pt x="978630" y="163226"/>
                      </a:lnTo>
                      <a:cubicBezTo>
                        <a:pt x="971485" y="158504"/>
                        <a:pt x="964583" y="153781"/>
                        <a:pt x="957681" y="148938"/>
                      </a:cubicBezTo>
                      <a:lnTo>
                        <a:pt x="940366" y="176303"/>
                      </a:lnTo>
                      <a:lnTo>
                        <a:pt x="716233" y="0"/>
                      </a:lnTo>
                      <a:lnTo>
                        <a:pt x="563905" y="240964"/>
                      </a:lnTo>
                      <a:lnTo>
                        <a:pt x="339772" y="64661"/>
                      </a:lnTo>
                      <a:lnTo>
                        <a:pt x="187444" y="305625"/>
                      </a:lnTo>
                      <a:lnTo>
                        <a:pt x="17679" y="172065"/>
                      </a:lnTo>
                      <a:cubicBezTo>
                        <a:pt x="11745" y="177999"/>
                        <a:pt x="5933" y="183811"/>
                        <a:pt x="0" y="189744"/>
                      </a:cubicBezTo>
                      <a:lnTo>
                        <a:pt x="194103" y="342315"/>
                      </a:lnTo>
                      <a:lnTo>
                        <a:pt x="346553" y="10147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1E2301C8-9969-D178-DDD1-127A5AF810FB}"/>
                    </a:ext>
                  </a:extLst>
                </p:cNvPr>
                <p:cNvSpPr/>
                <p:nvPr/>
              </p:nvSpPr>
              <p:spPr>
                <a:xfrm>
                  <a:off x="12884015" y="-2291130"/>
                  <a:ext cx="20827" cy="27607"/>
                </a:xfrm>
                <a:custGeom>
                  <a:avLst/>
                  <a:gdLst>
                    <a:gd name="connsiteX0" fmla="*/ 20827 w 20827"/>
                    <a:gd name="connsiteY0" fmla="*/ 8355 h 27607"/>
                    <a:gd name="connsiteX1" fmla="*/ 0 w 20827"/>
                    <a:gd name="connsiteY1" fmla="*/ 0 h 27607"/>
                    <a:gd name="connsiteX2" fmla="*/ 8718 w 20827"/>
                    <a:gd name="connsiteY2" fmla="*/ 27608 h 27607"/>
                    <a:gd name="connsiteX3" fmla="*/ 20827 w 20827"/>
                    <a:gd name="connsiteY3" fmla="*/ 8355 h 276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7" h="27607">
                      <a:moveTo>
                        <a:pt x="20827" y="8355"/>
                      </a:moveTo>
                      <a:cubicBezTo>
                        <a:pt x="8355" y="3269"/>
                        <a:pt x="1090" y="363"/>
                        <a:pt x="0" y="0"/>
                      </a:cubicBezTo>
                      <a:cubicBezTo>
                        <a:pt x="363" y="1332"/>
                        <a:pt x="4117" y="11261"/>
                        <a:pt x="8718" y="27608"/>
                      </a:cubicBezTo>
                      <a:lnTo>
                        <a:pt x="20827" y="83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4986E9D-0723-CD65-053D-E98F51C5FE0B}"/>
                    </a:ext>
                  </a:extLst>
                </p:cNvPr>
                <p:cNvSpPr/>
                <p:nvPr/>
              </p:nvSpPr>
              <p:spPr>
                <a:xfrm>
                  <a:off x="11112867" y="-2358697"/>
                  <a:ext cx="208270" cy="161167"/>
                </a:xfrm>
                <a:custGeom>
                  <a:avLst/>
                  <a:gdLst>
                    <a:gd name="connsiteX0" fmla="*/ 208271 w 208270"/>
                    <a:gd name="connsiteY0" fmla="*/ 21311 h 161167"/>
                    <a:gd name="connsiteX1" fmla="*/ 191682 w 208270"/>
                    <a:gd name="connsiteY1" fmla="*/ 0 h 161167"/>
                    <a:gd name="connsiteX2" fmla="*/ 112975 w 208270"/>
                    <a:gd name="connsiteY2" fmla="*/ 124478 h 161167"/>
                    <a:gd name="connsiteX3" fmla="*/ 21311 w 208270"/>
                    <a:gd name="connsiteY3" fmla="*/ 52310 h 161167"/>
                    <a:gd name="connsiteX4" fmla="*/ 0 w 208270"/>
                    <a:gd name="connsiteY4" fmla="*/ 66961 h 161167"/>
                    <a:gd name="connsiteX5" fmla="*/ 119756 w 208270"/>
                    <a:gd name="connsiteY5" fmla="*/ 161168 h 161167"/>
                    <a:gd name="connsiteX6" fmla="*/ 208271 w 208270"/>
                    <a:gd name="connsiteY6" fmla="*/ 21311 h 1611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8270" h="161167">
                      <a:moveTo>
                        <a:pt x="208271" y="21311"/>
                      </a:moveTo>
                      <a:cubicBezTo>
                        <a:pt x="204275" y="11867"/>
                        <a:pt x="198584" y="4844"/>
                        <a:pt x="191682" y="0"/>
                      </a:cubicBezTo>
                      <a:lnTo>
                        <a:pt x="112975" y="124478"/>
                      </a:lnTo>
                      <a:lnTo>
                        <a:pt x="21311" y="52310"/>
                      </a:lnTo>
                      <a:cubicBezTo>
                        <a:pt x="14409" y="56911"/>
                        <a:pt x="7265" y="61876"/>
                        <a:pt x="0" y="66961"/>
                      </a:cubicBezTo>
                      <a:lnTo>
                        <a:pt x="119756" y="161168"/>
                      </a:lnTo>
                      <a:lnTo>
                        <a:pt x="208271" y="213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47CA3CF-E341-75A9-D94A-7DAA090FC3CC}"/>
                    </a:ext>
                  </a:extLst>
                </p:cNvPr>
                <p:cNvSpPr/>
                <p:nvPr/>
              </p:nvSpPr>
              <p:spPr>
                <a:xfrm>
                  <a:off x="10817050" y="-1605411"/>
                  <a:ext cx="3180122" cy="730400"/>
                </a:xfrm>
                <a:custGeom>
                  <a:avLst/>
                  <a:gdLst>
                    <a:gd name="connsiteX0" fmla="*/ 2883942 w 3180122"/>
                    <a:gd name="connsiteY0" fmla="*/ 240964 h 730400"/>
                    <a:gd name="connsiteX1" fmla="*/ 2659809 w 3180122"/>
                    <a:gd name="connsiteY1" fmla="*/ 64661 h 730400"/>
                    <a:gd name="connsiteX2" fmla="*/ 2507360 w 3180122"/>
                    <a:gd name="connsiteY2" fmla="*/ 305625 h 730400"/>
                    <a:gd name="connsiteX3" fmla="*/ 2283348 w 3180122"/>
                    <a:gd name="connsiteY3" fmla="*/ 129322 h 730400"/>
                    <a:gd name="connsiteX4" fmla="*/ 2130899 w 3180122"/>
                    <a:gd name="connsiteY4" fmla="*/ 370286 h 730400"/>
                    <a:gd name="connsiteX5" fmla="*/ 1906766 w 3180122"/>
                    <a:gd name="connsiteY5" fmla="*/ 193982 h 730400"/>
                    <a:gd name="connsiteX6" fmla="*/ 1754438 w 3180122"/>
                    <a:gd name="connsiteY6" fmla="*/ 434946 h 730400"/>
                    <a:gd name="connsiteX7" fmla="*/ 1530305 w 3180122"/>
                    <a:gd name="connsiteY7" fmla="*/ 258643 h 730400"/>
                    <a:gd name="connsiteX8" fmla="*/ 1377855 w 3180122"/>
                    <a:gd name="connsiteY8" fmla="*/ 499607 h 730400"/>
                    <a:gd name="connsiteX9" fmla="*/ 1153843 w 3180122"/>
                    <a:gd name="connsiteY9" fmla="*/ 323304 h 730400"/>
                    <a:gd name="connsiteX10" fmla="*/ 1001394 w 3180122"/>
                    <a:gd name="connsiteY10" fmla="*/ 564268 h 730400"/>
                    <a:gd name="connsiteX11" fmla="*/ 777261 w 3180122"/>
                    <a:gd name="connsiteY11" fmla="*/ 388086 h 730400"/>
                    <a:gd name="connsiteX12" fmla="*/ 624812 w 3180122"/>
                    <a:gd name="connsiteY12" fmla="*/ 628929 h 730400"/>
                    <a:gd name="connsiteX13" fmla="*/ 400800 w 3180122"/>
                    <a:gd name="connsiteY13" fmla="*/ 452746 h 730400"/>
                    <a:gd name="connsiteX14" fmla="*/ 248351 w 3180122"/>
                    <a:gd name="connsiteY14" fmla="*/ 693590 h 730400"/>
                    <a:gd name="connsiteX15" fmla="*/ 24339 w 3180122"/>
                    <a:gd name="connsiteY15" fmla="*/ 517407 h 730400"/>
                    <a:gd name="connsiteX16" fmla="*/ 0 w 3180122"/>
                    <a:gd name="connsiteY16" fmla="*/ 555913 h 730400"/>
                    <a:gd name="connsiteX17" fmla="*/ 17437 w 3180122"/>
                    <a:gd name="connsiteY17" fmla="*/ 575529 h 730400"/>
                    <a:gd name="connsiteX18" fmla="*/ 30998 w 3180122"/>
                    <a:gd name="connsiteY18" fmla="*/ 554097 h 730400"/>
                    <a:gd name="connsiteX19" fmla="*/ 255131 w 3180122"/>
                    <a:gd name="connsiteY19" fmla="*/ 730400 h 730400"/>
                    <a:gd name="connsiteX20" fmla="*/ 407460 w 3180122"/>
                    <a:gd name="connsiteY20" fmla="*/ 489436 h 730400"/>
                    <a:gd name="connsiteX21" fmla="*/ 631593 w 3180122"/>
                    <a:gd name="connsiteY21" fmla="*/ 665739 h 730400"/>
                    <a:gd name="connsiteX22" fmla="*/ 784042 w 3180122"/>
                    <a:gd name="connsiteY22" fmla="*/ 424775 h 730400"/>
                    <a:gd name="connsiteX23" fmla="*/ 1008054 w 3180122"/>
                    <a:gd name="connsiteY23" fmla="*/ 601079 h 730400"/>
                    <a:gd name="connsiteX24" fmla="*/ 1160503 w 3180122"/>
                    <a:gd name="connsiteY24" fmla="*/ 360114 h 730400"/>
                    <a:gd name="connsiteX25" fmla="*/ 1384636 w 3180122"/>
                    <a:gd name="connsiteY25" fmla="*/ 536418 h 730400"/>
                    <a:gd name="connsiteX26" fmla="*/ 1537085 w 3180122"/>
                    <a:gd name="connsiteY26" fmla="*/ 295454 h 730400"/>
                    <a:gd name="connsiteX27" fmla="*/ 1761097 w 3180122"/>
                    <a:gd name="connsiteY27" fmla="*/ 471757 h 730400"/>
                    <a:gd name="connsiteX28" fmla="*/ 1913547 w 3180122"/>
                    <a:gd name="connsiteY28" fmla="*/ 230793 h 730400"/>
                    <a:gd name="connsiteX29" fmla="*/ 2137680 w 3180122"/>
                    <a:gd name="connsiteY29" fmla="*/ 406975 h 730400"/>
                    <a:gd name="connsiteX30" fmla="*/ 2290008 w 3180122"/>
                    <a:gd name="connsiteY30" fmla="*/ 166132 h 730400"/>
                    <a:gd name="connsiteX31" fmla="*/ 2514141 w 3180122"/>
                    <a:gd name="connsiteY31" fmla="*/ 342315 h 730400"/>
                    <a:gd name="connsiteX32" fmla="*/ 2666590 w 3180122"/>
                    <a:gd name="connsiteY32" fmla="*/ 101471 h 730400"/>
                    <a:gd name="connsiteX33" fmla="*/ 2890602 w 3180122"/>
                    <a:gd name="connsiteY33" fmla="*/ 277654 h 730400"/>
                    <a:gd name="connsiteX34" fmla="*/ 3043051 w 3180122"/>
                    <a:gd name="connsiteY34" fmla="*/ 36811 h 730400"/>
                    <a:gd name="connsiteX35" fmla="*/ 3178064 w 3180122"/>
                    <a:gd name="connsiteY35" fmla="*/ 143004 h 730400"/>
                    <a:gd name="connsiteX36" fmla="*/ 3180122 w 3180122"/>
                    <a:gd name="connsiteY36" fmla="*/ 112975 h 730400"/>
                    <a:gd name="connsiteX37" fmla="*/ 3036391 w 3180122"/>
                    <a:gd name="connsiteY37" fmla="*/ 0 h 730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3180122" h="730400">
                      <a:moveTo>
                        <a:pt x="2883942" y="240964"/>
                      </a:moveTo>
                      <a:lnTo>
                        <a:pt x="2659809" y="64661"/>
                      </a:lnTo>
                      <a:lnTo>
                        <a:pt x="2507360" y="305625"/>
                      </a:lnTo>
                      <a:lnTo>
                        <a:pt x="2283348" y="129322"/>
                      </a:lnTo>
                      <a:lnTo>
                        <a:pt x="2130899" y="370286"/>
                      </a:lnTo>
                      <a:lnTo>
                        <a:pt x="1906766" y="193982"/>
                      </a:lnTo>
                      <a:lnTo>
                        <a:pt x="1754438" y="434946"/>
                      </a:lnTo>
                      <a:lnTo>
                        <a:pt x="1530305" y="258643"/>
                      </a:lnTo>
                      <a:lnTo>
                        <a:pt x="1377855" y="499607"/>
                      </a:lnTo>
                      <a:lnTo>
                        <a:pt x="1153843" y="323304"/>
                      </a:lnTo>
                      <a:lnTo>
                        <a:pt x="1001394" y="564268"/>
                      </a:lnTo>
                      <a:lnTo>
                        <a:pt x="777261" y="388086"/>
                      </a:lnTo>
                      <a:lnTo>
                        <a:pt x="624812" y="628929"/>
                      </a:lnTo>
                      <a:lnTo>
                        <a:pt x="400800" y="452746"/>
                      </a:lnTo>
                      <a:lnTo>
                        <a:pt x="248351" y="693590"/>
                      </a:lnTo>
                      <a:lnTo>
                        <a:pt x="24339" y="517407"/>
                      </a:lnTo>
                      <a:lnTo>
                        <a:pt x="0" y="555913"/>
                      </a:lnTo>
                      <a:lnTo>
                        <a:pt x="17437" y="575529"/>
                      </a:lnTo>
                      <a:lnTo>
                        <a:pt x="30998" y="554097"/>
                      </a:lnTo>
                      <a:lnTo>
                        <a:pt x="255131" y="730400"/>
                      </a:lnTo>
                      <a:lnTo>
                        <a:pt x="407460" y="489436"/>
                      </a:lnTo>
                      <a:lnTo>
                        <a:pt x="631593" y="665739"/>
                      </a:lnTo>
                      <a:lnTo>
                        <a:pt x="784042" y="424775"/>
                      </a:lnTo>
                      <a:lnTo>
                        <a:pt x="1008054" y="601079"/>
                      </a:lnTo>
                      <a:lnTo>
                        <a:pt x="1160503" y="360114"/>
                      </a:lnTo>
                      <a:lnTo>
                        <a:pt x="1384636" y="536418"/>
                      </a:lnTo>
                      <a:lnTo>
                        <a:pt x="1537085" y="295454"/>
                      </a:lnTo>
                      <a:lnTo>
                        <a:pt x="1761097" y="471757"/>
                      </a:lnTo>
                      <a:lnTo>
                        <a:pt x="1913547" y="230793"/>
                      </a:lnTo>
                      <a:lnTo>
                        <a:pt x="2137680" y="406975"/>
                      </a:lnTo>
                      <a:lnTo>
                        <a:pt x="2290008" y="166132"/>
                      </a:lnTo>
                      <a:lnTo>
                        <a:pt x="2514141" y="342315"/>
                      </a:lnTo>
                      <a:lnTo>
                        <a:pt x="2666590" y="101471"/>
                      </a:lnTo>
                      <a:lnTo>
                        <a:pt x="2890602" y="277654"/>
                      </a:lnTo>
                      <a:lnTo>
                        <a:pt x="3043051" y="36811"/>
                      </a:lnTo>
                      <a:lnTo>
                        <a:pt x="3178064" y="143004"/>
                      </a:lnTo>
                      <a:lnTo>
                        <a:pt x="3180122" y="112975"/>
                      </a:lnTo>
                      <a:lnTo>
                        <a:pt x="3036391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1849F79-3EAB-328A-9556-AF62D917F425}"/>
                    </a:ext>
                  </a:extLst>
                </p:cNvPr>
                <p:cNvSpPr/>
                <p:nvPr/>
              </p:nvSpPr>
              <p:spPr>
                <a:xfrm>
                  <a:off x="10776486" y="-2221141"/>
                  <a:ext cx="642611" cy="317007"/>
                </a:xfrm>
                <a:custGeom>
                  <a:avLst/>
                  <a:gdLst>
                    <a:gd name="connsiteX0" fmla="*/ 271236 w 642611"/>
                    <a:gd name="connsiteY0" fmla="*/ 76043 h 317007"/>
                    <a:gd name="connsiteX1" fmla="*/ 495369 w 642611"/>
                    <a:gd name="connsiteY1" fmla="*/ 252346 h 317007"/>
                    <a:gd name="connsiteX2" fmla="*/ 642612 w 642611"/>
                    <a:gd name="connsiteY2" fmla="*/ 19495 h 317007"/>
                    <a:gd name="connsiteX3" fmla="*/ 625054 w 642611"/>
                    <a:gd name="connsiteY3" fmla="*/ 0 h 317007"/>
                    <a:gd name="connsiteX4" fmla="*/ 488709 w 642611"/>
                    <a:gd name="connsiteY4" fmla="*/ 215536 h 317007"/>
                    <a:gd name="connsiteX5" fmla="*/ 264576 w 642611"/>
                    <a:gd name="connsiteY5" fmla="*/ 39353 h 317007"/>
                    <a:gd name="connsiteX6" fmla="*/ 112127 w 642611"/>
                    <a:gd name="connsiteY6" fmla="*/ 280197 h 317007"/>
                    <a:gd name="connsiteX7" fmla="*/ 17800 w 642611"/>
                    <a:gd name="connsiteY7" fmla="*/ 205970 h 317007"/>
                    <a:gd name="connsiteX8" fmla="*/ 0 w 642611"/>
                    <a:gd name="connsiteY8" fmla="*/ 223528 h 317007"/>
                    <a:gd name="connsiteX9" fmla="*/ 118908 w 642611"/>
                    <a:gd name="connsiteY9" fmla="*/ 317007 h 317007"/>
                    <a:gd name="connsiteX10" fmla="*/ 271236 w 642611"/>
                    <a:gd name="connsiteY10" fmla="*/ 76043 h 3170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2611" h="317007">
                      <a:moveTo>
                        <a:pt x="271236" y="76043"/>
                      </a:moveTo>
                      <a:lnTo>
                        <a:pt x="495369" y="252346"/>
                      </a:lnTo>
                      <a:lnTo>
                        <a:pt x="642612" y="19495"/>
                      </a:lnTo>
                      <a:cubicBezTo>
                        <a:pt x="636557" y="12956"/>
                        <a:pt x="630624" y="6418"/>
                        <a:pt x="625054" y="0"/>
                      </a:cubicBezTo>
                      <a:lnTo>
                        <a:pt x="488709" y="215536"/>
                      </a:lnTo>
                      <a:lnTo>
                        <a:pt x="264576" y="39353"/>
                      </a:lnTo>
                      <a:lnTo>
                        <a:pt x="112127" y="280197"/>
                      </a:lnTo>
                      <a:lnTo>
                        <a:pt x="17800" y="205970"/>
                      </a:lnTo>
                      <a:cubicBezTo>
                        <a:pt x="11867" y="211782"/>
                        <a:pt x="5933" y="217594"/>
                        <a:pt x="0" y="223528"/>
                      </a:cubicBezTo>
                      <a:lnTo>
                        <a:pt x="118908" y="317007"/>
                      </a:lnTo>
                      <a:lnTo>
                        <a:pt x="271236" y="7604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11EBC3D-268F-BD15-937F-EC12DD73FE19}"/>
                    </a:ext>
                  </a:extLst>
                </p:cNvPr>
                <p:cNvSpPr/>
                <p:nvPr/>
              </p:nvSpPr>
              <p:spPr>
                <a:xfrm>
                  <a:off x="10418309" y="-1903407"/>
                  <a:ext cx="1413818" cy="406975"/>
                </a:xfrm>
                <a:custGeom>
                  <a:avLst/>
                  <a:gdLst>
                    <a:gd name="connsiteX0" fmla="*/ 311922 w 1413818"/>
                    <a:gd name="connsiteY0" fmla="*/ 166011 h 406975"/>
                    <a:gd name="connsiteX1" fmla="*/ 535934 w 1413818"/>
                    <a:gd name="connsiteY1" fmla="*/ 342315 h 406975"/>
                    <a:gd name="connsiteX2" fmla="*/ 688383 w 1413818"/>
                    <a:gd name="connsiteY2" fmla="*/ 101350 h 406975"/>
                    <a:gd name="connsiteX3" fmla="*/ 912516 w 1413818"/>
                    <a:gd name="connsiteY3" fmla="*/ 277654 h 406975"/>
                    <a:gd name="connsiteX4" fmla="*/ 1064965 w 1413818"/>
                    <a:gd name="connsiteY4" fmla="*/ 36690 h 406975"/>
                    <a:gd name="connsiteX5" fmla="*/ 1288977 w 1413818"/>
                    <a:gd name="connsiteY5" fmla="*/ 212993 h 406975"/>
                    <a:gd name="connsiteX6" fmla="*/ 1413818 w 1413818"/>
                    <a:gd name="connsiteY6" fmla="*/ 15741 h 406975"/>
                    <a:gd name="connsiteX7" fmla="*/ 1391659 w 1413818"/>
                    <a:gd name="connsiteY7" fmla="*/ 3269 h 406975"/>
                    <a:gd name="connsiteX8" fmla="*/ 1282317 w 1413818"/>
                    <a:gd name="connsiteY8" fmla="*/ 176182 h 406975"/>
                    <a:gd name="connsiteX9" fmla="*/ 1058184 w 1413818"/>
                    <a:gd name="connsiteY9" fmla="*/ 0 h 406975"/>
                    <a:gd name="connsiteX10" fmla="*/ 905735 w 1413818"/>
                    <a:gd name="connsiteY10" fmla="*/ 240843 h 406975"/>
                    <a:gd name="connsiteX11" fmla="*/ 681723 w 1413818"/>
                    <a:gd name="connsiteY11" fmla="*/ 64661 h 406975"/>
                    <a:gd name="connsiteX12" fmla="*/ 529274 w 1413818"/>
                    <a:gd name="connsiteY12" fmla="*/ 305504 h 406975"/>
                    <a:gd name="connsiteX13" fmla="*/ 305262 w 1413818"/>
                    <a:gd name="connsiteY13" fmla="*/ 129322 h 406975"/>
                    <a:gd name="connsiteX14" fmla="*/ 152812 w 1413818"/>
                    <a:gd name="connsiteY14" fmla="*/ 370165 h 406975"/>
                    <a:gd name="connsiteX15" fmla="*/ 16710 w 1413818"/>
                    <a:gd name="connsiteY15" fmla="*/ 263123 h 406975"/>
                    <a:gd name="connsiteX16" fmla="*/ 0 w 1413818"/>
                    <a:gd name="connsiteY16" fmla="*/ 281650 h 406975"/>
                    <a:gd name="connsiteX17" fmla="*/ 159472 w 1413818"/>
                    <a:gd name="connsiteY17" fmla="*/ 406975 h 406975"/>
                    <a:gd name="connsiteX18" fmla="*/ 311922 w 1413818"/>
                    <a:gd name="connsiteY18" fmla="*/ 166011 h 406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13818" h="406975">
                      <a:moveTo>
                        <a:pt x="311922" y="166011"/>
                      </a:moveTo>
                      <a:lnTo>
                        <a:pt x="535934" y="342315"/>
                      </a:lnTo>
                      <a:lnTo>
                        <a:pt x="688383" y="101350"/>
                      </a:lnTo>
                      <a:lnTo>
                        <a:pt x="912516" y="277654"/>
                      </a:lnTo>
                      <a:lnTo>
                        <a:pt x="1064965" y="36690"/>
                      </a:lnTo>
                      <a:lnTo>
                        <a:pt x="1288977" y="212993"/>
                      </a:lnTo>
                      <a:lnTo>
                        <a:pt x="1413818" y="15741"/>
                      </a:lnTo>
                      <a:cubicBezTo>
                        <a:pt x="1406432" y="11624"/>
                        <a:pt x="1399046" y="7386"/>
                        <a:pt x="1391659" y="3269"/>
                      </a:cubicBezTo>
                      <a:lnTo>
                        <a:pt x="1282317" y="176182"/>
                      </a:lnTo>
                      <a:lnTo>
                        <a:pt x="1058184" y="0"/>
                      </a:lnTo>
                      <a:lnTo>
                        <a:pt x="905735" y="240843"/>
                      </a:lnTo>
                      <a:lnTo>
                        <a:pt x="681723" y="64661"/>
                      </a:lnTo>
                      <a:lnTo>
                        <a:pt x="529274" y="305504"/>
                      </a:lnTo>
                      <a:lnTo>
                        <a:pt x="305262" y="129322"/>
                      </a:lnTo>
                      <a:lnTo>
                        <a:pt x="152812" y="370165"/>
                      </a:lnTo>
                      <a:lnTo>
                        <a:pt x="16710" y="263123"/>
                      </a:lnTo>
                      <a:cubicBezTo>
                        <a:pt x="10898" y="269662"/>
                        <a:pt x="5207" y="275837"/>
                        <a:pt x="0" y="281650"/>
                      </a:cubicBezTo>
                      <a:lnTo>
                        <a:pt x="159472" y="406975"/>
                      </a:lnTo>
                      <a:lnTo>
                        <a:pt x="311922" y="166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6E73C1C8-A5D7-0717-9E38-0CCC1E210485}"/>
                    </a:ext>
                  </a:extLst>
                </p:cNvPr>
                <p:cNvSpPr/>
                <p:nvPr/>
              </p:nvSpPr>
              <p:spPr>
                <a:xfrm>
                  <a:off x="12040761" y="-1788980"/>
                  <a:ext cx="52552" cy="33904"/>
                </a:xfrm>
                <a:custGeom>
                  <a:avLst/>
                  <a:gdLst>
                    <a:gd name="connsiteX0" fmla="*/ 52552 w 52552"/>
                    <a:gd name="connsiteY0" fmla="*/ 19011 h 33904"/>
                    <a:gd name="connsiteX1" fmla="*/ 0 w 52552"/>
                    <a:gd name="connsiteY1" fmla="*/ 0 h 33904"/>
                    <a:gd name="connsiteX2" fmla="*/ 43107 w 52552"/>
                    <a:gd name="connsiteY2" fmla="*/ 33905 h 33904"/>
                    <a:gd name="connsiteX3" fmla="*/ 52552 w 52552"/>
                    <a:gd name="connsiteY3" fmla="*/ 19011 h 33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2552" h="33904">
                      <a:moveTo>
                        <a:pt x="52552" y="19011"/>
                      </a:moveTo>
                      <a:cubicBezTo>
                        <a:pt x="34994" y="13077"/>
                        <a:pt x="17437" y="6781"/>
                        <a:pt x="0" y="0"/>
                      </a:cubicBezTo>
                      <a:lnTo>
                        <a:pt x="43107" y="33905"/>
                      </a:lnTo>
                      <a:lnTo>
                        <a:pt x="52552" y="19011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7DCE081B-1E51-9781-82E9-42817AA619D1}"/>
                    </a:ext>
                  </a:extLst>
                </p:cNvPr>
                <p:cNvSpPr/>
                <p:nvPr/>
              </p:nvSpPr>
              <p:spPr>
                <a:xfrm>
                  <a:off x="12835701" y="-1900864"/>
                  <a:ext cx="11503" cy="16346"/>
                </a:xfrm>
                <a:custGeom>
                  <a:avLst/>
                  <a:gdLst>
                    <a:gd name="connsiteX0" fmla="*/ 11503 w 11503"/>
                    <a:gd name="connsiteY0" fmla="*/ 0 h 16346"/>
                    <a:gd name="connsiteX1" fmla="*/ 0 w 11503"/>
                    <a:gd name="connsiteY1" fmla="*/ 15378 h 16346"/>
                    <a:gd name="connsiteX2" fmla="*/ 1211 w 11503"/>
                    <a:gd name="connsiteY2" fmla="*/ 16347 h 16346"/>
                    <a:gd name="connsiteX3" fmla="*/ 11503 w 11503"/>
                    <a:gd name="connsiteY3" fmla="*/ 0 h 1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503" h="16346">
                      <a:moveTo>
                        <a:pt x="11503" y="0"/>
                      </a:moveTo>
                      <a:cubicBezTo>
                        <a:pt x="7871" y="5207"/>
                        <a:pt x="3996" y="10292"/>
                        <a:pt x="0" y="15378"/>
                      </a:cubicBezTo>
                      <a:lnTo>
                        <a:pt x="1211" y="16347"/>
                      </a:lnTo>
                      <a:lnTo>
                        <a:pt x="11503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5C2E3379-5BE4-840C-4F59-ED69DF8DA758}"/>
                    </a:ext>
                  </a:extLst>
                </p:cNvPr>
                <p:cNvSpPr/>
                <p:nvPr/>
              </p:nvSpPr>
              <p:spPr>
                <a:xfrm>
                  <a:off x="12864762" y="-2162171"/>
                  <a:ext cx="454562" cy="233577"/>
                </a:xfrm>
                <a:custGeom>
                  <a:avLst/>
                  <a:gdLst>
                    <a:gd name="connsiteX0" fmla="*/ 348611 w 454562"/>
                    <a:gd name="connsiteY0" fmla="*/ 212993 h 233577"/>
                    <a:gd name="connsiteX1" fmla="*/ 454563 w 454562"/>
                    <a:gd name="connsiteY1" fmla="*/ 45408 h 233577"/>
                    <a:gd name="connsiteX2" fmla="*/ 430709 w 454562"/>
                    <a:gd name="connsiteY2" fmla="*/ 35963 h 233577"/>
                    <a:gd name="connsiteX3" fmla="*/ 341830 w 454562"/>
                    <a:gd name="connsiteY3" fmla="*/ 176303 h 233577"/>
                    <a:gd name="connsiteX4" fmla="*/ 117818 w 454562"/>
                    <a:gd name="connsiteY4" fmla="*/ 0 h 233577"/>
                    <a:gd name="connsiteX5" fmla="*/ 40322 w 454562"/>
                    <a:gd name="connsiteY5" fmla="*/ 122420 h 233577"/>
                    <a:gd name="connsiteX6" fmla="*/ 0 w 454562"/>
                    <a:gd name="connsiteY6" fmla="*/ 233578 h 233577"/>
                    <a:gd name="connsiteX7" fmla="*/ 124478 w 454562"/>
                    <a:gd name="connsiteY7" fmla="*/ 36811 h 233577"/>
                    <a:gd name="connsiteX8" fmla="*/ 348611 w 454562"/>
                    <a:gd name="connsiteY8" fmla="*/ 212993 h 233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54562" h="233577">
                      <a:moveTo>
                        <a:pt x="348611" y="212993"/>
                      </a:moveTo>
                      <a:lnTo>
                        <a:pt x="454563" y="45408"/>
                      </a:lnTo>
                      <a:cubicBezTo>
                        <a:pt x="446571" y="42260"/>
                        <a:pt x="438579" y="39111"/>
                        <a:pt x="430709" y="35963"/>
                      </a:cubicBezTo>
                      <a:lnTo>
                        <a:pt x="341830" y="176303"/>
                      </a:lnTo>
                      <a:lnTo>
                        <a:pt x="117818" y="0"/>
                      </a:lnTo>
                      <a:lnTo>
                        <a:pt x="40322" y="122420"/>
                      </a:lnTo>
                      <a:cubicBezTo>
                        <a:pt x="33299" y="159351"/>
                        <a:pt x="20706" y="197131"/>
                        <a:pt x="0" y="233578"/>
                      </a:cubicBezTo>
                      <a:lnTo>
                        <a:pt x="124478" y="36811"/>
                      </a:lnTo>
                      <a:lnTo>
                        <a:pt x="348611" y="21299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C29B9ADE-503C-6460-580B-1536E852C636}"/>
                    </a:ext>
                  </a:extLst>
                </p:cNvPr>
                <p:cNvSpPr/>
                <p:nvPr/>
              </p:nvSpPr>
              <p:spPr>
                <a:xfrm>
                  <a:off x="12878324" y="-382306"/>
                  <a:ext cx="66961" cy="35115"/>
                </a:xfrm>
                <a:custGeom>
                  <a:avLst/>
                  <a:gdLst>
                    <a:gd name="connsiteX0" fmla="*/ 0 w 66961"/>
                    <a:gd name="connsiteY0" fmla="*/ 35116 h 35115"/>
                    <a:gd name="connsiteX1" fmla="*/ 66962 w 66961"/>
                    <a:gd name="connsiteY1" fmla="*/ 35116 h 35115"/>
                    <a:gd name="connsiteX2" fmla="*/ 22280 w 66961"/>
                    <a:gd name="connsiteY2" fmla="*/ 0 h 351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961" h="35115">
                      <a:moveTo>
                        <a:pt x="0" y="35116"/>
                      </a:moveTo>
                      <a:lnTo>
                        <a:pt x="66962" y="35116"/>
                      </a:lnTo>
                      <a:lnTo>
                        <a:pt x="22280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66BE50F-B0F8-C805-18FE-A758A6714B42}"/>
                    </a:ext>
                  </a:extLst>
                </p:cNvPr>
                <p:cNvSpPr/>
                <p:nvPr/>
              </p:nvSpPr>
              <p:spPr>
                <a:xfrm>
                  <a:off x="13214221" y="-511627"/>
                  <a:ext cx="709572" cy="277653"/>
                </a:xfrm>
                <a:custGeom>
                  <a:avLst/>
                  <a:gdLst>
                    <a:gd name="connsiteX0" fmla="*/ 663560 w 709572"/>
                    <a:gd name="connsiteY0" fmla="*/ 176303 h 277653"/>
                    <a:gd name="connsiteX1" fmla="*/ 647576 w 709572"/>
                    <a:gd name="connsiteY1" fmla="*/ 163710 h 277653"/>
                    <a:gd name="connsiteX2" fmla="*/ 439427 w 709572"/>
                    <a:gd name="connsiteY2" fmla="*/ 0 h 277653"/>
                    <a:gd name="connsiteX3" fmla="*/ 335655 w 709572"/>
                    <a:gd name="connsiteY3" fmla="*/ 163952 h 277653"/>
                    <a:gd name="connsiteX4" fmla="*/ 286977 w 709572"/>
                    <a:gd name="connsiteY4" fmla="*/ 240964 h 277653"/>
                    <a:gd name="connsiteX5" fmla="*/ 189260 w 709572"/>
                    <a:gd name="connsiteY5" fmla="*/ 164074 h 277653"/>
                    <a:gd name="connsiteX6" fmla="*/ 62965 w 709572"/>
                    <a:gd name="connsiteY6" fmla="*/ 64661 h 277653"/>
                    <a:gd name="connsiteX7" fmla="*/ 0 w 709572"/>
                    <a:gd name="connsiteY7" fmla="*/ 164195 h 277653"/>
                    <a:gd name="connsiteX8" fmla="*/ 29909 w 709572"/>
                    <a:gd name="connsiteY8" fmla="*/ 164195 h 277653"/>
                    <a:gd name="connsiteX9" fmla="*/ 69625 w 709572"/>
                    <a:gd name="connsiteY9" fmla="*/ 101471 h 277653"/>
                    <a:gd name="connsiteX10" fmla="*/ 149301 w 709572"/>
                    <a:gd name="connsiteY10" fmla="*/ 164074 h 277653"/>
                    <a:gd name="connsiteX11" fmla="*/ 293758 w 709572"/>
                    <a:gd name="connsiteY11" fmla="*/ 277654 h 277653"/>
                    <a:gd name="connsiteX12" fmla="*/ 365684 w 709572"/>
                    <a:gd name="connsiteY12" fmla="*/ 163952 h 277653"/>
                    <a:gd name="connsiteX13" fmla="*/ 446208 w 709572"/>
                    <a:gd name="connsiteY13" fmla="*/ 36811 h 277653"/>
                    <a:gd name="connsiteX14" fmla="*/ 607617 w 709572"/>
                    <a:gd name="connsiteY14" fmla="*/ 163831 h 277653"/>
                    <a:gd name="connsiteX15" fmla="*/ 670220 w 709572"/>
                    <a:gd name="connsiteY15" fmla="*/ 212993 h 277653"/>
                    <a:gd name="connsiteX16" fmla="*/ 701339 w 709572"/>
                    <a:gd name="connsiteY16" fmla="*/ 163710 h 277653"/>
                    <a:gd name="connsiteX17" fmla="*/ 705940 w 709572"/>
                    <a:gd name="connsiteY17" fmla="*/ 156566 h 277653"/>
                    <a:gd name="connsiteX18" fmla="*/ 709573 w 709572"/>
                    <a:gd name="connsiteY18" fmla="*/ 103651 h 277653"/>
                    <a:gd name="connsiteX19" fmla="*/ 671552 w 709572"/>
                    <a:gd name="connsiteY19" fmla="*/ 163710 h 277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09572" h="277653">
                      <a:moveTo>
                        <a:pt x="663560" y="176303"/>
                      </a:moveTo>
                      <a:lnTo>
                        <a:pt x="647576" y="163710"/>
                      </a:lnTo>
                      <a:lnTo>
                        <a:pt x="439427" y="0"/>
                      </a:lnTo>
                      <a:lnTo>
                        <a:pt x="335655" y="163952"/>
                      </a:lnTo>
                      <a:lnTo>
                        <a:pt x="286977" y="240964"/>
                      </a:lnTo>
                      <a:lnTo>
                        <a:pt x="189260" y="164074"/>
                      </a:lnTo>
                      <a:lnTo>
                        <a:pt x="62965" y="64661"/>
                      </a:lnTo>
                      <a:lnTo>
                        <a:pt x="0" y="164195"/>
                      </a:lnTo>
                      <a:lnTo>
                        <a:pt x="29909" y="164195"/>
                      </a:lnTo>
                      <a:lnTo>
                        <a:pt x="69625" y="101471"/>
                      </a:lnTo>
                      <a:lnTo>
                        <a:pt x="149301" y="164074"/>
                      </a:lnTo>
                      <a:lnTo>
                        <a:pt x="293758" y="277654"/>
                      </a:lnTo>
                      <a:lnTo>
                        <a:pt x="365684" y="163952"/>
                      </a:lnTo>
                      <a:lnTo>
                        <a:pt x="446208" y="36811"/>
                      </a:lnTo>
                      <a:lnTo>
                        <a:pt x="607617" y="163831"/>
                      </a:lnTo>
                      <a:lnTo>
                        <a:pt x="670220" y="212993"/>
                      </a:lnTo>
                      <a:lnTo>
                        <a:pt x="701339" y="163710"/>
                      </a:lnTo>
                      <a:lnTo>
                        <a:pt x="705940" y="156566"/>
                      </a:lnTo>
                      <a:lnTo>
                        <a:pt x="709573" y="103651"/>
                      </a:lnTo>
                      <a:lnTo>
                        <a:pt x="671552" y="16371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5D737FB-02B9-FDBE-C1BD-8DB2A91D9F6D}"/>
                    </a:ext>
                  </a:extLst>
                </p:cNvPr>
                <p:cNvSpPr/>
                <p:nvPr/>
              </p:nvSpPr>
              <p:spPr>
                <a:xfrm>
                  <a:off x="13641902" y="-397320"/>
                  <a:ext cx="94327" cy="49645"/>
                </a:xfrm>
                <a:custGeom>
                  <a:avLst/>
                  <a:gdLst>
                    <a:gd name="connsiteX0" fmla="*/ 0 w 94327"/>
                    <a:gd name="connsiteY0" fmla="*/ 49646 h 49645"/>
                    <a:gd name="connsiteX1" fmla="*/ 30030 w 94327"/>
                    <a:gd name="connsiteY1" fmla="*/ 49525 h 49645"/>
                    <a:gd name="connsiteX2" fmla="*/ 38143 w 94327"/>
                    <a:gd name="connsiteY2" fmla="*/ 36811 h 49645"/>
                    <a:gd name="connsiteX3" fmla="*/ 54369 w 94327"/>
                    <a:gd name="connsiteY3" fmla="*/ 49525 h 49645"/>
                    <a:gd name="connsiteX4" fmla="*/ 94327 w 94327"/>
                    <a:gd name="connsiteY4" fmla="*/ 49525 h 49645"/>
                    <a:gd name="connsiteX5" fmla="*/ 31362 w 94327"/>
                    <a:gd name="connsiteY5" fmla="*/ 0 h 49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327" h="49645">
                      <a:moveTo>
                        <a:pt x="0" y="49646"/>
                      </a:moveTo>
                      <a:lnTo>
                        <a:pt x="30030" y="49525"/>
                      </a:lnTo>
                      <a:lnTo>
                        <a:pt x="38143" y="36811"/>
                      </a:lnTo>
                      <a:lnTo>
                        <a:pt x="54369" y="49525"/>
                      </a:lnTo>
                      <a:lnTo>
                        <a:pt x="94327" y="49525"/>
                      </a:lnTo>
                      <a:lnTo>
                        <a:pt x="31362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E603C42-42EC-977C-2D4B-5B55630A7A09}"/>
                    </a:ext>
                  </a:extLst>
                </p:cNvPr>
                <p:cNvSpPr/>
                <p:nvPr/>
              </p:nvSpPr>
              <p:spPr>
                <a:xfrm>
                  <a:off x="11227779" y="-1148063"/>
                  <a:ext cx="2743965" cy="665739"/>
                </a:xfrm>
                <a:custGeom>
                  <a:avLst/>
                  <a:gdLst>
                    <a:gd name="connsiteX0" fmla="*/ 299449 w 2743965"/>
                    <a:gd name="connsiteY0" fmla="*/ 665739 h 665739"/>
                    <a:gd name="connsiteX1" fmla="*/ 451899 w 2743965"/>
                    <a:gd name="connsiteY1" fmla="*/ 424775 h 665739"/>
                    <a:gd name="connsiteX2" fmla="*/ 675911 w 2743965"/>
                    <a:gd name="connsiteY2" fmla="*/ 601079 h 665739"/>
                    <a:gd name="connsiteX3" fmla="*/ 828360 w 2743965"/>
                    <a:gd name="connsiteY3" fmla="*/ 360114 h 665739"/>
                    <a:gd name="connsiteX4" fmla="*/ 1052493 w 2743965"/>
                    <a:gd name="connsiteY4" fmla="*/ 536418 h 665739"/>
                    <a:gd name="connsiteX5" fmla="*/ 1204942 w 2743965"/>
                    <a:gd name="connsiteY5" fmla="*/ 295454 h 665739"/>
                    <a:gd name="connsiteX6" fmla="*/ 1428954 w 2743965"/>
                    <a:gd name="connsiteY6" fmla="*/ 471757 h 665739"/>
                    <a:gd name="connsiteX7" fmla="*/ 1581403 w 2743965"/>
                    <a:gd name="connsiteY7" fmla="*/ 230793 h 665739"/>
                    <a:gd name="connsiteX8" fmla="*/ 1805536 w 2743965"/>
                    <a:gd name="connsiteY8" fmla="*/ 407096 h 665739"/>
                    <a:gd name="connsiteX9" fmla="*/ 1957865 w 2743965"/>
                    <a:gd name="connsiteY9" fmla="*/ 166132 h 665739"/>
                    <a:gd name="connsiteX10" fmla="*/ 2181998 w 2743965"/>
                    <a:gd name="connsiteY10" fmla="*/ 342436 h 665739"/>
                    <a:gd name="connsiteX11" fmla="*/ 2334326 w 2743965"/>
                    <a:gd name="connsiteY11" fmla="*/ 101471 h 665739"/>
                    <a:gd name="connsiteX12" fmla="*/ 2558459 w 2743965"/>
                    <a:gd name="connsiteY12" fmla="*/ 277775 h 665739"/>
                    <a:gd name="connsiteX13" fmla="*/ 2710908 w 2743965"/>
                    <a:gd name="connsiteY13" fmla="*/ 36811 h 665739"/>
                    <a:gd name="connsiteX14" fmla="*/ 2741907 w 2743965"/>
                    <a:gd name="connsiteY14" fmla="*/ 61270 h 665739"/>
                    <a:gd name="connsiteX15" fmla="*/ 2743965 w 2743965"/>
                    <a:gd name="connsiteY15" fmla="*/ 31241 h 665739"/>
                    <a:gd name="connsiteX16" fmla="*/ 2704248 w 2743965"/>
                    <a:gd name="connsiteY16" fmla="*/ 0 h 665739"/>
                    <a:gd name="connsiteX17" fmla="*/ 2551799 w 2743965"/>
                    <a:gd name="connsiteY17" fmla="*/ 240964 h 665739"/>
                    <a:gd name="connsiteX18" fmla="*/ 2327666 w 2743965"/>
                    <a:gd name="connsiteY18" fmla="*/ 64661 h 665739"/>
                    <a:gd name="connsiteX19" fmla="*/ 2175217 w 2743965"/>
                    <a:gd name="connsiteY19" fmla="*/ 305625 h 665739"/>
                    <a:gd name="connsiteX20" fmla="*/ 1951205 w 2743965"/>
                    <a:gd name="connsiteY20" fmla="*/ 129322 h 665739"/>
                    <a:gd name="connsiteX21" fmla="*/ 1798756 w 2743965"/>
                    <a:gd name="connsiteY21" fmla="*/ 370286 h 665739"/>
                    <a:gd name="connsiteX22" fmla="*/ 1574623 w 2743965"/>
                    <a:gd name="connsiteY22" fmla="*/ 194103 h 665739"/>
                    <a:gd name="connsiteX23" fmla="*/ 1422294 w 2743965"/>
                    <a:gd name="connsiteY23" fmla="*/ 434946 h 665739"/>
                    <a:gd name="connsiteX24" fmla="*/ 1198161 w 2743965"/>
                    <a:gd name="connsiteY24" fmla="*/ 258764 h 665739"/>
                    <a:gd name="connsiteX25" fmla="*/ 1045712 w 2743965"/>
                    <a:gd name="connsiteY25" fmla="*/ 499607 h 665739"/>
                    <a:gd name="connsiteX26" fmla="*/ 821700 w 2743965"/>
                    <a:gd name="connsiteY26" fmla="*/ 323425 h 665739"/>
                    <a:gd name="connsiteX27" fmla="*/ 669251 w 2743965"/>
                    <a:gd name="connsiteY27" fmla="*/ 564268 h 665739"/>
                    <a:gd name="connsiteX28" fmla="*/ 445118 w 2743965"/>
                    <a:gd name="connsiteY28" fmla="*/ 388086 h 665739"/>
                    <a:gd name="connsiteX29" fmla="*/ 292669 w 2743965"/>
                    <a:gd name="connsiteY29" fmla="*/ 628929 h 665739"/>
                    <a:gd name="connsiteX30" fmla="*/ 68657 w 2743965"/>
                    <a:gd name="connsiteY30" fmla="*/ 452746 h 665739"/>
                    <a:gd name="connsiteX31" fmla="*/ 0 w 2743965"/>
                    <a:gd name="connsiteY31" fmla="*/ 561241 h 665739"/>
                    <a:gd name="connsiteX32" fmla="*/ 17437 w 2743965"/>
                    <a:gd name="connsiteY32" fmla="*/ 580978 h 665739"/>
                    <a:gd name="connsiteX33" fmla="*/ 75316 w 274396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743965" h="665739">
                      <a:moveTo>
                        <a:pt x="299449" y="665739"/>
                      </a:moveTo>
                      <a:lnTo>
                        <a:pt x="451899" y="424775"/>
                      </a:lnTo>
                      <a:lnTo>
                        <a:pt x="675911" y="601079"/>
                      </a:lnTo>
                      <a:lnTo>
                        <a:pt x="828360" y="360114"/>
                      </a:lnTo>
                      <a:lnTo>
                        <a:pt x="1052493" y="536418"/>
                      </a:lnTo>
                      <a:lnTo>
                        <a:pt x="1204942" y="295454"/>
                      </a:lnTo>
                      <a:lnTo>
                        <a:pt x="1428954" y="471757"/>
                      </a:lnTo>
                      <a:lnTo>
                        <a:pt x="1581403" y="230793"/>
                      </a:lnTo>
                      <a:lnTo>
                        <a:pt x="1805536" y="407096"/>
                      </a:lnTo>
                      <a:lnTo>
                        <a:pt x="1957865" y="166132"/>
                      </a:lnTo>
                      <a:lnTo>
                        <a:pt x="2181998" y="342436"/>
                      </a:lnTo>
                      <a:lnTo>
                        <a:pt x="2334326" y="101471"/>
                      </a:lnTo>
                      <a:lnTo>
                        <a:pt x="2558459" y="277775"/>
                      </a:lnTo>
                      <a:lnTo>
                        <a:pt x="2710908" y="36811"/>
                      </a:lnTo>
                      <a:lnTo>
                        <a:pt x="2741907" y="61270"/>
                      </a:lnTo>
                      <a:lnTo>
                        <a:pt x="2743965" y="31241"/>
                      </a:lnTo>
                      <a:lnTo>
                        <a:pt x="2704248" y="0"/>
                      </a:lnTo>
                      <a:lnTo>
                        <a:pt x="2551799" y="240964"/>
                      </a:lnTo>
                      <a:lnTo>
                        <a:pt x="2327666" y="64661"/>
                      </a:lnTo>
                      <a:lnTo>
                        <a:pt x="2175217" y="305625"/>
                      </a:lnTo>
                      <a:lnTo>
                        <a:pt x="1951205" y="129322"/>
                      </a:lnTo>
                      <a:lnTo>
                        <a:pt x="1798756" y="370286"/>
                      </a:lnTo>
                      <a:lnTo>
                        <a:pt x="1574623" y="194103"/>
                      </a:lnTo>
                      <a:lnTo>
                        <a:pt x="1422294" y="434946"/>
                      </a:lnTo>
                      <a:lnTo>
                        <a:pt x="1198161" y="258764"/>
                      </a:lnTo>
                      <a:lnTo>
                        <a:pt x="1045712" y="499607"/>
                      </a:lnTo>
                      <a:lnTo>
                        <a:pt x="821700" y="323425"/>
                      </a:lnTo>
                      <a:lnTo>
                        <a:pt x="669251" y="564268"/>
                      </a:lnTo>
                      <a:lnTo>
                        <a:pt x="445118" y="388086"/>
                      </a:lnTo>
                      <a:lnTo>
                        <a:pt x="292669" y="628929"/>
                      </a:lnTo>
                      <a:lnTo>
                        <a:pt x="68657" y="452746"/>
                      </a:lnTo>
                      <a:lnTo>
                        <a:pt x="0" y="561241"/>
                      </a:lnTo>
                      <a:lnTo>
                        <a:pt x="17437" y="580978"/>
                      </a:lnTo>
                      <a:lnTo>
                        <a:pt x="75316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BD7304D2-D78A-C049-5493-268A3FAEC929}"/>
                    </a:ext>
                  </a:extLst>
                </p:cNvPr>
                <p:cNvSpPr/>
                <p:nvPr/>
              </p:nvSpPr>
              <p:spPr>
                <a:xfrm>
                  <a:off x="11174016" y="-1262370"/>
                  <a:ext cx="2804145" cy="665739"/>
                </a:xfrm>
                <a:custGeom>
                  <a:avLst/>
                  <a:gdLst>
                    <a:gd name="connsiteX0" fmla="*/ 333596 w 2804145"/>
                    <a:gd name="connsiteY0" fmla="*/ 665739 h 665739"/>
                    <a:gd name="connsiteX1" fmla="*/ 485924 w 2804145"/>
                    <a:gd name="connsiteY1" fmla="*/ 424775 h 665739"/>
                    <a:gd name="connsiteX2" fmla="*/ 710057 w 2804145"/>
                    <a:gd name="connsiteY2" fmla="*/ 601079 h 665739"/>
                    <a:gd name="connsiteX3" fmla="*/ 862507 w 2804145"/>
                    <a:gd name="connsiteY3" fmla="*/ 360114 h 665739"/>
                    <a:gd name="connsiteX4" fmla="*/ 1086640 w 2804145"/>
                    <a:gd name="connsiteY4" fmla="*/ 536418 h 665739"/>
                    <a:gd name="connsiteX5" fmla="*/ 1238968 w 2804145"/>
                    <a:gd name="connsiteY5" fmla="*/ 295454 h 665739"/>
                    <a:gd name="connsiteX6" fmla="*/ 1463101 w 2804145"/>
                    <a:gd name="connsiteY6" fmla="*/ 471636 h 665739"/>
                    <a:gd name="connsiteX7" fmla="*/ 1615550 w 2804145"/>
                    <a:gd name="connsiteY7" fmla="*/ 230793 h 665739"/>
                    <a:gd name="connsiteX8" fmla="*/ 1839683 w 2804145"/>
                    <a:gd name="connsiteY8" fmla="*/ 406975 h 665739"/>
                    <a:gd name="connsiteX9" fmla="*/ 1992011 w 2804145"/>
                    <a:gd name="connsiteY9" fmla="*/ 166132 h 665739"/>
                    <a:gd name="connsiteX10" fmla="*/ 2216023 w 2804145"/>
                    <a:gd name="connsiteY10" fmla="*/ 342314 h 665739"/>
                    <a:gd name="connsiteX11" fmla="*/ 2368473 w 2804145"/>
                    <a:gd name="connsiteY11" fmla="*/ 101471 h 665739"/>
                    <a:gd name="connsiteX12" fmla="*/ 2592606 w 2804145"/>
                    <a:gd name="connsiteY12" fmla="*/ 277654 h 665739"/>
                    <a:gd name="connsiteX13" fmla="*/ 2745055 w 2804145"/>
                    <a:gd name="connsiteY13" fmla="*/ 36811 h 665739"/>
                    <a:gd name="connsiteX14" fmla="*/ 2802087 w 2804145"/>
                    <a:gd name="connsiteY14" fmla="*/ 81613 h 665739"/>
                    <a:gd name="connsiteX15" fmla="*/ 2804146 w 2804145"/>
                    <a:gd name="connsiteY15" fmla="*/ 51704 h 665739"/>
                    <a:gd name="connsiteX16" fmla="*/ 2738395 w 2804145"/>
                    <a:gd name="connsiteY16" fmla="*/ 0 h 665739"/>
                    <a:gd name="connsiteX17" fmla="*/ 2585946 w 2804145"/>
                    <a:gd name="connsiteY17" fmla="*/ 240964 h 665739"/>
                    <a:gd name="connsiteX18" fmla="*/ 2361813 w 2804145"/>
                    <a:gd name="connsiteY18" fmla="*/ 64661 h 665739"/>
                    <a:gd name="connsiteX19" fmla="*/ 2209364 w 2804145"/>
                    <a:gd name="connsiteY19" fmla="*/ 305625 h 665739"/>
                    <a:gd name="connsiteX20" fmla="*/ 1985352 w 2804145"/>
                    <a:gd name="connsiteY20" fmla="*/ 129322 h 665739"/>
                    <a:gd name="connsiteX21" fmla="*/ 1832902 w 2804145"/>
                    <a:gd name="connsiteY21" fmla="*/ 370286 h 665739"/>
                    <a:gd name="connsiteX22" fmla="*/ 1608769 w 2804145"/>
                    <a:gd name="connsiteY22" fmla="*/ 193982 h 665739"/>
                    <a:gd name="connsiteX23" fmla="*/ 1456320 w 2804145"/>
                    <a:gd name="connsiteY23" fmla="*/ 434946 h 665739"/>
                    <a:gd name="connsiteX24" fmla="*/ 1232308 w 2804145"/>
                    <a:gd name="connsiteY24" fmla="*/ 258643 h 665739"/>
                    <a:gd name="connsiteX25" fmla="*/ 1079859 w 2804145"/>
                    <a:gd name="connsiteY25" fmla="*/ 499607 h 665739"/>
                    <a:gd name="connsiteX26" fmla="*/ 855726 w 2804145"/>
                    <a:gd name="connsiteY26" fmla="*/ 323304 h 665739"/>
                    <a:gd name="connsiteX27" fmla="*/ 703277 w 2804145"/>
                    <a:gd name="connsiteY27" fmla="*/ 564268 h 665739"/>
                    <a:gd name="connsiteX28" fmla="*/ 479265 w 2804145"/>
                    <a:gd name="connsiteY28" fmla="*/ 388086 h 665739"/>
                    <a:gd name="connsiteX29" fmla="*/ 326815 w 2804145"/>
                    <a:gd name="connsiteY29" fmla="*/ 628929 h 665739"/>
                    <a:gd name="connsiteX30" fmla="*/ 102682 w 2804145"/>
                    <a:gd name="connsiteY30" fmla="*/ 452746 h 665739"/>
                    <a:gd name="connsiteX31" fmla="*/ 0 w 2804145"/>
                    <a:gd name="connsiteY31" fmla="*/ 615125 h 665739"/>
                    <a:gd name="connsiteX32" fmla="*/ 17558 w 2804145"/>
                    <a:gd name="connsiteY32" fmla="*/ 634741 h 665739"/>
                    <a:gd name="connsiteX33" fmla="*/ 109463 w 2804145"/>
                    <a:gd name="connsiteY33" fmla="*/ 489436 h 665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2804145" h="665739">
                      <a:moveTo>
                        <a:pt x="333596" y="665739"/>
                      </a:moveTo>
                      <a:lnTo>
                        <a:pt x="485924" y="424775"/>
                      </a:lnTo>
                      <a:lnTo>
                        <a:pt x="710057" y="601079"/>
                      </a:lnTo>
                      <a:lnTo>
                        <a:pt x="862507" y="360114"/>
                      </a:lnTo>
                      <a:lnTo>
                        <a:pt x="1086640" y="536418"/>
                      </a:lnTo>
                      <a:lnTo>
                        <a:pt x="1238968" y="295454"/>
                      </a:lnTo>
                      <a:lnTo>
                        <a:pt x="1463101" y="471636"/>
                      </a:lnTo>
                      <a:lnTo>
                        <a:pt x="1615550" y="230793"/>
                      </a:lnTo>
                      <a:lnTo>
                        <a:pt x="1839683" y="406975"/>
                      </a:lnTo>
                      <a:lnTo>
                        <a:pt x="1992011" y="166132"/>
                      </a:lnTo>
                      <a:lnTo>
                        <a:pt x="2216023" y="342314"/>
                      </a:lnTo>
                      <a:lnTo>
                        <a:pt x="2368473" y="101471"/>
                      </a:lnTo>
                      <a:lnTo>
                        <a:pt x="2592606" y="277654"/>
                      </a:lnTo>
                      <a:lnTo>
                        <a:pt x="2745055" y="36811"/>
                      </a:lnTo>
                      <a:lnTo>
                        <a:pt x="2802087" y="81613"/>
                      </a:lnTo>
                      <a:lnTo>
                        <a:pt x="2804146" y="51704"/>
                      </a:lnTo>
                      <a:lnTo>
                        <a:pt x="2738395" y="0"/>
                      </a:lnTo>
                      <a:lnTo>
                        <a:pt x="2585946" y="240964"/>
                      </a:lnTo>
                      <a:lnTo>
                        <a:pt x="2361813" y="64661"/>
                      </a:lnTo>
                      <a:lnTo>
                        <a:pt x="2209364" y="305625"/>
                      </a:lnTo>
                      <a:lnTo>
                        <a:pt x="1985352" y="129322"/>
                      </a:lnTo>
                      <a:lnTo>
                        <a:pt x="1832902" y="370286"/>
                      </a:lnTo>
                      <a:lnTo>
                        <a:pt x="1608769" y="193982"/>
                      </a:lnTo>
                      <a:lnTo>
                        <a:pt x="1456320" y="434946"/>
                      </a:lnTo>
                      <a:lnTo>
                        <a:pt x="1232308" y="258643"/>
                      </a:lnTo>
                      <a:lnTo>
                        <a:pt x="1079859" y="499607"/>
                      </a:lnTo>
                      <a:lnTo>
                        <a:pt x="855726" y="323304"/>
                      </a:lnTo>
                      <a:lnTo>
                        <a:pt x="703277" y="564268"/>
                      </a:lnTo>
                      <a:lnTo>
                        <a:pt x="479265" y="388086"/>
                      </a:lnTo>
                      <a:lnTo>
                        <a:pt x="326815" y="628929"/>
                      </a:lnTo>
                      <a:lnTo>
                        <a:pt x="102682" y="452746"/>
                      </a:lnTo>
                      <a:lnTo>
                        <a:pt x="0" y="615125"/>
                      </a:lnTo>
                      <a:lnTo>
                        <a:pt x="17558" y="634741"/>
                      </a:lnTo>
                      <a:lnTo>
                        <a:pt x="109463" y="489436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15A7715-1ABE-7CF6-835C-A283751689FC}"/>
                    </a:ext>
                  </a:extLst>
                </p:cNvPr>
                <p:cNvSpPr/>
                <p:nvPr/>
              </p:nvSpPr>
              <p:spPr>
                <a:xfrm>
                  <a:off x="11687064" y="-740361"/>
                  <a:ext cx="2258767" cy="536417"/>
                </a:xfrm>
                <a:custGeom>
                  <a:avLst/>
                  <a:gdLst>
                    <a:gd name="connsiteX0" fmla="*/ 1927351 w 2258767"/>
                    <a:gd name="connsiteY0" fmla="*/ 0 h 536417"/>
                    <a:gd name="connsiteX1" fmla="*/ 1774901 w 2258767"/>
                    <a:gd name="connsiteY1" fmla="*/ 240964 h 536417"/>
                    <a:gd name="connsiteX2" fmla="*/ 1550768 w 2258767"/>
                    <a:gd name="connsiteY2" fmla="*/ 64661 h 536417"/>
                    <a:gd name="connsiteX3" fmla="*/ 1398319 w 2258767"/>
                    <a:gd name="connsiteY3" fmla="*/ 305625 h 536417"/>
                    <a:gd name="connsiteX4" fmla="*/ 1174307 w 2258767"/>
                    <a:gd name="connsiteY4" fmla="*/ 129443 h 536417"/>
                    <a:gd name="connsiteX5" fmla="*/ 1021858 w 2258767"/>
                    <a:gd name="connsiteY5" fmla="*/ 370286 h 536417"/>
                    <a:gd name="connsiteX6" fmla="*/ 797725 w 2258767"/>
                    <a:gd name="connsiteY6" fmla="*/ 194103 h 536417"/>
                    <a:gd name="connsiteX7" fmla="*/ 671430 w 2258767"/>
                    <a:gd name="connsiteY7" fmla="*/ 393535 h 536417"/>
                    <a:gd name="connsiteX8" fmla="*/ 645276 w 2258767"/>
                    <a:gd name="connsiteY8" fmla="*/ 434946 h 536417"/>
                    <a:gd name="connsiteX9" fmla="*/ 592724 w 2258767"/>
                    <a:gd name="connsiteY9" fmla="*/ 393656 h 536417"/>
                    <a:gd name="connsiteX10" fmla="*/ 421264 w 2258767"/>
                    <a:gd name="connsiteY10" fmla="*/ 258764 h 536417"/>
                    <a:gd name="connsiteX11" fmla="*/ 335776 w 2258767"/>
                    <a:gd name="connsiteY11" fmla="*/ 393777 h 536417"/>
                    <a:gd name="connsiteX12" fmla="*/ 268814 w 2258767"/>
                    <a:gd name="connsiteY12" fmla="*/ 499607 h 536417"/>
                    <a:gd name="connsiteX13" fmla="*/ 134407 w 2258767"/>
                    <a:gd name="connsiteY13" fmla="*/ 394019 h 536417"/>
                    <a:gd name="connsiteX14" fmla="*/ 44681 w 2258767"/>
                    <a:gd name="connsiteY14" fmla="*/ 323425 h 536417"/>
                    <a:gd name="connsiteX15" fmla="*/ 0 w 2258767"/>
                    <a:gd name="connsiteY15" fmla="*/ 394140 h 536417"/>
                    <a:gd name="connsiteX16" fmla="*/ 30030 w 2258767"/>
                    <a:gd name="connsiteY16" fmla="*/ 394019 h 536417"/>
                    <a:gd name="connsiteX17" fmla="*/ 51462 w 2258767"/>
                    <a:gd name="connsiteY17" fmla="*/ 360114 h 536417"/>
                    <a:gd name="connsiteX18" fmla="*/ 94569 w 2258767"/>
                    <a:gd name="connsiteY18" fmla="*/ 394019 h 536417"/>
                    <a:gd name="connsiteX19" fmla="*/ 275595 w 2258767"/>
                    <a:gd name="connsiteY19" fmla="*/ 536418 h 536417"/>
                    <a:gd name="connsiteX20" fmla="*/ 365805 w 2258767"/>
                    <a:gd name="connsiteY20" fmla="*/ 393777 h 536417"/>
                    <a:gd name="connsiteX21" fmla="*/ 428044 w 2258767"/>
                    <a:gd name="connsiteY21" fmla="*/ 295454 h 536417"/>
                    <a:gd name="connsiteX22" fmla="*/ 552886 w 2258767"/>
                    <a:gd name="connsiteY22" fmla="*/ 393656 h 536417"/>
                    <a:gd name="connsiteX23" fmla="*/ 652056 w 2258767"/>
                    <a:gd name="connsiteY23" fmla="*/ 471757 h 536417"/>
                    <a:gd name="connsiteX24" fmla="*/ 701581 w 2258767"/>
                    <a:gd name="connsiteY24" fmla="*/ 393535 h 536417"/>
                    <a:gd name="connsiteX25" fmla="*/ 804506 w 2258767"/>
                    <a:gd name="connsiteY25" fmla="*/ 230793 h 536417"/>
                    <a:gd name="connsiteX26" fmla="*/ 1011202 w 2258767"/>
                    <a:gd name="connsiteY26" fmla="*/ 393292 h 536417"/>
                    <a:gd name="connsiteX27" fmla="*/ 1028639 w 2258767"/>
                    <a:gd name="connsiteY27" fmla="*/ 407096 h 536417"/>
                    <a:gd name="connsiteX28" fmla="*/ 1037357 w 2258767"/>
                    <a:gd name="connsiteY28" fmla="*/ 393292 h 536417"/>
                    <a:gd name="connsiteX29" fmla="*/ 1181088 w 2258767"/>
                    <a:gd name="connsiteY29" fmla="*/ 166132 h 536417"/>
                    <a:gd name="connsiteX30" fmla="*/ 1405100 w 2258767"/>
                    <a:gd name="connsiteY30" fmla="*/ 342436 h 536417"/>
                    <a:gd name="connsiteX31" fmla="*/ 1557549 w 2258767"/>
                    <a:gd name="connsiteY31" fmla="*/ 101471 h 536417"/>
                    <a:gd name="connsiteX32" fmla="*/ 1781561 w 2258767"/>
                    <a:gd name="connsiteY32" fmla="*/ 277775 h 536417"/>
                    <a:gd name="connsiteX33" fmla="*/ 1934010 w 2258767"/>
                    <a:gd name="connsiteY33" fmla="*/ 36811 h 536417"/>
                    <a:gd name="connsiteX34" fmla="*/ 2158022 w 2258767"/>
                    <a:gd name="connsiteY34" fmla="*/ 213114 h 536417"/>
                    <a:gd name="connsiteX35" fmla="*/ 2255135 w 2258767"/>
                    <a:gd name="connsiteY35" fmla="*/ 59575 h 536417"/>
                    <a:gd name="connsiteX36" fmla="*/ 2258767 w 2258767"/>
                    <a:gd name="connsiteY36" fmla="*/ 6539 h 536417"/>
                    <a:gd name="connsiteX37" fmla="*/ 2151363 w 2258767"/>
                    <a:gd name="connsiteY37" fmla="*/ 176303 h 536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258767" h="536417">
                      <a:moveTo>
                        <a:pt x="1927351" y="0"/>
                      </a:moveTo>
                      <a:lnTo>
                        <a:pt x="1774901" y="240964"/>
                      </a:lnTo>
                      <a:lnTo>
                        <a:pt x="1550768" y="64661"/>
                      </a:lnTo>
                      <a:lnTo>
                        <a:pt x="1398319" y="305625"/>
                      </a:lnTo>
                      <a:lnTo>
                        <a:pt x="1174307" y="129443"/>
                      </a:lnTo>
                      <a:lnTo>
                        <a:pt x="1021858" y="370286"/>
                      </a:lnTo>
                      <a:lnTo>
                        <a:pt x="797725" y="194103"/>
                      </a:lnTo>
                      <a:lnTo>
                        <a:pt x="671430" y="393535"/>
                      </a:lnTo>
                      <a:lnTo>
                        <a:pt x="645276" y="434946"/>
                      </a:lnTo>
                      <a:lnTo>
                        <a:pt x="592724" y="393656"/>
                      </a:lnTo>
                      <a:lnTo>
                        <a:pt x="421264" y="258764"/>
                      </a:lnTo>
                      <a:lnTo>
                        <a:pt x="335776" y="393777"/>
                      </a:lnTo>
                      <a:lnTo>
                        <a:pt x="268814" y="499607"/>
                      </a:lnTo>
                      <a:lnTo>
                        <a:pt x="134407" y="394019"/>
                      </a:lnTo>
                      <a:lnTo>
                        <a:pt x="44681" y="323425"/>
                      </a:lnTo>
                      <a:lnTo>
                        <a:pt x="0" y="394140"/>
                      </a:lnTo>
                      <a:lnTo>
                        <a:pt x="30030" y="394019"/>
                      </a:lnTo>
                      <a:lnTo>
                        <a:pt x="51462" y="360114"/>
                      </a:lnTo>
                      <a:lnTo>
                        <a:pt x="94569" y="394019"/>
                      </a:lnTo>
                      <a:lnTo>
                        <a:pt x="275595" y="536418"/>
                      </a:lnTo>
                      <a:lnTo>
                        <a:pt x="365805" y="393777"/>
                      </a:lnTo>
                      <a:lnTo>
                        <a:pt x="428044" y="295454"/>
                      </a:lnTo>
                      <a:lnTo>
                        <a:pt x="552886" y="393656"/>
                      </a:lnTo>
                      <a:lnTo>
                        <a:pt x="652056" y="471757"/>
                      </a:lnTo>
                      <a:lnTo>
                        <a:pt x="701581" y="393535"/>
                      </a:lnTo>
                      <a:lnTo>
                        <a:pt x="804506" y="230793"/>
                      </a:lnTo>
                      <a:lnTo>
                        <a:pt x="1011202" y="393292"/>
                      </a:lnTo>
                      <a:lnTo>
                        <a:pt x="1028639" y="407096"/>
                      </a:lnTo>
                      <a:lnTo>
                        <a:pt x="1037357" y="393292"/>
                      </a:lnTo>
                      <a:lnTo>
                        <a:pt x="1181088" y="166132"/>
                      </a:lnTo>
                      <a:lnTo>
                        <a:pt x="1405100" y="342436"/>
                      </a:lnTo>
                      <a:lnTo>
                        <a:pt x="1557549" y="101471"/>
                      </a:lnTo>
                      <a:lnTo>
                        <a:pt x="1781561" y="277775"/>
                      </a:lnTo>
                      <a:lnTo>
                        <a:pt x="1934010" y="36811"/>
                      </a:lnTo>
                      <a:lnTo>
                        <a:pt x="2158022" y="213114"/>
                      </a:lnTo>
                      <a:lnTo>
                        <a:pt x="2255135" y="59575"/>
                      </a:lnTo>
                      <a:lnTo>
                        <a:pt x="2258767" y="6539"/>
                      </a:lnTo>
                      <a:lnTo>
                        <a:pt x="2151363" y="176303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C09151F3-EA8B-A7BB-BE6B-EC396879D141}"/>
                    </a:ext>
                  </a:extLst>
                </p:cNvPr>
                <p:cNvSpPr/>
                <p:nvPr/>
              </p:nvSpPr>
              <p:spPr>
                <a:xfrm>
                  <a:off x="11335184" y="-896564"/>
                  <a:ext cx="2621666" cy="642974"/>
                </a:xfrm>
                <a:custGeom>
                  <a:avLst/>
                  <a:gdLst>
                    <a:gd name="connsiteX0" fmla="*/ 2259494 w 2621666"/>
                    <a:gd name="connsiteY0" fmla="*/ 41896 h 642974"/>
                    <a:gd name="connsiteX1" fmla="*/ 2107045 w 2621666"/>
                    <a:gd name="connsiteY1" fmla="*/ 282861 h 642974"/>
                    <a:gd name="connsiteX2" fmla="*/ 1883033 w 2621666"/>
                    <a:gd name="connsiteY2" fmla="*/ 106557 h 642974"/>
                    <a:gd name="connsiteX3" fmla="*/ 1730583 w 2621666"/>
                    <a:gd name="connsiteY3" fmla="*/ 347521 h 642974"/>
                    <a:gd name="connsiteX4" fmla="*/ 1506450 w 2621666"/>
                    <a:gd name="connsiteY4" fmla="*/ 171218 h 642974"/>
                    <a:gd name="connsiteX5" fmla="*/ 1354122 w 2621666"/>
                    <a:gd name="connsiteY5" fmla="*/ 412182 h 642974"/>
                    <a:gd name="connsiteX6" fmla="*/ 1129989 w 2621666"/>
                    <a:gd name="connsiteY6" fmla="*/ 235879 h 642974"/>
                    <a:gd name="connsiteX7" fmla="*/ 977540 w 2621666"/>
                    <a:gd name="connsiteY7" fmla="*/ 476843 h 642974"/>
                    <a:gd name="connsiteX8" fmla="*/ 753528 w 2621666"/>
                    <a:gd name="connsiteY8" fmla="*/ 300539 h 642974"/>
                    <a:gd name="connsiteX9" fmla="*/ 601079 w 2621666"/>
                    <a:gd name="connsiteY9" fmla="*/ 541504 h 642974"/>
                    <a:gd name="connsiteX10" fmla="*/ 376946 w 2621666"/>
                    <a:gd name="connsiteY10" fmla="*/ 365200 h 642974"/>
                    <a:gd name="connsiteX11" fmla="*/ 259854 w 2621666"/>
                    <a:gd name="connsiteY11" fmla="*/ 550343 h 642974"/>
                    <a:gd name="connsiteX12" fmla="*/ 224617 w 2621666"/>
                    <a:gd name="connsiteY12" fmla="*/ 606164 h 642974"/>
                    <a:gd name="connsiteX13" fmla="*/ 153660 w 2621666"/>
                    <a:gd name="connsiteY13" fmla="*/ 550464 h 642974"/>
                    <a:gd name="connsiteX14" fmla="*/ 484 w 2621666"/>
                    <a:gd name="connsiteY14" fmla="*/ 429982 h 642974"/>
                    <a:gd name="connsiteX15" fmla="*/ 0 w 2621666"/>
                    <a:gd name="connsiteY15" fmla="*/ 430829 h 642974"/>
                    <a:gd name="connsiteX16" fmla="*/ 88878 w 2621666"/>
                    <a:gd name="connsiteY16" fmla="*/ 530969 h 642974"/>
                    <a:gd name="connsiteX17" fmla="*/ 113701 w 2621666"/>
                    <a:gd name="connsiteY17" fmla="*/ 550464 h 642974"/>
                    <a:gd name="connsiteX18" fmla="*/ 231277 w 2621666"/>
                    <a:gd name="connsiteY18" fmla="*/ 642975 h 642974"/>
                    <a:gd name="connsiteX19" fmla="*/ 289884 w 2621666"/>
                    <a:gd name="connsiteY19" fmla="*/ 550343 h 642974"/>
                    <a:gd name="connsiteX20" fmla="*/ 383726 w 2621666"/>
                    <a:gd name="connsiteY20" fmla="*/ 402011 h 642974"/>
                    <a:gd name="connsiteX21" fmla="*/ 571897 w 2621666"/>
                    <a:gd name="connsiteY21" fmla="*/ 550101 h 642974"/>
                    <a:gd name="connsiteX22" fmla="*/ 607738 w 2621666"/>
                    <a:gd name="connsiteY22" fmla="*/ 578314 h 642974"/>
                    <a:gd name="connsiteX23" fmla="*/ 625659 w 2621666"/>
                    <a:gd name="connsiteY23" fmla="*/ 550101 h 642974"/>
                    <a:gd name="connsiteX24" fmla="*/ 760188 w 2621666"/>
                    <a:gd name="connsiteY24" fmla="*/ 337350 h 642974"/>
                    <a:gd name="connsiteX25" fmla="*/ 984321 w 2621666"/>
                    <a:gd name="connsiteY25" fmla="*/ 513532 h 642974"/>
                    <a:gd name="connsiteX26" fmla="*/ 1136770 w 2621666"/>
                    <a:gd name="connsiteY26" fmla="*/ 272689 h 642974"/>
                    <a:gd name="connsiteX27" fmla="*/ 1360782 w 2621666"/>
                    <a:gd name="connsiteY27" fmla="*/ 448872 h 642974"/>
                    <a:gd name="connsiteX28" fmla="*/ 1513231 w 2621666"/>
                    <a:gd name="connsiteY28" fmla="*/ 208028 h 642974"/>
                    <a:gd name="connsiteX29" fmla="*/ 1737364 w 2621666"/>
                    <a:gd name="connsiteY29" fmla="*/ 384211 h 642974"/>
                    <a:gd name="connsiteX30" fmla="*/ 1889813 w 2621666"/>
                    <a:gd name="connsiteY30" fmla="*/ 143368 h 642974"/>
                    <a:gd name="connsiteX31" fmla="*/ 2113825 w 2621666"/>
                    <a:gd name="connsiteY31" fmla="*/ 319550 h 642974"/>
                    <a:gd name="connsiteX32" fmla="*/ 2266275 w 2621666"/>
                    <a:gd name="connsiteY32" fmla="*/ 78707 h 642974"/>
                    <a:gd name="connsiteX33" fmla="*/ 2490287 w 2621666"/>
                    <a:gd name="connsiteY33" fmla="*/ 254889 h 642974"/>
                    <a:gd name="connsiteX34" fmla="*/ 2618034 w 2621666"/>
                    <a:gd name="connsiteY34" fmla="*/ 52915 h 642974"/>
                    <a:gd name="connsiteX35" fmla="*/ 2621667 w 2621666"/>
                    <a:gd name="connsiteY35" fmla="*/ 0 h 642974"/>
                    <a:gd name="connsiteX36" fmla="*/ 2483627 w 2621666"/>
                    <a:gd name="connsiteY36" fmla="*/ 218200 h 642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621666" h="642974">
                      <a:moveTo>
                        <a:pt x="2259494" y="41896"/>
                      </a:moveTo>
                      <a:lnTo>
                        <a:pt x="2107045" y="282861"/>
                      </a:lnTo>
                      <a:lnTo>
                        <a:pt x="1883033" y="106557"/>
                      </a:lnTo>
                      <a:lnTo>
                        <a:pt x="1730583" y="347521"/>
                      </a:lnTo>
                      <a:lnTo>
                        <a:pt x="1506450" y="171218"/>
                      </a:lnTo>
                      <a:lnTo>
                        <a:pt x="1354122" y="412182"/>
                      </a:lnTo>
                      <a:lnTo>
                        <a:pt x="1129989" y="235879"/>
                      </a:lnTo>
                      <a:lnTo>
                        <a:pt x="977540" y="476843"/>
                      </a:lnTo>
                      <a:lnTo>
                        <a:pt x="753528" y="300539"/>
                      </a:lnTo>
                      <a:lnTo>
                        <a:pt x="601079" y="541504"/>
                      </a:lnTo>
                      <a:lnTo>
                        <a:pt x="376946" y="365200"/>
                      </a:lnTo>
                      <a:lnTo>
                        <a:pt x="259854" y="550343"/>
                      </a:lnTo>
                      <a:lnTo>
                        <a:pt x="224617" y="606164"/>
                      </a:lnTo>
                      <a:lnTo>
                        <a:pt x="153660" y="550464"/>
                      </a:lnTo>
                      <a:lnTo>
                        <a:pt x="484" y="429982"/>
                      </a:lnTo>
                      <a:lnTo>
                        <a:pt x="0" y="430829"/>
                      </a:lnTo>
                      <a:lnTo>
                        <a:pt x="88878" y="530969"/>
                      </a:lnTo>
                      <a:lnTo>
                        <a:pt x="113701" y="550464"/>
                      </a:lnTo>
                      <a:lnTo>
                        <a:pt x="231277" y="642975"/>
                      </a:lnTo>
                      <a:lnTo>
                        <a:pt x="289884" y="550343"/>
                      </a:lnTo>
                      <a:lnTo>
                        <a:pt x="383726" y="402011"/>
                      </a:lnTo>
                      <a:lnTo>
                        <a:pt x="571897" y="550101"/>
                      </a:lnTo>
                      <a:lnTo>
                        <a:pt x="607738" y="578314"/>
                      </a:lnTo>
                      <a:lnTo>
                        <a:pt x="625659" y="550101"/>
                      </a:lnTo>
                      <a:lnTo>
                        <a:pt x="760188" y="337350"/>
                      </a:lnTo>
                      <a:lnTo>
                        <a:pt x="984321" y="513532"/>
                      </a:lnTo>
                      <a:lnTo>
                        <a:pt x="1136770" y="272689"/>
                      </a:lnTo>
                      <a:lnTo>
                        <a:pt x="1360782" y="448872"/>
                      </a:lnTo>
                      <a:lnTo>
                        <a:pt x="1513231" y="208028"/>
                      </a:lnTo>
                      <a:lnTo>
                        <a:pt x="1737364" y="384211"/>
                      </a:lnTo>
                      <a:lnTo>
                        <a:pt x="1889813" y="143368"/>
                      </a:lnTo>
                      <a:lnTo>
                        <a:pt x="2113825" y="319550"/>
                      </a:lnTo>
                      <a:lnTo>
                        <a:pt x="2266275" y="78707"/>
                      </a:lnTo>
                      <a:lnTo>
                        <a:pt x="2490287" y="254889"/>
                      </a:lnTo>
                      <a:lnTo>
                        <a:pt x="2618034" y="52915"/>
                      </a:lnTo>
                      <a:lnTo>
                        <a:pt x="2621667" y="0"/>
                      </a:lnTo>
                      <a:lnTo>
                        <a:pt x="2483627" y="21820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7D442DA-2912-3FAA-BDFD-FEAA129F841B}"/>
                    </a:ext>
                  </a:extLst>
                </p:cNvPr>
                <p:cNvSpPr/>
                <p:nvPr/>
              </p:nvSpPr>
              <p:spPr>
                <a:xfrm>
                  <a:off x="10691285" y="-1870548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999F5C3-789D-FE1C-EC69-988C632313A4}"/>
                    </a:ext>
                  </a:extLst>
                </p:cNvPr>
                <p:cNvSpPr/>
                <p:nvPr/>
              </p:nvSpPr>
              <p:spPr>
                <a:xfrm>
                  <a:off x="11068230" y="-1935330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3DC46A6E-6D08-143B-E087-B0B6C27E9A43}"/>
                    </a:ext>
                  </a:extLst>
                </p:cNvPr>
                <p:cNvSpPr/>
                <p:nvPr/>
              </p:nvSpPr>
              <p:spPr>
                <a:xfrm>
                  <a:off x="11445055" y="-2000022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8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458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7EDC5665-002C-6634-600E-DA01360E4869}"/>
                    </a:ext>
                  </a:extLst>
                </p:cNvPr>
                <p:cNvSpPr/>
                <p:nvPr/>
              </p:nvSpPr>
              <p:spPr>
                <a:xfrm>
                  <a:off x="12952231" y="-2258997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2228617C-F168-2052-4691-C98BF3F5D69D}"/>
                    </a:ext>
                  </a:extLst>
                </p:cNvPr>
                <p:cNvSpPr/>
                <p:nvPr/>
              </p:nvSpPr>
              <p:spPr>
                <a:xfrm>
                  <a:off x="10750012" y="-152956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8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7353DEC-930A-8983-F628-B03F24B1EF11}"/>
                    </a:ext>
                  </a:extLst>
                </p:cNvPr>
                <p:cNvSpPr/>
                <p:nvPr/>
              </p:nvSpPr>
              <p:spPr>
                <a:xfrm>
                  <a:off x="11126837" y="-1594227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712" y="-1740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2129BC-1E99-0F6A-ABD6-BC07D383EED5}"/>
                    </a:ext>
                  </a:extLst>
                </p:cNvPr>
                <p:cNvSpPr/>
                <p:nvPr/>
              </p:nvSpPr>
              <p:spPr>
                <a:xfrm>
                  <a:off x="11503661" y="-1659008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83EA0177-C9B9-6144-27A5-FD25BA74EA11}"/>
                    </a:ext>
                  </a:extLst>
                </p:cNvPr>
                <p:cNvSpPr/>
                <p:nvPr/>
              </p:nvSpPr>
              <p:spPr>
                <a:xfrm>
                  <a:off x="11880364" y="-1723669"/>
                  <a:ext cx="44835" cy="44831"/>
                </a:xfrm>
                <a:custGeom>
                  <a:avLst/>
                  <a:gdLst>
                    <a:gd name="connsiteX0" fmla="*/ 26232 w 44835"/>
                    <a:gd name="connsiteY0" fmla="*/ 44516 h 44831"/>
                    <a:gd name="connsiteX1" fmla="*/ 44516 w 44835"/>
                    <a:gd name="connsiteY1" fmla="*/ 18603 h 44831"/>
                    <a:gd name="connsiteX2" fmla="*/ 18603 w 44835"/>
                    <a:gd name="connsiteY2" fmla="*/ 319 h 44831"/>
                    <a:gd name="connsiteX3" fmla="*/ 319 w 44835"/>
                    <a:gd name="connsiteY3" fmla="*/ 26232 h 44831"/>
                    <a:gd name="connsiteX4" fmla="*/ 26232 w 44835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341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1392B180-4B64-7C90-2787-946EC29877B7}"/>
                    </a:ext>
                  </a:extLst>
                </p:cNvPr>
                <p:cNvSpPr/>
                <p:nvPr/>
              </p:nvSpPr>
              <p:spPr>
                <a:xfrm>
                  <a:off x="13010959" y="-1917890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39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712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C3B7F171-9375-3830-2668-D3F48BD51DC9}"/>
                    </a:ext>
                  </a:extLst>
                </p:cNvPr>
                <p:cNvSpPr/>
                <p:nvPr/>
              </p:nvSpPr>
              <p:spPr>
                <a:xfrm>
                  <a:off x="13387662" y="-1982675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47174CCA-3E39-ED9B-12E4-FBC63EB3D952}"/>
                    </a:ext>
                  </a:extLst>
                </p:cNvPr>
                <p:cNvSpPr/>
                <p:nvPr/>
              </p:nvSpPr>
              <p:spPr>
                <a:xfrm>
                  <a:off x="10808497" y="-1188462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DA4082B5-1595-4A32-B00F-1328BFB0C02B}"/>
                    </a:ext>
                  </a:extLst>
                </p:cNvPr>
                <p:cNvSpPr/>
                <p:nvPr/>
              </p:nvSpPr>
              <p:spPr>
                <a:xfrm>
                  <a:off x="11185322" y="-1253244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01083F6F-DA63-AE0E-676C-54F5969C3239}"/>
                    </a:ext>
                  </a:extLst>
                </p:cNvPr>
                <p:cNvSpPr/>
                <p:nvPr/>
              </p:nvSpPr>
              <p:spPr>
                <a:xfrm>
                  <a:off x="11562146" y="-131790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FEE74F11-3B7D-BF39-A6AD-6A02924A02AE}"/>
                    </a:ext>
                  </a:extLst>
                </p:cNvPr>
                <p:cNvSpPr/>
                <p:nvPr/>
              </p:nvSpPr>
              <p:spPr>
                <a:xfrm>
                  <a:off x="11938971" y="-138268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2B8B0122-0A32-07CA-DFFB-4CAF909505DC}"/>
                    </a:ext>
                  </a:extLst>
                </p:cNvPr>
                <p:cNvSpPr/>
                <p:nvPr/>
              </p:nvSpPr>
              <p:spPr>
                <a:xfrm>
                  <a:off x="12315795" y="-144734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40C7022-760E-A1EC-3838-C80576E22EC4}"/>
                    </a:ext>
                  </a:extLst>
                </p:cNvPr>
                <p:cNvSpPr/>
                <p:nvPr/>
              </p:nvSpPr>
              <p:spPr>
                <a:xfrm>
                  <a:off x="12692620" y="-1512129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2F28D74-CF43-223C-AD31-385C5555C4D1}"/>
                    </a:ext>
                  </a:extLst>
                </p:cNvPr>
                <p:cNvSpPr/>
                <p:nvPr/>
              </p:nvSpPr>
              <p:spPr>
                <a:xfrm>
                  <a:off x="13069444" y="-157691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FB72DEF-E549-D1A7-56E2-E87C8394997F}"/>
                    </a:ext>
                  </a:extLst>
                </p:cNvPr>
                <p:cNvSpPr/>
                <p:nvPr/>
              </p:nvSpPr>
              <p:spPr>
                <a:xfrm>
                  <a:off x="13446269" y="-1641572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FE4BDBE1-3A9B-5D00-0B3A-CE2EBA2B4EBF}"/>
                    </a:ext>
                  </a:extLst>
                </p:cNvPr>
                <p:cNvSpPr/>
                <p:nvPr/>
              </p:nvSpPr>
              <p:spPr>
                <a:xfrm>
                  <a:off x="13823093" y="-1706354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499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5B6811CD-4DD8-85BA-9DB3-1E742E11B891}"/>
                    </a:ext>
                  </a:extLst>
                </p:cNvPr>
                <p:cNvSpPr/>
                <p:nvPr/>
              </p:nvSpPr>
              <p:spPr>
                <a:xfrm>
                  <a:off x="11243928" y="-912140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0ABACE3B-01D7-D0D1-AA97-ABBCFEE51D47}"/>
                    </a:ext>
                  </a:extLst>
                </p:cNvPr>
                <p:cNvSpPr/>
                <p:nvPr/>
              </p:nvSpPr>
              <p:spPr>
                <a:xfrm>
                  <a:off x="11620753" y="-976922"/>
                  <a:ext cx="44835" cy="44865"/>
                </a:xfrm>
                <a:custGeom>
                  <a:avLst/>
                  <a:gdLst>
                    <a:gd name="connsiteX0" fmla="*/ 26232 w 44835"/>
                    <a:gd name="connsiteY0" fmla="*/ 44516 h 44865"/>
                    <a:gd name="connsiteX1" fmla="*/ 44516 w 44835"/>
                    <a:gd name="connsiteY1" fmla="*/ 18603 h 44865"/>
                    <a:gd name="connsiteX2" fmla="*/ 18603 w 44835"/>
                    <a:gd name="connsiteY2" fmla="*/ 319 h 44865"/>
                    <a:gd name="connsiteX3" fmla="*/ 319 w 44835"/>
                    <a:gd name="connsiteY3" fmla="*/ 26232 h 44865"/>
                    <a:gd name="connsiteX4" fmla="*/ 26232 w 44835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024814-C3AD-3DAF-F6FD-1088987C26B3}"/>
                    </a:ext>
                  </a:extLst>
                </p:cNvPr>
                <p:cNvSpPr/>
                <p:nvPr/>
              </p:nvSpPr>
              <p:spPr>
                <a:xfrm>
                  <a:off x="11997577" y="-1041583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84D83F0-5558-8D75-9DA3-2EB69D0B54A9}"/>
                    </a:ext>
                  </a:extLst>
                </p:cNvPr>
                <p:cNvSpPr/>
                <p:nvPr/>
              </p:nvSpPr>
              <p:spPr>
                <a:xfrm>
                  <a:off x="12374402" y="-1106365"/>
                  <a:ext cx="44835" cy="44834"/>
                </a:xfrm>
                <a:custGeom>
                  <a:avLst/>
                  <a:gdLst>
                    <a:gd name="connsiteX0" fmla="*/ 26232 w 44835"/>
                    <a:gd name="connsiteY0" fmla="*/ 44516 h 44834"/>
                    <a:gd name="connsiteX1" fmla="*/ 44516 w 44835"/>
                    <a:gd name="connsiteY1" fmla="*/ 18603 h 44834"/>
                    <a:gd name="connsiteX2" fmla="*/ 18603 w 44835"/>
                    <a:gd name="connsiteY2" fmla="*/ 319 h 44834"/>
                    <a:gd name="connsiteX3" fmla="*/ 319 w 44835"/>
                    <a:gd name="connsiteY3" fmla="*/ 26232 h 44834"/>
                    <a:gd name="connsiteX4" fmla="*/ 26232 w 44835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759ACB33-A798-EEE7-0439-4257DABEA4F1}"/>
                    </a:ext>
                  </a:extLst>
                </p:cNvPr>
                <p:cNvSpPr/>
                <p:nvPr/>
              </p:nvSpPr>
              <p:spPr>
                <a:xfrm>
                  <a:off x="12751226" y="-1171026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7F54C291-752B-8D31-DC42-A56809DF35AD}"/>
                    </a:ext>
                  </a:extLst>
                </p:cNvPr>
                <p:cNvSpPr/>
                <p:nvPr/>
              </p:nvSpPr>
              <p:spPr>
                <a:xfrm>
                  <a:off x="13128051" y="-1235807"/>
                  <a:ext cx="44834" cy="44835"/>
                </a:xfrm>
                <a:custGeom>
                  <a:avLst/>
                  <a:gdLst>
                    <a:gd name="connsiteX0" fmla="*/ 26232 w 44834"/>
                    <a:gd name="connsiteY0" fmla="*/ 44516 h 44835"/>
                    <a:gd name="connsiteX1" fmla="*/ 44516 w 44834"/>
                    <a:gd name="connsiteY1" fmla="*/ 18603 h 44835"/>
                    <a:gd name="connsiteX2" fmla="*/ 18603 w 44834"/>
                    <a:gd name="connsiteY2" fmla="*/ 319 h 44835"/>
                    <a:gd name="connsiteX3" fmla="*/ 319 w 44834"/>
                    <a:gd name="connsiteY3" fmla="*/ 26232 h 44835"/>
                    <a:gd name="connsiteX4" fmla="*/ 26232 w 44834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5">
                      <a:moveTo>
                        <a:pt x="26232" y="44516"/>
                      </a:move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ECC6B28-4647-1D8F-4CAB-554E481DFA37}"/>
                    </a:ext>
                  </a:extLst>
                </p:cNvPr>
                <p:cNvSpPr/>
                <p:nvPr/>
              </p:nvSpPr>
              <p:spPr>
                <a:xfrm>
                  <a:off x="13504875" y="-1300468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341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43A266F8-917E-D9CE-80E5-120A9AE67D5B}"/>
                    </a:ext>
                  </a:extLst>
                </p:cNvPr>
                <p:cNvSpPr/>
                <p:nvPr/>
              </p:nvSpPr>
              <p:spPr>
                <a:xfrm>
                  <a:off x="13881699" y="-1365250"/>
                  <a:ext cx="44835" cy="44835"/>
                </a:xfrm>
                <a:custGeom>
                  <a:avLst/>
                  <a:gdLst>
                    <a:gd name="connsiteX0" fmla="*/ 26232 w 44835"/>
                    <a:gd name="connsiteY0" fmla="*/ 44516 h 44835"/>
                    <a:gd name="connsiteX1" fmla="*/ 44516 w 44835"/>
                    <a:gd name="connsiteY1" fmla="*/ 18603 h 44835"/>
                    <a:gd name="connsiteX2" fmla="*/ 18603 w 44835"/>
                    <a:gd name="connsiteY2" fmla="*/ 319 h 44835"/>
                    <a:gd name="connsiteX3" fmla="*/ 319 w 44835"/>
                    <a:gd name="connsiteY3" fmla="*/ 26232 h 44835"/>
                    <a:gd name="connsiteX4" fmla="*/ 26232 w 44835"/>
                    <a:gd name="connsiteY4" fmla="*/ 44516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26232" y="44516"/>
                      </a:move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3BD1FDE-9378-347C-164C-0C45E6919A68}"/>
                    </a:ext>
                  </a:extLst>
                </p:cNvPr>
                <p:cNvSpPr/>
                <p:nvPr/>
              </p:nvSpPr>
              <p:spPr>
                <a:xfrm>
                  <a:off x="11302535" y="-571037"/>
                  <a:ext cx="44831" cy="44835"/>
                </a:xfrm>
                <a:custGeom>
                  <a:avLst/>
                  <a:gdLst>
                    <a:gd name="connsiteX0" fmla="*/ 44516 w 44831"/>
                    <a:gd name="connsiteY0" fmla="*/ 18603 h 44835"/>
                    <a:gd name="connsiteX1" fmla="*/ 18603 w 44831"/>
                    <a:gd name="connsiteY1" fmla="*/ 319 h 44835"/>
                    <a:gd name="connsiteX2" fmla="*/ 319 w 44831"/>
                    <a:gd name="connsiteY2" fmla="*/ 26232 h 44835"/>
                    <a:gd name="connsiteX3" fmla="*/ 26232 w 44831"/>
                    <a:gd name="connsiteY3" fmla="*/ 44516 h 44835"/>
                    <a:gd name="connsiteX4" fmla="*/ 44516 w 44831"/>
                    <a:gd name="connsiteY4" fmla="*/ 18603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1" h="44835">
                      <a:moveTo>
                        <a:pt x="44516" y="18603"/>
                      </a:moveTo>
                      <a:cubicBezTo>
                        <a:pt x="42458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5"/>
                        <a:pt x="26232" y="44516"/>
                      </a:cubicBezTo>
                      <a:cubicBezTo>
                        <a:pt x="38341" y="42336"/>
                        <a:pt x="46574" y="30712"/>
                        <a:pt x="44516" y="18603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2AFA9CDD-60CA-39DC-49A4-545A7B79E4A5}"/>
                    </a:ext>
                  </a:extLst>
                </p:cNvPr>
                <p:cNvSpPr/>
                <p:nvPr/>
              </p:nvSpPr>
              <p:spPr>
                <a:xfrm>
                  <a:off x="11679359" y="-635818"/>
                  <a:ext cx="44834" cy="44834"/>
                </a:xfrm>
                <a:custGeom>
                  <a:avLst/>
                  <a:gdLst>
                    <a:gd name="connsiteX0" fmla="*/ 18603 w 44834"/>
                    <a:gd name="connsiteY0" fmla="*/ 319 h 44834"/>
                    <a:gd name="connsiteX1" fmla="*/ 319 w 44834"/>
                    <a:gd name="connsiteY1" fmla="*/ 26232 h 44834"/>
                    <a:gd name="connsiteX2" fmla="*/ 26232 w 44834"/>
                    <a:gd name="connsiteY2" fmla="*/ 44516 h 44834"/>
                    <a:gd name="connsiteX3" fmla="*/ 44516 w 44834"/>
                    <a:gd name="connsiteY3" fmla="*/ 18603 h 44834"/>
                    <a:gd name="connsiteX4" fmla="*/ 18603 w 44834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18603" y="319"/>
                      </a:moveTo>
                      <a:cubicBezTo>
                        <a:pt x="6373" y="2377"/>
                        <a:pt x="-1740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4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2802E5BB-7777-5F83-56F1-D403C7788B84}"/>
                    </a:ext>
                  </a:extLst>
                </p:cNvPr>
                <p:cNvSpPr/>
                <p:nvPr/>
              </p:nvSpPr>
              <p:spPr>
                <a:xfrm>
                  <a:off x="12056183" y="-700510"/>
                  <a:ext cx="44835" cy="44865"/>
                </a:xfrm>
                <a:custGeom>
                  <a:avLst/>
                  <a:gdLst>
                    <a:gd name="connsiteX0" fmla="*/ 18603 w 44835"/>
                    <a:gd name="connsiteY0" fmla="*/ 350 h 44865"/>
                    <a:gd name="connsiteX1" fmla="*/ 319 w 44835"/>
                    <a:gd name="connsiteY1" fmla="*/ 26263 h 44865"/>
                    <a:gd name="connsiteX2" fmla="*/ 26232 w 44835"/>
                    <a:gd name="connsiteY2" fmla="*/ 44547 h 44865"/>
                    <a:gd name="connsiteX3" fmla="*/ 44516 w 44835"/>
                    <a:gd name="connsiteY3" fmla="*/ 18634 h 44865"/>
                    <a:gd name="connsiteX4" fmla="*/ 18603 w 44835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65">
                      <a:moveTo>
                        <a:pt x="18603" y="350"/>
                      </a:moveTo>
                      <a:cubicBezTo>
                        <a:pt x="6373" y="2409"/>
                        <a:pt x="-1739" y="14033"/>
                        <a:pt x="319" y="26263"/>
                      </a:cubicBezTo>
                      <a:cubicBezTo>
                        <a:pt x="2377" y="38493"/>
                        <a:pt x="14002" y="46605"/>
                        <a:pt x="26232" y="44547"/>
                      </a:cubicBezTo>
                      <a:cubicBezTo>
                        <a:pt x="38462" y="42488"/>
                        <a:pt x="46575" y="30864"/>
                        <a:pt x="44516" y="18634"/>
                      </a:cubicBezTo>
                      <a:cubicBezTo>
                        <a:pt x="42336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B6B276F-9BDA-F73F-9250-3EA18B4C1929}"/>
                    </a:ext>
                  </a:extLst>
                </p:cNvPr>
                <p:cNvSpPr/>
                <p:nvPr/>
              </p:nvSpPr>
              <p:spPr>
                <a:xfrm>
                  <a:off x="12433008" y="-765261"/>
                  <a:ext cx="44835" cy="44834"/>
                </a:xfrm>
                <a:custGeom>
                  <a:avLst/>
                  <a:gdLst>
                    <a:gd name="connsiteX0" fmla="*/ 18603 w 44835"/>
                    <a:gd name="connsiteY0" fmla="*/ 319 h 44834"/>
                    <a:gd name="connsiteX1" fmla="*/ 319 w 44835"/>
                    <a:gd name="connsiteY1" fmla="*/ 26232 h 44834"/>
                    <a:gd name="connsiteX2" fmla="*/ 26232 w 44835"/>
                    <a:gd name="connsiteY2" fmla="*/ 44516 h 44834"/>
                    <a:gd name="connsiteX3" fmla="*/ 44516 w 44835"/>
                    <a:gd name="connsiteY3" fmla="*/ 18603 h 44834"/>
                    <a:gd name="connsiteX4" fmla="*/ 18603 w 44835"/>
                    <a:gd name="connsiteY4" fmla="*/ 319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4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4"/>
                        <a:pt x="26232" y="44516"/>
                      </a:cubicBez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03B59C17-9CB6-75D1-BBD0-13EC23648471}"/>
                    </a:ext>
                  </a:extLst>
                </p:cNvPr>
                <p:cNvSpPr/>
                <p:nvPr/>
              </p:nvSpPr>
              <p:spPr>
                <a:xfrm>
                  <a:off x="12809832" y="-829953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457" y="6404"/>
                        <a:pt x="30833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036693CE-AAFD-6F38-39F5-DC805657735B}"/>
                    </a:ext>
                  </a:extLst>
                </p:cNvPr>
                <p:cNvSpPr/>
                <p:nvPr/>
              </p:nvSpPr>
              <p:spPr>
                <a:xfrm>
                  <a:off x="13186657" y="-894704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139C2E4A-6E90-6366-6EA5-220A522EB199}"/>
                    </a:ext>
                  </a:extLst>
                </p:cNvPr>
                <p:cNvSpPr/>
                <p:nvPr/>
              </p:nvSpPr>
              <p:spPr>
                <a:xfrm>
                  <a:off x="13563481" y="-959482"/>
                  <a:ext cx="44834" cy="44831"/>
                </a:xfrm>
                <a:custGeom>
                  <a:avLst/>
                  <a:gdLst>
                    <a:gd name="connsiteX0" fmla="*/ 18603 w 44834"/>
                    <a:gd name="connsiteY0" fmla="*/ 316 h 44831"/>
                    <a:gd name="connsiteX1" fmla="*/ 319 w 44834"/>
                    <a:gd name="connsiteY1" fmla="*/ 26228 h 44831"/>
                    <a:gd name="connsiteX2" fmla="*/ 26232 w 44834"/>
                    <a:gd name="connsiteY2" fmla="*/ 44512 h 44831"/>
                    <a:gd name="connsiteX3" fmla="*/ 44516 w 44834"/>
                    <a:gd name="connsiteY3" fmla="*/ 18600 h 44831"/>
                    <a:gd name="connsiteX4" fmla="*/ 18603 w 44834"/>
                    <a:gd name="connsiteY4" fmla="*/ 3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18603" y="316"/>
                      </a:moveTo>
                      <a:cubicBezTo>
                        <a:pt x="6373" y="2374"/>
                        <a:pt x="-1740" y="13998"/>
                        <a:pt x="319" y="26228"/>
                      </a:cubicBezTo>
                      <a:cubicBezTo>
                        <a:pt x="2377" y="38458"/>
                        <a:pt x="14002" y="46571"/>
                        <a:pt x="26232" y="44512"/>
                      </a:cubicBezTo>
                      <a:cubicBezTo>
                        <a:pt x="38462" y="42454"/>
                        <a:pt x="46574" y="30830"/>
                        <a:pt x="44516" y="18600"/>
                      </a:cubicBezTo>
                      <a:cubicBezTo>
                        <a:pt x="42336" y="6491"/>
                        <a:pt x="30833" y="-1743"/>
                        <a:pt x="18603" y="3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B63F044A-18A1-546F-21C8-4D0DBD7A49BD}"/>
                    </a:ext>
                  </a:extLst>
                </p:cNvPr>
                <p:cNvSpPr/>
                <p:nvPr/>
              </p:nvSpPr>
              <p:spPr>
                <a:xfrm>
                  <a:off x="13940306" y="-1024146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8"/>
                        <a:pt x="-1740" y="14002"/>
                        <a:pt x="319" y="26232"/>
                      </a:cubicBezTo>
                      <a:cubicBezTo>
                        <a:pt x="2377" y="38462"/>
                        <a:pt x="14002" y="46574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336" y="6373"/>
                        <a:pt x="30833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3EB4785B-F769-F1CB-9DFC-913CCEC9FFBA}"/>
                    </a:ext>
                  </a:extLst>
                </p:cNvPr>
                <p:cNvSpPr/>
                <p:nvPr/>
              </p:nvSpPr>
              <p:spPr>
                <a:xfrm>
                  <a:off x="12114790" y="-359497"/>
                  <a:ext cx="44835" cy="44835"/>
                </a:xfrm>
                <a:custGeom>
                  <a:avLst/>
                  <a:gdLst>
                    <a:gd name="connsiteX0" fmla="*/ 18603 w 44835"/>
                    <a:gd name="connsiteY0" fmla="*/ 319 h 44835"/>
                    <a:gd name="connsiteX1" fmla="*/ 319 w 44835"/>
                    <a:gd name="connsiteY1" fmla="*/ 26232 h 44835"/>
                    <a:gd name="connsiteX2" fmla="*/ 26232 w 44835"/>
                    <a:gd name="connsiteY2" fmla="*/ 44516 h 44835"/>
                    <a:gd name="connsiteX3" fmla="*/ 44516 w 44835"/>
                    <a:gd name="connsiteY3" fmla="*/ 18603 h 44835"/>
                    <a:gd name="connsiteX4" fmla="*/ 18603 w 44835"/>
                    <a:gd name="connsiteY4" fmla="*/ 319 h 44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5" h="44835">
                      <a:moveTo>
                        <a:pt x="18603" y="319"/>
                      </a:move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8" y="38462"/>
                        <a:pt x="14002" y="46575"/>
                        <a:pt x="26232" y="44516"/>
                      </a:cubicBezTo>
                      <a:cubicBezTo>
                        <a:pt x="38462" y="42458"/>
                        <a:pt x="46575" y="30833"/>
                        <a:pt x="44516" y="18603"/>
                      </a:cubicBezTo>
                      <a:cubicBezTo>
                        <a:pt x="42458" y="6373"/>
                        <a:pt x="30712" y="-1739"/>
                        <a:pt x="18603" y="319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9D74FEBF-5D7D-1D05-16B6-77572B240DE6}"/>
                    </a:ext>
                  </a:extLst>
                </p:cNvPr>
                <p:cNvSpPr/>
                <p:nvPr/>
              </p:nvSpPr>
              <p:spPr>
                <a:xfrm>
                  <a:off x="12491614" y="-424188"/>
                  <a:ext cx="44834" cy="44865"/>
                </a:xfrm>
                <a:custGeom>
                  <a:avLst/>
                  <a:gdLst>
                    <a:gd name="connsiteX0" fmla="*/ 18603 w 44834"/>
                    <a:gd name="connsiteY0" fmla="*/ 350 h 44865"/>
                    <a:gd name="connsiteX1" fmla="*/ 319 w 44834"/>
                    <a:gd name="connsiteY1" fmla="*/ 26263 h 44865"/>
                    <a:gd name="connsiteX2" fmla="*/ 26232 w 44834"/>
                    <a:gd name="connsiteY2" fmla="*/ 44547 h 44865"/>
                    <a:gd name="connsiteX3" fmla="*/ 44516 w 44834"/>
                    <a:gd name="connsiteY3" fmla="*/ 18634 h 44865"/>
                    <a:gd name="connsiteX4" fmla="*/ 18603 w 44834"/>
                    <a:gd name="connsiteY4" fmla="*/ 350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18603" y="350"/>
                      </a:moveTo>
                      <a:cubicBezTo>
                        <a:pt x="6373" y="2408"/>
                        <a:pt x="-1739" y="14033"/>
                        <a:pt x="319" y="26263"/>
                      </a:cubicBezTo>
                      <a:cubicBezTo>
                        <a:pt x="2377" y="38492"/>
                        <a:pt x="14002" y="46605"/>
                        <a:pt x="26232" y="44547"/>
                      </a:cubicBezTo>
                      <a:cubicBezTo>
                        <a:pt x="38462" y="42488"/>
                        <a:pt x="46574" y="30864"/>
                        <a:pt x="44516" y="18634"/>
                      </a:cubicBezTo>
                      <a:cubicBezTo>
                        <a:pt x="42336" y="6404"/>
                        <a:pt x="30712" y="-1830"/>
                        <a:pt x="18603" y="350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330CBB3E-7AB7-F313-5632-330CF0002237}"/>
                    </a:ext>
                  </a:extLst>
                </p:cNvPr>
                <p:cNvSpPr/>
                <p:nvPr/>
              </p:nvSpPr>
              <p:spPr>
                <a:xfrm>
                  <a:off x="12868318" y="-488939"/>
                  <a:ext cx="44834" cy="44831"/>
                </a:xfrm>
                <a:custGeom>
                  <a:avLst/>
                  <a:gdLst>
                    <a:gd name="connsiteX0" fmla="*/ 26232 w 44834"/>
                    <a:gd name="connsiteY0" fmla="*/ 44516 h 44831"/>
                    <a:gd name="connsiteX1" fmla="*/ 44516 w 44834"/>
                    <a:gd name="connsiteY1" fmla="*/ 18603 h 44831"/>
                    <a:gd name="connsiteX2" fmla="*/ 18603 w 44834"/>
                    <a:gd name="connsiteY2" fmla="*/ 319 h 44831"/>
                    <a:gd name="connsiteX3" fmla="*/ 319 w 44834"/>
                    <a:gd name="connsiteY3" fmla="*/ 26232 h 44831"/>
                    <a:gd name="connsiteX4" fmla="*/ 26232 w 44834"/>
                    <a:gd name="connsiteY4" fmla="*/ 44516 h 44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1">
                      <a:moveTo>
                        <a:pt x="26232" y="44516"/>
                      </a:moveTo>
                      <a:cubicBezTo>
                        <a:pt x="38462" y="42458"/>
                        <a:pt x="46574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499" y="38341"/>
                        <a:pt x="14123" y="46575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C279438D-4FDD-3B06-A5DF-B1C1579D57C1}"/>
                    </a:ext>
                  </a:extLst>
                </p:cNvPr>
                <p:cNvSpPr/>
                <p:nvPr/>
              </p:nvSpPr>
              <p:spPr>
                <a:xfrm>
                  <a:off x="13245142" y="-553721"/>
                  <a:ext cx="44834" cy="44865"/>
                </a:xfrm>
                <a:custGeom>
                  <a:avLst/>
                  <a:gdLst>
                    <a:gd name="connsiteX0" fmla="*/ 26232 w 44834"/>
                    <a:gd name="connsiteY0" fmla="*/ 44516 h 44865"/>
                    <a:gd name="connsiteX1" fmla="*/ 44516 w 44834"/>
                    <a:gd name="connsiteY1" fmla="*/ 18603 h 44865"/>
                    <a:gd name="connsiteX2" fmla="*/ 18603 w 44834"/>
                    <a:gd name="connsiteY2" fmla="*/ 319 h 44865"/>
                    <a:gd name="connsiteX3" fmla="*/ 319 w 44834"/>
                    <a:gd name="connsiteY3" fmla="*/ 26232 h 44865"/>
                    <a:gd name="connsiteX4" fmla="*/ 26232 w 44834"/>
                    <a:gd name="connsiteY4" fmla="*/ 44516 h 44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65">
                      <a:moveTo>
                        <a:pt x="26232" y="44516"/>
                      </a:moveTo>
                      <a:cubicBezTo>
                        <a:pt x="38462" y="42457"/>
                        <a:pt x="46575" y="30833"/>
                        <a:pt x="44516" y="18603"/>
                      </a:cubicBezTo>
                      <a:cubicBezTo>
                        <a:pt x="42457" y="6373"/>
                        <a:pt x="30833" y="-1739"/>
                        <a:pt x="18603" y="319"/>
                      </a:cubicBezTo>
                      <a:cubicBezTo>
                        <a:pt x="6373" y="2377"/>
                        <a:pt x="-1739" y="14002"/>
                        <a:pt x="319" y="26232"/>
                      </a:cubicBezTo>
                      <a:cubicBezTo>
                        <a:pt x="2377" y="38462"/>
                        <a:pt x="14123" y="46696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D9B6970-4635-1504-DFEB-F61DDC5E5BFC}"/>
                    </a:ext>
                  </a:extLst>
                </p:cNvPr>
                <p:cNvSpPr/>
                <p:nvPr/>
              </p:nvSpPr>
              <p:spPr>
                <a:xfrm>
                  <a:off x="13621967" y="-618382"/>
                  <a:ext cx="44834" cy="44834"/>
                </a:xfrm>
                <a:custGeom>
                  <a:avLst/>
                  <a:gdLst>
                    <a:gd name="connsiteX0" fmla="*/ 26232 w 44834"/>
                    <a:gd name="connsiteY0" fmla="*/ 44516 h 44834"/>
                    <a:gd name="connsiteX1" fmla="*/ 44516 w 44834"/>
                    <a:gd name="connsiteY1" fmla="*/ 18603 h 44834"/>
                    <a:gd name="connsiteX2" fmla="*/ 18603 w 44834"/>
                    <a:gd name="connsiteY2" fmla="*/ 319 h 44834"/>
                    <a:gd name="connsiteX3" fmla="*/ 319 w 44834"/>
                    <a:gd name="connsiteY3" fmla="*/ 26232 h 44834"/>
                    <a:gd name="connsiteX4" fmla="*/ 26232 w 44834"/>
                    <a:gd name="connsiteY4" fmla="*/ 44516 h 44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834" h="44834">
                      <a:moveTo>
                        <a:pt x="26232" y="44516"/>
                      </a:moveTo>
                      <a:cubicBezTo>
                        <a:pt x="38461" y="42457"/>
                        <a:pt x="46575" y="30833"/>
                        <a:pt x="44516" y="18603"/>
                      </a:cubicBezTo>
                      <a:cubicBezTo>
                        <a:pt x="42458" y="6373"/>
                        <a:pt x="30833" y="-1740"/>
                        <a:pt x="18603" y="319"/>
                      </a:cubicBezTo>
                      <a:cubicBezTo>
                        <a:pt x="6373" y="2378"/>
                        <a:pt x="-1739" y="14002"/>
                        <a:pt x="319" y="26232"/>
                      </a:cubicBezTo>
                      <a:cubicBezTo>
                        <a:pt x="2378" y="38462"/>
                        <a:pt x="14123" y="46574"/>
                        <a:pt x="26232" y="44516"/>
                      </a:cubicBez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8BAF3F9D-7C98-2056-A4B4-F243E36D0D7A}"/>
                    </a:ext>
                  </a:extLst>
                </p:cNvPr>
                <p:cNvSpPr/>
                <p:nvPr/>
              </p:nvSpPr>
              <p:spPr>
                <a:xfrm>
                  <a:off x="11175106" y="-21733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5E8C41D2-8D68-C07A-FF81-790922F30875}"/>
                    </a:ext>
                  </a:extLst>
                </p:cNvPr>
                <p:cNvSpPr/>
                <p:nvPr/>
              </p:nvSpPr>
              <p:spPr>
                <a:xfrm>
                  <a:off x="10480306" y="-1700828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FC21911D-3311-0E78-00B3-7021C84E9640}"/>
                    </a:ext>
                  </a:extLst>
                </p:cNvPr>
                <p:cNvSpPr/>
                <p:nvPr/>
              </p:nvSpPr>
              <p:spPr>
                <a:xfrm>
                  <a:off x="10857130" y="-1765610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0F8911FF-7F6C-D78A-1EA0-DAB31044C5DD}"/>
                    </a:ext>
                  </a:extLst>
                </p:cNvPr>
                <p:cNvSpPr/>
                <p:nvPr/>
              </p:nvSpPr>
              <p:spPr>
                <a:xfrm>
                  <a:off x="11234076" y="-1830270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3A713125-A24C-AFEE-BB4C-E249A5D8F670}"/>
                    </a:ext>
                  </a:extLst>
                </p:cNvPr>
                <p:cNvSpPr/>
                <p:nvPr/>
              </p:nvSpPr>
              <p:spPr>
                <a:xfrm>
                  <a:off x="11610900" y="-1895052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2321E80D-69D8-D2BC-8BC1-337B12BC9551}"/>
                    </a:ext>
                  </a:extLst>
                </p:cNvPr>
                <p:cNvSpPr/>
                <p:nvPr/>
              </p:nvSpPr>
              <p:spPr>
                <a:xfrm>
                  <a:off x="13118319" y="-2153937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9F5227D5-53B5-36BB-6242-B068CE04A363}"/>
                    </a:ext>
                  </a:extLst>
                </p:cNvPr>
                <p:cNvSpPr/>
                <p:nvPr/>
              </p:nvSpPr>
              <p:spPr>
                <a:xfrm>
                  <a:off x="10539276" y="-135778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6B111C40-30B4-7CCB-DAAB-DD540E764E1E}"/>
                    </a:ext>
                  </a:extLst>
                </p:cNvPr>
                <p:cNvSpPr/>
                <p:nvPr/>
              </p:nvSpPr>
              <p:spPr>
                <a:xfrm>
                  <a:off x="10916100" y="-1422569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7860CD8-3136-DAF2-418C-6BC241B06DEB}"/>
                    </a:ext>
                  </a:extLst>
                </p:cNvPr>
                <p:cNvSpPr/>
                <p:nvPr/>
              </p:nvSpPr>
              <p:spPr>
                <a:xfrm>
                  <a:off x="11292924" y="-148722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23CDAB84-38D1-2EF8-D263-FF582A2081F3}"/>
                    </a:ext>
                  </a:extLst>
                </p:cNvPr>
                <p:cNvSpPr/>
                <p:nvPr/>
              </p:nvSpPr>
              <p:spPr>
                <a:xfrm>
                  <a:off x="11669749" y="-155201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08A93DEF-3E47-6A07-1032-316D810B76D3}"/>
                    </a:ext>
                  </a:extLst>
                </p:cNvPr>
                <p:cNvSpPr/>
                <p:nvPr/>
              </p:nvSpPr>
              <p:spPr>
                <a:xfrm>
                  <a:off x="12046694" y="-1616672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99459121-C085-C4B6-5D7E-94506C54C37C}"/>
                    </a:ext>
                  </a:extLst>
                </p:cNvPr>
                <p:cNvSpPr/>
                <p:nvPr/>
              </p:nvSpPr>
              <p:spPr>
                <a:xfrm>
                  <a:off x="12423519" y="-168145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E64AD2C5-45EF-ECF6-6DC5-82E1CC5CEB6A}"/>
                    </a:ext>
                  </a:extLst>
                </p:cNvPr>
                <p:cNvSpPr/>
                <p:nvPr/>
              </p:nvSpPr>
              <p:spPr>
                <a:xfrm>
                  <a:off x="12800343" y="-1746115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Freeform: Shape 86">
                  <a:extLst>
                    <a:ext uri="{FF2B5EF4-FFF2-40B4-BE49-F238E27FC236}">
                      <a16:creationId xmlns:a16="http://schemas.microsoft.com/office/drawing/2014/main" id="{12B0FDEB-63CD-3BDE-0A7F-3BCA5F44A5DE}"/>
                    </a:ext>
                  </a:extLst>
                </p:cNvPr>
                <p:cNvSpPr/>
                <p:nvPr/>
              </p:nvSpPr>
              <p:spPr>
                <a:xfrm>
                  <a:off x="13177168" y="-181089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F27BDC63-2A95-CB2C-74F8-E7BB22421DFD}"/>
                    </a:ext>
                  </a:extLst>
                </p:cNvPr>
                <p:cNvSpPr/>
                <p:nvPr/>
              </p:nvSpPr>
              <p:spPr>
                <a:xfrm>
                  <a:off x="13554113" y="-1875678"/>
                  <a:ext cx="127747" cy="81855"/>
                </a:xfrm>
                <a:custGeom>
                  <a:avLst/>
                  <a:gdLst>
                    <a:gd name="connsiteX0" fmla="*/ 127748 w 127747"/>
                    <a:gd name="connsiteY0" fmla="*/ 0 h 81855"/>
                    <a:gd name="connsiteX1" fmla="*/ 0 w 127747"/>
                    <a:gd name="connsiteY1" fmla="*/ 22038 h 81855"/>
                    <a:gd name="connsiteX2" fmla="*/ 75922 w 127747"/>
                    <a:gd name="connsiteY2" fmla="*/ 81855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127748" y="0"/>
                      </a:moveTo>
                      <a:lnTo>
                        <a:pt x="0" y="22038"/>
                      </a:lnTo>
                      <a:lnTo>
                        <a:pt x="75922" y="81855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DC1A1F7-C2EC-BE72-FA3A-424FC8C0634A}"/>
                    </a:ext>
                  </a:extLst>
                </p:cNvPr>
                <p:cNvSpPr/>
                <p:nvPr/>
              </p:nvSpPr>
              <p:spPr>
                <a:xfrm>
                  <a:off x="10975070" y="-1079528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5922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5922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32C86EB4-122D-8122-3B5E-F1CAAE2076FE}"/>
                    </a:ext>
                  </a:extLst>
                </p:cNvPr>
                <p:cNvSpPr/>
                <p:nvPr/>
              </p:nvSpPr>
              <p:spPr>
                <a:xfrm>
                  <a:off x="11351894" y="-1144188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1DD99D8C-606E-B265-680D-533F12944A79}"/>
                    </a:ext>
                  </a:extLst>
                </p:cNvPr>
                <p:cNvSpPr/>
                <p:nvPr/>
              </p:nvSpPr>
              <p:spPr>
                <a:xfrm>
                  <a:off x="11728719" y="-120897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0A7ABF66-A39A-4F07-86D7-135FBDEAEDC0}"/>
                    </a:ext>
                  </a:extLst>
                </p:cNvPr>
                <p:cNvSpPr/>
                <p:nvPr/>
              </p:nvSpPr>
              <p:spPr>
                <a:xfrm>
                  <a:off x="12105543" y="-1273631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7D90AD14-3B75-1AE9-206F-5C538C45FA62}"/>
                    </a:ext>
                  </a:extLst>
                </p:cNvPr>
                <p:cNvSpPr/>
                <p:nvPr/>
              </p:nvSpPr>
              <p:spPr>
                <a:xfrm>
                  <a:off x="12482367" y="-1338413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574DAD9-A48B-0C7E-2E93-9843D8D464D9}"/>
                    </a:ext>
                  </a:extLst>
                </p:cNvPr>
                <p:cNvSpPr/>
                <p:nvPr/>
              </p:nvSpPr>
              <p:spPr>
                <a:xfrm>
                  <a:off x="12859313" y="-1403195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FF2450E9-E3F2-0252-DB40-6624B02829F8}"/>
                    </a:ext>
                  </a:extLst>
                </p:cNvPr>
                <p:cNvSpPr/>
                <p:nvPr/>
              </p:nvSpPr>
              <p:spPr>
                <a:xfrm>
                  <a:off x="13236137" y="-1467855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54CEE255-F26F-4940-8F00-7B5C7C4F26AE}"/>
                    </a:ext>
                  </a:extLst>
                </p:cNvPr>
                <p:cNvSpPr/>
                <p:nvPr/>
              </p:nvSpPr>
              <p:spPr>
                <a:xfrm>
                  <a:off x="13612962" y="-153263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2038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2038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4FA0A251-6819-D0A5-A9E7-33ACF1C8A35F}"/>
                    </a:ext>
                  </a:extLst>
                </p:cNvPr>
                <p:cNvSpPr/>
                <p:nvPr/>
              </p:nvSpPr>
              <p:spPr>
                <a:xfrm>
                  <a:off x="11033918" y="-736487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B914296A-AE03-6A44-52E2-57097EC830AE}"/>
                    </a:ext>
                  </a:extLst>
                </p:cNvPr>
                <p:cNvSpPr/>
                <p:nvPr/>
              </p:nvSpPr>
              <p:spPr>
                <a:xfrm>
                  <a:off x="11410743" y="-801147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843A60D5-1F46-5906-9F28-F814B20309F4}"/>
                    </a:ext>
                  </a:extLst>
                </p:cNvPr>
                <p:cNvSpPr/>
                <p:nvPr/>
              </p:nvSpPr>
              <p:spPr>
                <a:xfrm>
                  <a:off x="11787688" y="-865929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88EEBD79-CAAE-9B6E-39CE-CA8E82AE219F}"/>
                    </a:ext>
                  </a:extLst>
                </p:cNvPr>
                <p:cNvSpPr/>
                <p:nvPr/>
              </p:nvSpPr>
              <p:spPr>
                <a:xfrm>
                  <a:off x="12164513" y="-930590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0C5D79FC-65DE-18E0-C129-88512DF00B32}"/>
                    </a:ext>
                  </a:extLst>
                </p:cNvPr>
                <p:cNvSpPr/>
                <p:nvPr/>
              </p:nvSpPr>
              <p:spPr>
                <a:xfrm>
                  <a:off x="12541337" y="-99537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D21119C0-F08E-1C4C-BD3B-ED7CFEFF6CEB}"/>
                    </a:ext>
                  </a:extLst>
                </p:cNvPr>
                <p:cNvSpPr/>
                <p:nvPr/>
              </p:nvSpPr>
              <p:spPr>
                <a:xfrm>
                  <a:off x="12918162" y="-1060154"/>
                  <a:ext cx="127747" cy="81855"/>
                </a:xfrm>
                <a:custGeom>
                  <a:avLst/>
                  <a:gdLst>
                    <a:gd name="connsiteX0" fmla="*/ 0 w 127747"/>
                    <a:gd name="connsiteY0" fmla="*/ 22038 h 81855"/>
                    <a:gd name="connsiteX1" fmla="*/ 76043 w 127747"/>
                    <a:gd name="connsiteY1" fmla="*/ 81855 h 81855"/>
                    <a:gd name="connsiteX2" fmla="*/ 127747 w 127747"/>
                    <a:gd name="connsiteY2" fmla="*/ 0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0" y="22038"/>
                      </a:moveTo>
                      <a:lnTo>
                        <a:pt x="76043" y="81855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15942C83-31B4-F28A-0382-0B083B3CF759}"/>
                    </a:ext>
                  </a:extLst>
                </p:cNvPr>
                <p:cNvSpPr/>
                <p:nvPr/>
              </p:nvSpPr>
              <p:spPr>
                <a:xfrm>
                  <a:off x="13295107" y="-1124814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5922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5922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0F9C9C49-7A93-8E36-2C74-4808BDC8BFF8}"/>
                    </a:ext>
                  </a:extLst>
                </p:cNvPr>
                <p:cNvSpPr/>
                <p:nvPr/>
              </p:nvSpPr>
              <p:spPr>
                <a:xfrm>
                  <a:off x="13671932" y="-1189596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A352F9B-8CAA-0AD8-FA0E-63B06AC2E6F4}"/>
                    </a:ext>
                  </a:extLst>
                </p:cNvPr>
                <p:cNvSpPr/>
                <p:nvPr/>
              </p:nvSpPr>
              <p:spPr>
                <a:xfrm>
                  <a:off x="11469712" y="-458106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27AA95A-580B-86B9-A516-CCBFD8320647}"/>
                    </a:ext>
                  </a:extLst>
                </p:cNvPr>
                <p:cNvSpPr/>
                <p:nvPr/>
              </p:nvSpPr>
              <p:spPr>
                <a:xfrm>
                  <a:off x="11846537" y="-522888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6451646-DE8A-DE51-C9D4-97D814DCB002}"/>
                    </a:ext>
                  </a:extLst>
                </p:cNvPr>
                <p:cNvSpPr/>
                <p:nvPr/>
              </p:nvSpPr>
              <p:spPr>
                <a:xfrm>
                  <a:off x="12223361" y="-587549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D5BA873-BB4D-991B-710C-B05C7C08C306}"/>
                    </a:ext>
                  </a:extLst>
                </p:cNvPr>
                <p:cNvSpPr/>
                <p:nvPr/>
              </p:nvSpPr>
              <p:spPr>
                <a:xfrm>
                  <a:off x="12600307" y="-652331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ADF08604-0CA2-C602-7A6A-77A4752BB244}"/>
                    </a:ext>
                  </a:extLst>
                </p:cNvPr>
                <p:cNvSpPr/>
                <p:nvPr/>
              </p:nvSpPr>
              <p:spPr>
                <a:xfrm>
                  <a:off x="12977131" y="-717113"/>
                  <a:ext cx="127747" cy="81855"/>
                </a:xfrm>
                <a:custGeom>
                  <a:avLst/>
                  <a:gdLst>
                    <a:gd name="connsiteX0" fmla="*/ 76043 w 127747"/>
                    <a:gd name="connsiteY0" fmla="*/ 81855 h 81855"/>
                    <a:gd name="connsiteX1" fmla="*/ 127747 w 127747"/>
                    <a:gd name="connsiteY1" fmla="*/ 0 h 81855"/>
                    <a:gd name="connsiteX2" fmla="*/ 0 w 127747"/>
                    <a:gd name="connsiteY2" fmla="*/ 22038 h 81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855">
                      <a:moveTo>
                        <a:pt x="76043" y="81855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91F1F6A-1CAA-31A5-E34D-B4792C71AF42}"/>
                    </a:ext>
                  </a:extLst>
                </p:cNvPr>
                <p:cNvSpPr/>
                <p:nvPr/>
              </p:nvSpPr>
              <p:spPr>
                <a:xfrm>
                  <a:off x="13353956" y="-781773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7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944ED09-57CF-0409-EB64-A75C7803F461}"/>
                    </a:ext>
                  </a:extLst>
                </p:cNvPr>
                <p:cNvSpPr/>
                <p:nvPr/>
              </p:nvSpPr>
              <p:spPr>
                <a:xfrm>
                  <a:off x="13730780" y="-846555"/>
                  <a:ext cx="127747" cy="81734"/>
                </a:xfrm>
                <a:custGeom>
                  <a:avLst/>
                  <a:gdLst>
                    <a:gd name="connsiteX0" fmla="*/ 76043 w 127747"/>
                    <a:gd name="connsiteY0" fmla="*/ 81734 h 81734"/>
                    <a:gd name="connsiteX1" fmla="*/ 127748 w 127747"/>
                    <a:gd name="connsiteY1" fmla="*/ 0 h 81734"/>
                    <a:gd name="connsiteX2" fmla="*/ 0 w 127747"/>
                    <a:gd name="connsiteY2" fmla="*/ 21917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6043" y="81734"/>
                      </a:moveTo>
                      <a:lnTo>
                        <a:pt x="127748" y="0"/>
                      </a:lnTo>
                      <a:lnTo>
                        <a:pt x="0" y="21917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3359DBAC-E55D-0496-3DAB-E8E8954B7F2D}"/>
                    </a:ext>
                  </a:extLst>
                </p:cNvPr>
                <p:cNvSpPr/>
                <p:nvPr/>
              </p:nvSpPr>
              <p:spPr>
                <a:xfrm>
                  <a:off x="13036101" y="-374071"/>
                  <a:ext cx="127747" cy="81734"/>
                </a:xfrm>
                <a:custGeom>
                  <a:avLst/>
                  <a:gdLst>
                    <a:gd name="connsiteX0" fmla="*/ 75922 w 127747"/>
                    <a:gd name="connsiteY0" fmla="*/ 81734 h 81734"/>
                    <a:gd name="connsiteX1" fmla="*/ 127747 w 127747"/>
                    <a:gd name="connsiteY1" fmla="*/ 0 h 81734"/>
                    <a:gd name="connsiteX2" fmla="*/ 0 w 127747"/>
                    <a:gd name="connsiteY2" fmla="*/ 22038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75922" y="81734"/>
                      </a:moveTo>
                      <a:lnTo>
                        <a:pt x="127747" y="0"/>
                      </a:lnTo>
                      <a:lnTo>
                        <a:pt x="0" y="22038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87F6C8E3-8643-99F8-1D32-B3AA416DABB9}"/>
                    </a:ext>
                  </a:extLst>
                </p:cNvPr>
                <p:cNvSpPr/>
                <p:nvPr/>
              </p:nvSpPr>
              <p:spPr>
                <a:xfrm>
                  <a:off x="13412925" y="-438732"/>
                  <a:ext cx="127747" cy="81734"/>
                </a:xfrm>
                <a:custGeom>
                  <a:avLst/>
                  <a:gdLst>
                    <a:gd name="connsiteX0" fmla="*/ 0 w 127747"/>
                    <a:gd name="connsiteY0" fmla="*/ 21917 h 81734"/>
                    <a:gd name="connsiteX1" fmla="*/ 76043 w 127747"/>
                    <a:gd name="connsiteY1" fmla="*/ 81734 h 81734"/>
                    <a:gd name="connsiteX2" fmla="*/ 127747 w 127747"/>
                    <a:gd name="connsiteY2" fmla="*/ 0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0" y="21917"/>
                      </a:moveTo>
                      <a:lnTo>
                        <a:pt x="76043" y="81734"/>
                      </a:lnTo>
                      <a:lnTo>
                        <a:pt x="127747" y="0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85A06975-02FA-063A-1CF5-F5F90EC43EBB}"/>
                    </a:ext>
                  </a:extLst>
                </p:cNvPr>
                <p:cNvSpPr/>
                <p:nvPr/>
              </p:nvSpPr>
              <p:spPr>
                <a:xfrm>
                  <a:off x="13789750" y="-503514"/>
                  <a:ext cx="127747" cy="81734"/>
                </a:xfrm>
                <a:custGeom>
                  <a:avLst/>
                  <a:gdLst>
                    <a:gd name="connsiteX0" fmla="*/ 127747 w 127747"/>
                    <a:gd name="connsiteY0" fmla="*/ 0 h 81734"/>
                    <a:gd name="connsiteX1" fmla="*/ 0 w 127747"/>
                    <a:gd name="connsiteY1" fmla="*/ 21917 h 81734"/>
                    <a:gd name="connsiteX2" fmla="*/ 76043 w 127747"/>
                    <a:gd name="connsiteY2" fmla="*/ 81734 h 81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7747" h="81734">
                      <a:moveTo>
                        <a:pt x="127747" y="0"/>
                      </a:moveTo>
                      <a:lnTo>
                        <a:pt x="0" y="21917"/>
                      </a:lnTo>
                      <a:lnTo>
                        <a:pt x="76043" y="81734"/>
                      </a:lnTo>
                      <a:close/>
                    </a:path>
                  </a:pathLst>
                </a:custGeom>
                <a:grpFill/>
                <a:ln w="120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IN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16" name="Graphic 115">
                <a:extLst>
                  <a:ext uri="{FF2B5EF4-FFF2-40B4-BE49-F238E27FC236}">
                    <a16:creationId xmlns:a16="http://schemas.microsoft.com/office/drawing/2014/main" id="{80BD36A0-6634-620E-74B7-6A3562469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-31328" y="735607"/>
                <a:ext cx="4120384" cy="4377908"/>
              </a:xfrm>
              <a:prstGeom prst="rect">
                <a:avLst/>
              </a:prstGeom>
            </p:spPr>
          </p:pic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2DF6859-E173-E54A-DDD2-881F23048358}"/>
                </a:ext>
              </a:extLst>
            </p:cNvPr>
            <p:cNvSpPr/>
            <p:nvPr/>
          </p:nvSpPr>
          <p:spPr>
            <a:xfrm>
              <a:off x="1279306" y="3181350"/>
              <a:ext cx="1362400" cy="1492356"/>
            </a:xfrm>
            <a:custGeom>
              <a:avLst/>
              <a:gdLst>
                <a:gd name="connsiteX0" fmla="*/ 892394 w 1362400"/>
                <a:gd name="connsiteY0" fmla="*/ 1466850 h 1492356"/>
                <a:gd name="connsiteX1" fmla="*/ 911444 w 1362400"/>
                <a:gd name="connsiteY1" fmla="*/ 1422400 h 1492356"/>
                <a:gd name="connsiteX2" fmla="*/ 917794 w 1362400"/>
                <a:gd name="connsiteY2" fmla="*/ 1397000 h 1492356"/>
                <a:gd name="connsiteX3" fmla="*/ 930494 w 1362400"/>
                <a:gd name="connsiteY3" fmla="*/ 1358900 h 1492356"/>
                <a:gd name="connsiteX4" fmla="*/ 943194 w 1362400"/>
                <a:gd name="connsiteY4" fmla="*/ 1314450 h 1492356"/>
                <a:gd name="connsiteX5" fmla="*/ 949544 w 1362400"/>
                <a:gd name="connsiteY5" fmla="*/ 1295400 h 1492356"/>
                <a:gd name="connsiteX6" fmla="*/ 955894 w 1362400"/>
                <a:gd name="connsiteY6" fmla="*/ 1270000 h 1492356"/>
                <a:gd name="connsiteX7" fmla="*/ 968594 w 1362400"/>
                <a:gd name="connsiteY7" fmla="*/ 1231900 h 1492356"/>
                <a:gd name="connsiteX8" fmla="*/ 974944 w 1362400"/>
                <a:gd name="connsiteY8" fmla="*/ 1200150 h 1492356"/>
                <a:gd name="connsiteX9" fmla="*/ 993994 w 1362400"/>
                <a:gd name="connsiteY9" fmla="*/ 1162050 h 1492356"/>
                <a:gd name="connsiteX10" fmla="*/ 1000344 w 1362400"/>
                <a:gd name="connsiteY10" fmla="*/ 1136650 h 1492356"/>
                <a:gd name="connsiteX11" fmla="*/ 1038444 w 1362400"/>
                <a:gd name="connsiteY11" fmla="*/ 1085850 h 1492356"/>
                <a:gd name="connsiteX12" fmla="*/ 1057494 w 1362400"/>
                <a:gd name="connsiteY12" fmla="*/ 1054100 h 1492356"/>
                <a:gd name="connsiteX13" fmla="*/ 1076544 w 1362400"/>
                <a:gd name="connsiteY13" fmla="*/ 1035050 h 1492356"/>
                <a:gd name="connsiteX14" fmla="*/ 1089244 w 1362400"/>
                <a:gd name="connsiteY14" fmla="*/ 1016000 h 1492356"/>
                <a:gd name="connsiteX15" fmla="*/ 1108294 w 1362400"/>
                <a:gd name="connsiteY15" fmla="*/ 996950 h 1492356"/>
                <a:gd name="connsiteX16" fmla="*/ 1133694 w 1362400"/>
                <a:gd name="connsiteY16" fmla="*/ 952500 h 1492356"/>
                <a:gd name="connsiteX17" fmla="*/ 1146394 w 1362400"/>
                <a:gd name="connsiteY17" fmla="*/ 933450 h 1492356"/>
                <a:gd name="connsiteX18" fmla="*/ 1178144 w 1362400"/>
                <a:gd name="connsiteY18" fmla="*/ 869950 h 1492356"/>
                <a:gd name="connsiteX19" fmla="*/ 1190844 w 1362400"/>
                <a:gd name="connsiteY19" fmla="*/ 806450 h 1492356"/>
                <a:gd name="connsiteX20" fmla="*/ 1216244 w 1362400"/>
                <a:gd name="connsiteY20" fmla="*/ 730250 h 1492356"/>
                <a:gd name="connsiteX21" fmla="*/ 1222594 w 1362400"/>
                <a:gd name="connsiteY21" fmla="*/ 692150 h 1492356"/>
                <a:gd name="connsiteX22" fmla="*/ 1228944 w 1362400"/>
                <a:gd name="connsiteY22" fmla="*/ 641350 h 1492356"/>
                <a:gd name="connsiteX23" fmla="*/ 1247994 w 1362400"/>
                <a:gd name="connsiteY23" fmla="*/ 596900 h 1492356"/>
                <a:gd name="connsiteX24" fmla="*/ 1260694 w 1362400"/>
                <a:gd name="connsiteY24" fmla="*/ 577850 h 1492356"/>
                <a:gd name="connsiteX25" fmla="*/ 1298794 w 1362400"/>
                <a:gd name="connsiteY25" fmla="*/ 539750 h 1492356"/>
                <a:gd name="connsiteX26" fmla="*/ 1343244 w 1362400"/>
                <a:gd name="connsiteY26" fmla="*/ 514350 h 1492356"/>
                <a:gd name="connsiteX27" fmla="*/ 1355944 w 1362400"/>
                <a:gd name="connsiteY27" fmla="*/ 495300 h 1492356"/>
                <a:gd name="connsiteX28" fmla="*/ 1362294 w 1362400"/>
                <a:gd name="connsiteY28" fmla="*/ 476250 h 1492356"/>
                <a:gd name="connsiteX29" fmla="*/ 1279744 w 1362400"/>
                <a:gd name="connsiteY29" fmla="*/ 266700 h 1492356"/>
                <a:gd name="connsiteX30" fmla="*/ 1082894 w 1362400"/>
                <a:gd name="connsiteY30" fmla="*/ 120650 h 1492356"/>
                <a:gd name="connsiteX31" fmla="*/ 854294 w 1362400"/>
                <a:gd name="connsiteY31" fmla="*/ 31750 h 1492356"/>
                <a:gd name="connsiteX32" fmla="*/ 708244 w 1362400"/>
                <a:gd name="connsiteY32" fmla="*/ 0 h 1492356"/>
                <a:gd name="connsiteX33" fmla="*/ 187544 w 1362400"/>
                <a:gd name="connsiteY33" fmla="*/ 158750 h 1492356"/>
                <a:gd name="connsiteX34" fmla="*/ 92294 w 1362400"/>
                <a:gd name="connsiteY34" fmla="*/ 336550 h 1492356"/>
                <a:gd name="connsiteX35" fmla="*/ 35144 w 1362400"/>
                <a:gd name="connsiteY35" fmla="*/ 552450 h 1492356"/>
                <a:gd name="connsiteX36" fmla="*/ 28794 w 1362400"/>
                <a:gd name="connsiteY36" fmla="*/ 1136650 h 1492356"/>
                <a:gd name="connsiteX37" fmla="*/ 79594 w 1362400"/>
                <a:gd name="connsiteY37" fmla="*/ 1206500 h 1492356"/>
                <a:gd name="connsiteX38" fmla="*/ 225644 w 1362400"/>
                <a:gd name="connsiteY38" fmla="*/ 1333500 h 1492356"/>
                <a:gd name="connsiteX39" fmla="*/ 301844 w 1362400"/>
                <a:gd name="connsiteY39" fmla="*/ 1358900 h 1492356"/>
                <a:gd name="connsiteX40" fmla="*/ 422494 w 1362400"/>
                <a:gd name="connsiteY40" fmla="*/ 1377950 h 1492356"/>
                <a:gd name="connsiteX41" fmla="*/ 492344 w 1362400"/>
                <a:gd name="connsiteY41" fmla="*/ 1397000 h 1492356"/>
                <a:gd name="connsiteX42" fmla="*/ 657444 w 1362400"/>
                <a:gd name="connsiteY42" fmla="*/ 1460500 h 1492356"/>
                <a:gd name="connsiteX43" fmla="*/ 765394 w 1362400"/>
                <a:gd name="connsiteY43" fmla="*/ 1473200 h 1492356"/>
                <a:gd name="connsiteX44" fmla="*/ 790794 w 1362400"/>
                <a:gd name="connsiteY44" fmla="*/ 1485900 h 1492356"/>
                <a:gd name="connsiteX45" fmla="*/ 892394 w 1362400"/>
                <a:gd name="connsiteY45" fmla="*/ 1473200 h 1492356"/>
                <a:gd name="connsiteX46" fmla="*/ 911444 w 1362400"/>
                <a:gd name="connsiteY46" fmla="*/ 1447800 h 1492356"/>
                <a:gd name="connsiteX47" fmla="*/ 924144 w 1362400"/>
                <a:gd name="connsiteY47" fmla="*/ 1397000 h 1492356"/>
                <a:gd name="connsiteX48" fmla="*/ 892394 w 1362400"/>
                <a:gd name="connsiteY48" fmla="*/ 1466850 h 1492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62400" h="1492356">
                  <a:moveTo>
                    <a:pt x="892394" y="1466850"/>
                  </a:moveTo>
                  <a:cubicBezTo>
                    <a:pt x="890277" y="1471083"/>
                    <a:pt x="905935" y="1437550"/>
                    <a:pt x="911444" y="1422400"/>
                  </a:cubicBezTo>
                  <a:cubicBezTo>
                    <a:pt x="914426" y="1414198"/>
                    <a:pt x="915286" y="1405359"/>
                    <a:pt x="917794" y="1397000"/>
                  </a:cubicBezTo>
                  <a:cubicBezTo>
                    <a:pt x="921641" y="1384178"/>
                    <a:pt x="926557" y="1371695"/>
                    <a:pt x="930494" y="1358900"/>
                  </a:cubicBezTo>
                  <a:cubicBezTo>
                    <a:pt x="935026" y="1344172"/>
                    <a:pt x="938766" y="1329210"/>
                    <a:pt x="943194" y="1314450"/>
                  </a:cubicBezTo>
                  <a:cubicBezTo>
                    <a:pt x="945117" y="1308039"/>
                    <a:pt x="947705" y="1301836"/>
                    <a:pt x="949544" y="1295400"/>
                  </a:cubicBezTo>
                  <a:cubicBezTo>
                    <a:pt x="951942" y="1287009"/>
                    <a:pt x="953386" y="1278359"/>
                    <a:pt x="955894" y="1270000"/>
                  </a:cubicBezTo>
                  <a:cubicBezTo>
                    <a:pt x="959741" y="1257178"/>
                    <a:pt x="965072" y="1244815"/>
                    <a:pt x="968594" y="1231900"/>
                  </a:cubicBezTo>
                  <a:cubicBezTo>
                    <a:pt x="971434" y="1221487"/>
                    <a:pt x="971256" y="1210293"/>
                    <a:pt x="974944" y="1200150"/>
                  </a:cubicBezTo>
                  <a:cubicBezTo>
                    <a:pt x="979796" y="1186806"/>
                    <a:pt x="988721" y="1175233"/>
                    <a:pt x="993994" y="1162050"/>
                  </a:cubicBezTo>
                  <a:cubicBezTo>
                    <a:pt x="997235" y="1153947"/>
                    <a:pt x="996800" y="1144625"/>
                    <a:pt x="1000344" y="1136650"/>
                  </a:cubicBezTo>
                  <a:cubicBezTo>
                    <a:pt x="1022834" y="1086048"/>
                    <a:pt x="1011526" y="1121741"/>
                    <a:pt x="1038444" y="1085850"/>
                  </a:cubicBezTo>
                  <a:cubicBezTo>
                    <a:pt x="1045849" y="1075976"/>
                    <a:pt x="1050089" y="1063974"/>
                    <a:pt x="1057494" y="1054100"/>
                  </a:cubicBezTo>
                  <a:cubicBezTo>
                    <a:pt x="1062882" y="1046916"/>
                    <a:pt x="1070795" y="1041949"/>
                    <a:pt x="1076544" y="1035050"/>
                  </a:cubicBezTo>
                  <a:cubicBezTo>
                    <a:pt x="1081430" y="1029187"/>
                    <a:pt x="1084358" y="1021863"/>
                    <a:pt x="1089244" y="1016000"/>
                  </a:cubicBezTo>
                  <a:cubicBezTo>
                    <a:pt x="1094993" y="1009101"/>
                    <a:pt x="1102545" y="1003849"/>
                    <a:pt x="1108294" y="996950"/>
                  </a:cubicBezTo>
                  <a:cubicBezTo>
                    <a:pt x="1122358" y="980073"/>
                    <a:pt x="1122402" y="972262"/>
                    <a:pt x="1133694" y="952500"/>
                  </a:cubicBezTo>
                  <a:cubicBezTo>
                    <a:pt x="1137480" y="945874"/>
                    <a:pt x="1142776" y="940170"/>
                    <a:pt x="1146394" y="933450"/>
                  </a:cubicBezTo>
                  <a:cubicBezTo>
                    <a:pt x="1157614" y="912614"/>
                    <a:pt x="1178144" y="869950"/>
                    <a:pt x="1178144" y="869950"/>
                  </a:cubicBezTo>
                  <a:cubicBezTo>
                    <a:pt x="1180339" y="856781"/>
                    <a:pt x="1185160" y="821606"/>
                    <a:pt x="1190844" y="806450"/>
                  </a:cubicBezTo>
                  <a:cubicBezTo>
                    <a:pt x="1210571" y="753843"/>
                    <a:pt x="1202683" y="811613"/>
                    <a:pt x="1216244" y="730250"/>
                  </a:cubicBezTo>
                  <a:cubicBezTo>
                    <a:pt x="1218361" y="717550"/>
                    <a:pt x="1220773" y="704896"/>
                    <a:pt x="1222594" y="692150"/>
                  </a:cubicBezTo>
                  <a:cubicBezTo>
                    <a:pt x="1225007" y="675256"/>
                    <a:pt x="1225891" y="658140"/>
                    <a:pt x="1228944" y="641350"/>
                  </a:cubicBezTo>
                  <a:cubicBezTo>
                    <a:pt x="1231319" y="628289"/>
                    <a:pt x="1242156" y="607117"/>
                    <a:pt x="1247994" y="596900"/>
                  </a:cubicBezTo>
                  <a:cubicBezTo>
                    <a:pt x="1251780" y="590274"/>
                    <a:pt x="1255624" y="583554"/>
                    <a:pt x="1260694" y="577850"/>
                  </a:cubicBezTo>
                  <a:cubicBezTo>
                    <a:pt x="1272626" y="564426"/>
                    <a:pt x="1282730" y="547782"/>
                    <a:pt x="1298794" y="539750"/>
                  </a:cubicBezTo>
                  <a:cubicBezTo>
                    <a:pt x="1331020" y="523637"/>
                    <a:pt x="1316318" y="532301"/>
                    <a:pt x="1343244" y="514350"/>
                  </a:cubicBezTo>
                  <a:cubicBezTo>
                    <a:pt x="1347477" y="508000"/>
                    <a:pt x="1352531" y="502126"/>
                    <a:pt x="1355944" y="495300"/>
                  </a:cubicBezTo>
                  <a:cubicBezTo>
                    <a:pt x="1358937" y="489313"/>
                    <a:pt x="1363124" y="482892"/>
                    <a:pt x="1362294" y="476250"/>
                  </a:cubicBezTo>
                  <a:cubicBezTo>
                    <a:pt x="1348987" y="369791"/>
                    <a:pt x="1351390" y="338346"/>
                    <a:pt x="1279744" y="266700"/>
                  </a:cubicBezTo>
                  <a:cubicBezTo>
                    <a:pt x="1250720" y="237676"/>
                    <a:pt x="1125088" y="140506"/>
                    <a:pt x="1082894" y="120650"/>
                  </a:cubicBezTo>
                  <a:cubicBezTo>
                    <a:pt x="1008917" y="85837"/>
                    <a:pt x="932117" y="56812"/>
                    <a:pt x="854294" y="31750"/>
                  </a:cubicBezTo>
                  <a:cubicBezTo>
                    <a:pt x="806872" y="16478"/>
                    <a:pt x="756927" y="10583"/>
                    <a:pt x="708244" y="0"/>
                  </a:cubicBezTo>
                  <a:cubicBezTo>
                    <a:pt x="422621" y="35154"/>
                    <a:pt x="328304" y="-39194"/>
                    <a:pt x="187544" y="158750"/>
                  </a:cubicBezTo>
                  <a:cubicBezTo>
                    <a:pt x="148579" y="213544"/>
                    <a:pt x="124044" y="277283"/>
                    <a:pt x="92294" y="336550"/>
                  </a:cubicBezTo>
                  <a:cubicBezTo>
                    <a:pt x="73244" y="408517"/>
                    <a:pt x="50371" y="479579"/>
                    <a:pt x="35144" y="552450"/>
                  </a:cubicBezTo>
                  <a:cubicBezTo>
                    <a:pt x="-9683" y="766979"/>
                    <a:pt x="-11438" y="901963"/>
                    <a:pt x="28794" y="1136650"/>
                  </a:cubicBezTo>
                  <a:cubicBezTo>
                    <a:pt x="33658" y="1165026"/>
                    <a:pt x="61163" y="1184383"/>
                    <a:pt x="79594" y="1206500"/>
                  </a:cubicBezTo>
                  <a:cubicBezTo>
                    <a:pt x="129017" y="1265807"/>
                    <a:pt x="157730" y="1301020"/>
                    <a:pt x="225644" y="1333500"/>
                  </a:cubicBezTo>
                  <a:cubicBezTo>
                    <a:pt x="249798" y="1345052"/>
                    <a:pt x="276013" y="1351855"/>
                    <a:pt x="301844" y="1358900"/>
                  </a:cubicBezTo>
                  <a:cubicBezTo>
                    <a:pt x="347106" y="1371244"/>
                    <a:pt x="376774" y="1372870"/>
                    <a:pt x="422494" y="1377950"/>
                  </a:cubicBezTo>
                  <a:cubicBezTo>
                    <a:pt x="445777" y="1384300"/>
                    <a:pt x="469747" y="1388526"/>
                    <a:pt x="492344" y="1397000"/>
                  </a:cubicBezTo>
                  <a:cubicBezTo>
                    <a:pt x="582542" y="1430824"/>
                    <a:pt x="563495" y="1441710"/>
                    <a:pt x="657444" y="1460500"/>
                  </a:cubicBezTo>
                  <a:cubicBezTo>
                    <a:pt x="692972" y="1467606"/>
                    <a:pt x="729411" y="1468967"/>
                    <a:pt x="765394" y="1473200"/>
                  </a:cubicBezTo>
                  <a:cubicBezTo>
                    <a:pt x="773861" y="1477433"/>
                    <a:pt x="781727" y="1483180"/>
                    <a:pt x="790794" y="1485900"/>
                  </a:cubicBezTo>
                  <a:cubicBezTo>
                    <a:pt x="837381" y="1499876"/>
                    <a:pt x="839408" y="1489096"/>
                    <a:pt x="892394" y="1473200"/>
                  </a:cubicBezTo>
                  <a:cubicBezTo>
                    <a:pt x="898744" y="1464733"/>
                    <a:pt x="907373" y="1457569"/>
                    <a:pt x="911444" y="1447800"/>
                  </a:cubicBezTo>
                  <a:cubicBezTo>
                    <a:pt x="918157" y="1431688"/>
                    <a:pt x="929664" y="1380441"/>
                    <a:pt x="924144" y="1397000"/>
                  </a:cubicBezTo>
                  <a:cubicBezTo>
                    <a:pt x="910497" y="1437940"/>
                    <a:pt x="894511" y="1462617"/>
                    <a:pt x="892394" y="1466850"/>
                  </a:cubicBezTo>
                  <a:close/>
                </a:path>
              </a:pathLst>
            </a:custGeom>
            <a:solidFill>
              <a:srgbClr val="5A1C0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E63DE72-BD24-DBBA-EF52-05D072F593E0}"/>
              </a:ext>
            </a:extLst>
          </p:cNvPr>
          <p:cNvGrpSpPr/>
          <p:nvPr/>
        </p:nvGrpSpPr>
        <p:grpSpPr>
          <a:xfrm>
            <a:off x="798275" y="4991393"/>
            <a:ext cx="743748" cy="727138"/>
            <a:chOff x="1669444" y="3504517"/>
            <a:chExt cx="1086050" cy="1087017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DDEFBE13-5600-0586-58F9-4A1042B9F696}"/>
                </a:ext>
              </a:extLst>
            </p:cNvPr>
            <p:cNvSpPr/>
            <p:nvPr/>
          </p:nvSpPr>
          <p:spPr>
            <a:xfrm>
              <a:off x="1669444" y="3504517"/>
              <a:ext cx="1086050" cy="1087017"/>
            </a:xfrm>
            <a:custGeom>
              <a:avLst/>
              <a:gdLst>
                <a:gd name="connsiteX0" fmla="*/ 2 w 649325"/>
                <a:gd name="connsiteY0" fmla="*/ 321575 h 649903"/>
                <a:gd name="connsiteX1" fmla="*/ 328805 w 649325"/>
                <a:gd name="connsiteY1" fmla="*/ 11 h 649903"/>
                <a:gd name="connsiteX2" fmla="*/ 649321 w 649325"/>
                <a:gd name="connsiteY2" fmla="*/ 330528 h 649903"/>
                <a:gd name="connsiteX3" fmla="*/ 322137 w 649325"/>
                <a:gd name="connsiteY3" fmla="*/ 649902 h 649903"/>
                <a:gd name="connsiteX4" fmla="*/ 2 w 649325"/>
                <a:gd name="connsiteY4" fmla="*/ 321575 h 649903"/>
                <a:gd name="connsiteX5" fmla="*/ 325566 w 649325"/>
                <a:gd name="connsiteY5" fmla="*/ 554271 h 649903"/>
                <a:gd name="connsiteX6" fmla="*/ 554262 w 649325"/>
                <a:gd name="connsiteY6" fmla="*/ 325289 h 649903"/>
                <a:gd name="connsiteX7" fmla="*/ 325757 w 649325"/>
                <a:gd name="connsiteY7" fmla="*/ 96213 h 649903"/>
                <a:gd name="connsiteX8" fmla="*/ 95823 w 649325"/>
                <a:gd name="connsiteY8" fmla="*/ 327480 h 649903"/>
                <a:gd name="connsiteX9" fmla="*/ 325566 w 649325"/>
                <a:gd name="connsiteY9" fmla="*/ 554271 h 64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325" h="649903">
                  <a:moveTo>
                    <a:pt x="2" y="321575"/>
                  </a:moveTo>
                  <a:cubicBezTo>
                    <a:pt x="478" y="139266"/>
                    <a:pt x="144401" y="-1418"/>
                    <a:pt x="328805" y="11"/>
                  </a:cubicBezTo>
                  <a:cubicBezTo>
                    <a:pt x="510732" y="1344"/>
                    <a:pt x="650274" y="145267"/>
                    <a:pt x="649321" y="330528"/>
                  </a:cubicBezTo>
                  <a:cubicBezTo>
                    <a:pt x="648369" y="509027"/>
                    <a:pt x="503493" y="650473"/>
                    <a:pt x="322137" y="649902"/>
                  </a:cubicBezTo>
                  <a:cubicBezTo>
                    <a:pt x="140019" y="649235"/>
                    <a:pt x="-570" y="505979"/>
                    <a:pt x="2" y="321575"/>
                  </a:cubicBezTo>
                  <a:close/>
                  <a:moveTo>
                    <a:pt x="325566" y="554271"/>
                  </a:moveTo>
                  <a:cubicBezTo>
                    <a:pt x="453678" y="554080"/>
                    <a:pt x="554357" y="453306"/>
                    <a:pt x="554262" y="325289"/>
                  </a:cubicBezTo>
                  <a:cubicBezTo>
                    <a:pt x="554166" y="196416"/>
                    <a:pt x="454440" y="96404"/>
                    <a:pt x="325757" y="96213"/>
                  </a:cubicBezTo>
                  <a:cubicBezTo>
                    <a:pt x="193264" y="96023"/>
                    <a:pt x="95537" y="194321"/>
                    <a:pt x="95823" y="327480"/>
                  </a:cubicBezTo>
                  <a:cubicBezTo>
                    <a:pt x="96204" y="456639"/>
                    <a:pt x="195264" y="554461"/>
                    <a:pt x="325566" y="554271"/>
                  </a:cubicBezTo>
                  <a:close/>
                </a:path>
              </a:pathLst>
            </a:custGeom>
            <a:solidFill>
              <a:srgbClr val="E6292B"/>
            </a:solidFill>
            <a:ln w="9525" cap="flat">
              <a:solidFill>
                <a:srgbClr val="E6292B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A3EE8C3-4493-AE0B-4150-68FAF3F85F1E}"/>
                </a:ext>
              </a:extLst>
            </p:cNvPr>
            <p:cNvSpPr/>
            <p:nvPr/>
          </p:nvSpPr>
          <p:spPr>
            <a:xfrm>
              <a:off x="1829715" y="3665442"/>
              <a:ext cx="766778" cy="766139"/>
            </a:xfrm>
            <a:custGeom>
              <a:avLst/>
              <a:gdLst>
                <a:gd name="connsiteX0" fmla="*/ 229744 w 458439"/>
                <a:gd name="connsiteY0" fmla="*/ 458058 h 458057"/>
                <a:gd name="connsiteX1" fmla="*/ 1 w 458439"/>
                <a:gd name="connsiteY1" fmla="*/ 231267 h 458057"/>
                <a:gd name="connsiteX2" fmla="*/ 229935 w 458439"/>
                <a:gd name="connsiteY2" fmla="*/ 0 h 458057"/>
                <a:gd name="connsiteX3" fmla="*/ 458439 w 458439"/>
                <a:gd name="connsiteY3" fmla="*/ 229077 h 458057"/>
                <a:gd name="connsiteX4" fmla="*/ 229744 w 458439"/>
                <a:gd name="connsiteY4" fmla="*/ 458058 h 458057"/>
                <a:gd name="connsiteX5" fmla="*/ 226982 w 458439"/>
                <a:gd name="connsiteY5" fmla="*/ 371952 h 458057"/>
                <a:gd name="connsiteX6" fmla="*/ 371476 w 458439"/>
                <a:gd name="connsiteY6" fmla="*/ 231934 h 458057"/>
                <a:gd name="connsiteX7" fmla="*/ 232983 w 458439"/>
                <a:gd name="connsiteY7" fmla="*/ 86297 h 458057"/>
                <a:gd name="connsiteX8" fmla="*/ 86298 w 458439"/>
                <a:gd name="connsiteY8" fmla="*/ 228505 h 458057"/>
                <a:gd name="connsiteX9" fmla="*/ 226982 w 458439"/>
                <a:gd name="connsiteY9" fmla="*/ 371952 h 458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439" h="458057">
                  <a:moveTo>
                    <a:pt x="229744" y="458058"/>
                  </a:moveTo>
                  <a:cubicBezTo>
                    <a:pt x="99442" y="458248"/>
                    <a:pt x="382" y="360426"/>
                    <a:pt x="1" y="231267"/>
                  </a:cubicBezTo>
                  <a:cubicBezTo>
                    <a:pt x="-380" y="98108"/>
                    <a:pt x="97347" y="-190"/>
                    <a:pt x="229935" y="0"/>
                  </a:cubicBezTo>
                  <a:cubicBezTo>
                    <a:pt x="358617" y="191"/>
                    <a:pt x="458344" y="100203"/>
                    <a:pt x="458439" y="229077"/>
                  </a:cubicBezTo>
                  <a:cubicBezTo>
                    <a:pt x="458630" y="356997"/>
                    <a:pt x="357951" y="457772"/>
                    <a:pt x="229744" y="458058"/>
                  </a:cubicBezTo>
                  <a:close/>
                  <a:moveTo>
                    <a:pt x="226982" y="371952"/>
                  </a:moveTo>
                  <a:cubicBezTo>
                    <a:pt x="305754" y="372809"/>
                    <a:pt x="369285" y="311277"/>
                    <a:pt x="371476" y="231934"/>
                  </a:cubicBezTo>
                  <a:cubicBezTo>
                    <a:pt x="373572" y="153258"/>
                    <a:pt x="311850" y="88297"/>
                    <a:pt x="232983" y="86297"/>
                  </a:cubicBezTo>
                  <a:cubicBezTo>
                    <a:pt x="151734" y="84201"/>
                    <a:pt x="86774" y="147162"/>
                    <a:pt x="86298" y="228505"/>
                  </a:cubicBezTo>
                  <a:cubicBezTo>
                    <a:pt x="85917" y="307563"/>
                    <a:pt x="148115" y="370999"/>
                    <a:pt x="226982" y="371952"/>
                  </a:cubicBezTo>
                  <a:close/>
                </a:path>
              </a:pathLst>
            </a:custGeom>
            <a:solidFill>
              <a:srgbClr val="F9A3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37C7D48-FC79-5BCD-BAAC-128E5EF87BB2}"/>
                </a:ext>
              </a:extLst>
            </p:cNvPr>
            <p:cNvSpPr/>
            <p:nvPr/>
          </p:nvSpPr>
          <p:spPr>
            <a:xfrm>
              <a:off x="1974052" y="3809695"/>
              <a:ext cx="477074" cy="477881"/>
            </a:xfrm>
            <a:custGeom>
              <a:avLst/>
              <a:gdLst>
                <a:gd name="connsiteX0" fmla="*/ 140686 w 285232"/>
                <a:gd name="connsiteY0" fmla="*/ 285705 h 285714"/>
                <a:gd name="connsiteX1" fmla="*/ 2 w 285232"/>
                <a:gd name="connsiteY1" fmla="*/ 142259 h 285714"/>
                <a:gd name="connsiteX2" fmla="*/ 146687 w 285232"/>
                <a:gd name="connsiteY2" fmla="*/ 51 h 285714"/>
                <a:gd name="connsiteX3" fmla="*/ 285180 w 285232"/>
                <a:gd name="connsiteY3" fmla="*/ 145688 h 285714"/>
                <a:gd name="connsiteX4" fmla="*/ 140686 w 285232"/>
                <a:gd name="connsiteY4" fmla="*/ 285705 h 28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232" h="285714">
                  <a:moveTo>
                    <a:pt x="140686" y="285705"/>
                  </a:moveTo>
                  <a:cubicBezTo>
                    <a:pt x="61819" y="284848"/>
                    <a:pt x="-379" y="221317"/>
                    <a:pt x="2" y="142259"/>
                  </a:cubicBezTo>
                  <a:cubicBezTo>
                    <a:pt x="383" y="60916"/>
                    <a:pt x="65343" y="-2045"/>
                    <a:pt x="146687" y="51"/>
                  </a:cubicBezTo>
                  <a:cubicBezTo>
                    <a:pt x="225554" y="2146"/>
                    <a:pt x="287276" y="67012"/>
                    <a:pt x="285180" y="145688"/>
                  </a:cubicBezTo>
                  <a:cubicBezTo>
                    <a:pt x="282989" y="225031"/>
                    <a:pt x="219458" y="286563"/>
                    <a:pt x="140686" y="285705"/>
                  </a:cubicBezTo>
                  <a:close/>
                </a:path>
              </a:pathLst>
            </a:custGeom>
            <a:solidFill>
              <a:srgbClr val="287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2" name="Image 181">
            <a:extLst>
              <a:ext uri="{FF2B5EF4-FFF2-40B4-BE49-F238E27FC236}">
                <a16:creationId xmlns:a16="http://schemas.microsoft.com/office/drawing/2014/main" id="{0BF72593-6501-9F4A-C75E-7771E44D8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378" y="248159"/>
            <a:ext cx="11529150" cy="2915673"/>
          </a:xfrm>
          <a:prstGeom prst="rect">
            <a:avLst/>
          </a:prstGeom>
        </p:spPr>
      </p:pic>
      <p:sp>
        <p:nvSpPr>
          <p:cNvPr id="183" name="Rectangle : coins arrondis 182">
            <a:extLst>
              <a:ext uri="{FF2B5EF4-FFF2-40B4-BE49-F238E27FC236}">
                <a16:creationId xmlns:a16="http://schemas.microsoft.com/office/drawing/2014/main" id="{29080952-A71F-1867-432E-9D02BB524245}"/>
              </a:ext>
            </a:extLst>
          </p:cNvPr>
          <p:cNvSpPr/>
          <p:nvPr/>
        </p:nvSpPr>
        <p:spPr>
          <a:xfrm>
            <a:off x="4165881" y="3887100"/>
            <a:ext cx="4139353" cy="1917123"/>
          </a:xfrm>
          <a:prstGeom prst="roundRect">
            <a:avLst/>
          </a:prstGeom>
          <a:solidFill>
            <a:schemeClr val="bg1"/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0" i="0" u="none" strike="noStrike" kern="1200" cap="none" spc="0" baseline="0">
                <a:solidFill>
                  <a:srgbClr val="000000"/>
                </a:solidFill>
                <a:uFillTx/>
                <a:latin typeface="Gill Sans Ultra Bold" panose="020B0A02020104020203" pitchFamily="34" charset="0"/>
              </a:rPr>
              <a:t>Glue it in your copybook!</a:t>
            </a:r>
            <a:endParaRPr lang="fr-FR" sz="3600" b="0" i="0" u="none" strike="noStrike" kern="1200" cap="none" spc="0" baseline="0" dirty="0">
              <a:solidFill>
                <a:srgbClr val="000000"/>
              </a:solidFill>
              <a:uFillTx/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4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6D8306-CC6B-62AD-2E0E-3865AA7BB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0F637446-8E4F-C6C3-CC42-9A9AC9A43AD8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5B9F46A-329B-B119-8278-26D8EA4E2EDF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fr-FR" sz="3600" dirty="0">
              <a:latin typeface="Berlin Sans FB" panose="020E0602020502020306" pitchFamily="34" charset="0"/>
            </a:endParaRPr>
          </a:p>
          <a:p>
            <a:r>
              <a:rPr lang="en-US" sz="3600" dirty="0">
                <a:latin typeface="Berlin Sans FB" panose="020E0602020502020306" pitchFamily="34" charset="0"/>
              </a:rPr>
              <a:t> Penicillin was discovered by Alexander Fleming in Scotland in 1928.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Who was penicillin discovered by?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F70962-4CC4-8CBB-2BDD-D64DC58CEF5A}"/>
              </a:ext>
            </a:extLst>
          </p:cNvPr>
          <p:cNvSpPr/>
          <p:nvPr/>
        </p:nvSpPr>
        <p:spPr>
          <a:xfrm>
            <a:off x="5791200" y="1515077"/>
            <a:ext cx="364744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94193D-BF2C-D783-3131-8DE4AA02C5F7}"/>
              </a:ext>
            </a:extLst>
          </p:cNvPr>
          <p:cNvSpPr/>
          <p:nvPr/>
        </p:nvSpPr>
        <p:spPr>
          <a:xfrm>
            <a:off x="436880" y="3048000"/>
            <a:ext cx="88392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4543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3071B-1FB2-3252-4BF1-8882D7C2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77C86C4B-362B-30D4-AC12-92DA5C76C922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D35BDD8-10B6-70D4-C877-A6E7AE3F6CDC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fr-FR" sz="3600" dirty="0">
              <a:latin typeface="Berlin Sans FB" panose="020E0602020502020306" pitchFamily="34" charset="0"/>
            </a:endParaRPr>
          </a:p>
          <a:p>
            <a:r>
              <a:rPr lang="en-US" sz="3600" dirty="0">
                <a:latin typeface="Berlin Sans FB" panose="020E0602020502020306" pitchFamily="34" charset="0"/>
              </a:rPr>
              <a:t> Penicillin was discovered by Alexander Fleming in Scotland in 1928.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Where was penicillin discovered?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DC7F07-58D6-983C-3E08-36154F826C2F}"/>
              </a:ext>
            </a:extLst>
          </p:cNvPr>
          <p:cNvSpPr/>
          <p:nvPr/>
        </p:nvSpPr>
        <p:spPr>
          <a:xfrm>
            <a:off x="253785" y="2084037"/>
            <a:ext cx="1849335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384E05-A0F8-1DBB-6B8F-74459FE827DE}"/>
              </a:ext>
            </a:extLst>
          </p:cNvPr>
          <p:cNvSpPr/>
          <p:nvPr/>
        </p:nvSpPr>
        <p:spPr>
          <a:xfrm>
            <a:off x="406400" y="3007035"/>
            <a:ext cx="88392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9493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449D6-B8EF-0C89-2CAF-F4E248BB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7DD7529E-A5AD-173D-F4F1-50442B9B169C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369899F-9858-6264-4E71-CFD5E88F921E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fr-FR" sz="3600" dirty="0">
              <a:latin typeface="Berlin Sans FB" panose="020E0602020502020306" pitchFamily="34" charset="0"/>
            </a:endParaRPr>
          </a:p>
          <a:p>
            <a:r>
              <a:rPr lang="en-US" sz="3600" dirty="0">
                <a:latin typeface="Berlin Sans FB" panose="020E0602020502020306" pitchFamily="34" charset="0"/>
              </a:rPr>
              <a:t> Penicillin was discovered by Alexander Fleming in Scotland in 1928.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When was penicillin discovered?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B88C45-6558-6F8B-39F2-983F653BE03E}"/>
              </a:ext>
            </a:extLst>
          </p:cNvPr>
          <p:cNvSpPr/>
          <p:nvPr/>
        </p:nvSpPr>
        <p:spPr>
          <a:xfrm>
            <a:off x="2570265" y="2023955"/>
            <a:ext cx="782535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72B78F-40BE-BE4C-4473-1AC1E2924CD2}"/>
              </a:ext>
            </a:extLst>
          </p:cNvPr>
          <p:cNvSpPr/>
          <p:nvPr/>
        </p:nvSpPr>
        <p:spPr>
          <a:xfrm>
            <a:off x="406400" y="2983390"/>
            <a:ext cx="8839200" cy="5588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2168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80036-B4B7-C77E-F50C-7576383C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480F3B39-200F-B0FE-76B2-F0655895C041}"/>
              </a:ext>
            </a:extLst>
          </p:cNvPr>
          <p:cNvSpPr/>
          <p:nvPr/>
        </p:nvSpPr>
        <p:spPr>
          <a:xfrm>
            <a:off x="0" y="9116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BB8E677-404F-E74A-F9AA-4C2A55336511}"/>
              </a:ext>
            </a:extLst>
          </p:cNvPr>
          <p:cNvSpPr/>
          <p:nvPr/>
        </p:nvSpPr>
        <p:spPr>
          <a:xfrm>
            <a:off x="0" y="652714"/>
            <a:ext cx="11938215" cy="62144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What was discovered by _________?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Who was _______ discovered by?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Where was ___________ discovered?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r>
              <a:rPr lang="en-US" sz="3600" dirty="0">
                <a:latin typeface="Berlin Sans FB" panose="020E0602020502020306" pitchFamily="34" charset="0"/>
              </a:rPr>
              <a:t>When was ___________ discovered?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sz="3600" dirty="0">
              <a:latin typeface="Berlin Sans FB" panose="020E0602020502020306" pitchFamily="34" charset="0"/>
            </a:endParaRP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sz="3600" dirty="0">
              <a:latin typeface="Berlin Sans FB" panose="020E0602020502020306" pitchFamily="34" charset="0"/>
            </a:endParaRPr>
          </a:p>
          <a:p>
            <a:r>
              <a:rPr lang="en-US" sz="3600" dirty="0">
                <a:latin typeface="Berlin Sans FB" panose="020E0602020502020306" pitchFamily="34" charset="0"/>
              </a:rPr>
              <a:t> </a:t>
            </a:r>
          </a:p>
          <a:p>
            <a:endParaRPr lang="fr-FR" sz="2400" dirty="0"/>
          </a:p>
          <a:p>
            <a:r>
              <a:rPr lang="en-US" sz="2400" dirty="0"/>
              <a:t> </a:t>
            </a:r>
            <a:endParaRPr lang="en-US" sz="3600" dirty="0">
              <a:latin typeface="Berlin Sans FB" panose="020E0602020502020306" pitchFamily="34" charset="0"/>
            </a:endParaRPr>
          </a:p>
          <a:p>
            <a:endParaRPr lang="en-US" sz="3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426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118402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Practice!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 x2</a:t>
            </a:r>
            <a:r>
              <a:rPr lang="hu-HU" sz="1800" b="1" dirty="0">
                <a:ln>
                  <a:solidFill>
                    <a:schemeClr val="bg1"/>
                  </a:solidFill>
                </a:ln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, FIGHT, WRITE, HOLD, DESIGN</a:t>
            </a:r>
            <a:endParaRPr lang="fr-FR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833121"/>
            <a:ext cx="11938215" cy="60248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sentences in the passive voice in the past.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have to use </a:t>
            </a: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following verbs: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200" i="1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Eg.</a:t>
            </a:r>
            <a:r>
              <a:rPr lang="en-US" sz="3200" i="1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Titanic was directed by James Cameron in 1997.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0" i="1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spcBef>
                <a:spcPts val="1800"/>
              </a:spcBef>
              <a:buClrTx/>
              <a:buSzTx/>
              <a:buFontTx/>
              <a:buNone/>
              <a:tabLst/>
              <a:defRPr/>
            </a:pP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BUILD</a:t>
            </a:r>
            <a:r>
              <a:rPr lang="fr-FR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x2</a:t>
            </a: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, PAINT, WIN, ELECT, DISCOVER</a:t>
            </a:r>
            <a:r>
              <a:rPr lang="fr-FR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 x2</a:t>
            </a:r>
            <a:r>
              <a:rPr lang="hu-HU" sz="6000" b="1" dirty="0">
                <a:ln>
                  <a:solidFill>
                    <a:schemeClr val="bg1"/>
                  </a:solidFill>
                </a:ln>
                <a:effectLst/>
                <a:latin typeface="Berlin Sans FB Demi" panose="020E0802020502020306" pitchFamily="34" charset="0"/>
                <a:ea typeface="Times New Roman" panose="02020603050405020304" pitchFamily="18" charset="0"/>
              </a:rPr>
              <a:t>, FIGHT, WRITE, HOLD, DESIGN</a:t>
            </a:r>
            <a:endParaRPr kumimoji="0" lang="fr-FR" sz="60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068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118402"/>
            <a:ext cx="5791200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Practice!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932A4F-4D2D-CE9D-E69C-716DCAC24F34}"/>
              </a:ext>
            </a:extLst>
          </p:cNvPr>
          <p:cNvSpPr txBox="1"/>
          <p:nvPr/>
        </p:nvSpPr>
        <p:spPr>
          <a:xfrm>
            <a:off x="3025140" y="3105835"/>
            <a:ext cx="6111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BUILD</a:t>
            </a:r>
            <a:r>
              <a:rPr kumimoji="0" lang="fr-FR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x2</a:t>
            </a:r>
            <a:r>
              <a:rPr kumimoji="0" lang="hu-HU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, PAINT, WIN, ELECT, DISCOVER</a:t>
            </a:r>
            <a:r>
              <a:rPr kumimoji="0" lang="fr-FR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 x2</a:t>
            </a:r>
            <a:r>
              <a:rPr kumimoji="0" lang="hu-HU" sz="18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+mn-cs"/>
              </a:rPr>
              <a:t>, FIGHT, WRITE, HOLD, DESIGN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833121"/>
            <a:ext cx="11938215" cy="602488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Speaking</a:t>
            </a:r>
            <a:r>
              <a:rPr kumimoji="0" lang="fr-FR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</a:t>
            </a:r>
            <a:r>
              <a:rPr kumimoji="0" lang="fr-FR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fr-FR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</a:t>
            </a:r>
            <a:r>
              <a:rPr kumimoji="0" lang="fr-FR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sentences in the passive </a:t>
            </a:r>
            <a:r>
              <a:rPr kumimoji="0" lang="fr-FR" sz="36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voice</a:t>
            </a:r>
            <a:r>
              <a:rPr kumimoji="0" lang="fr-FR" sz="3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67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A97D33-D721-FE50-9BBB-C2FFC5777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040" y="1471167"/>
            <a:ext cx="6979920" cy="491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270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07BEB63-2CEE-A95B-B71C-7F263FB8E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5" y="743779"/>
            <a:ext cx="11760629" cy="493856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3894BBB-F6C9-2DA7-5A8E-C903F66916FC}"/>
              </a:ext>
            </a:extLst>
          </p:cNvPr>
          <p:cNvCxnSpPr>
            <a:cxnSpLocks/>
          </p:cNvCxnSpPr>
          <p:nvPr/>
        </p:nvCxnSpPr>
        <p:spPr>
          <a:xfrm>
            <a:off x="2698413" y="1391194"/>
            <a:ext cx="56431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FE67AFE-B52F-3367-0BEC-F44A8E5796EF}"/>
              </a:ext>
            </a:extLst>
          </p:cNvPr>
          <p:cNvSpPr/>
          <p:nvPr/>
        </p:nvSpPr>
        <p:spPr>
          <a:xfrm>
            <a:off x="4907799" y="3467398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B698E0E8-37D9-75B3-F074-ADA01592DD82}"/>
              </a:ext>
            </a:extLst>
          </p:cNvPr>
          <p:cNvCxnSpPr/>
          <p:nvPr/>
        </p:nvCxnSpPr>
        <p:spPr>
          <a:xfrm flipH="1" flipV="1">
            <a:off x="5898813" y="1391194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888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642E041-1CB2-673D-1F36-6C1AD5684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1" y="1555542"/>
            <a:ext cx="11760629" cy="4938563"/>
          </a:xfrm>
          <a:prstGeom prst="rect">
            <a:avLst/>
          </a:prstGeom>
        </p:spPr>
      </p:pic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A309588D-ED98-8887-2C27-B293DA6E9F3A}"/>
              </a:ext>
            </a:extLst>
          </p:cNvPr>
          <p:cNvSpPr/>
          <p:nvPr/>
        </p:nvSpPr>
        <p:spPr>
          <a:xfrm>
            <a:off x="-1" y="317243"/>
            <a:ext cx="7053943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Before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watching</a:t>
            </a:r>
            <a:r>
              <a:rPr lang="fr-FR" sz="40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the </a:t>
            </a:r>
            <a:r>
              <a:rPr lang="fr-FR" sz="40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video</a:t>
            </a:r>
            <a:endParaRPr lang="fr-FR" sz="4000" b="1" i="0" u="none" strike="noStrike" kern="1200" cap="none" spc="0" baseline="0" dirty="0">
              <a:uFillTx/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1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642E041-1CB2-673D-1F36-6C1AD5684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1" y="1555542"/>
            <a:ext cx="11760629" cy="4938563"/>
          </a:xfrm>
          <a:prstGeom prst="rect">
            <a:avLst/>
          </a:prstGeom>
        </p:spPr>
      </p:pic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A309588D-ED98-8887-2C27-B293DA6E9F3A}"/>
              </a:ext>
            </a:extLst>
          </p:cNvPr>
          <p:cNvSpPr/>
          <p:nvPr/>
        </p:nvSpPr>
        <p:spPr>
          <a:xfrm>
            <a:off x="-1" y="317243"/>
            <a:ext cx="7053943" cy="64359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Check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answers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4093F7-02DD-622F-EAA9-0DF14B8FAC58}"/>
              </a:ext>
            </a:extLst>
          </p:cNvPr>
          <p:cNvSpPr/>
          <p:nvPr/>
        </p:nvSpPr>
        <p:spPr>
          <a:xfrm>
            <a:off x="3704253" y="3200400"/>
            <a:ext cx="1614196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D97EE-AF12-B723-A7DA-97EF0B04339F}"/>
              </a:ext>
            </a:extLst>
          </p:cNvPr>
          <p:cNvSpPr/>
          <p:nvPr/>
        </p:nvSpPr>
        <p:spPr>
          <a:xfrm>
            <a:off x="6721150" y="3539412"/>
            <a:ext cx="1614196" cy="34212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2A66D4-5D0B-E9BA-278B-01809493AE92}"/>
              </a:ext>
            </a:extLst>
          </p:cNvPr>
          <p:cNvSpPr/>
          <p:nvPr/>
        </p:nvSpPr>
        <p:spPr>
          <a:xfrm>
            <a:off x="6721150" y="3881535"/>
            <a:ext cx="1614196" cy="35322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E7AFD7-448A-B130-EC66-072F662C4AF8}"/>
              </a:ext>
            </a:extLst>
          </p:cNvPr>
          <p:cNvSpPr/>
          <p:nvPr/>
        </p:nvSpPr>
        <p:spPr>
          <a:xfrm>
            <a:off x="9753599" y="5092519"/>
            <a:ext cx="771332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6C8593-E0F2-7D56-2343-BBF691CD5BF0}"/>
              </a:ext>
            </a:extLst>
          </p:cNvPr>
          <p:cNvSpPr/>
          <p:nvPr/>
        </p:nvSpPr>
        <p:spPr>
          <a:xfrm>
            <a:off x="8982267" y="5687220"/>
            <a:ext cx="771332" cy="419878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164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0BEDE6E-5EBB-FF77-863D-D75C5FE19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892" y="1518981"/>
            <a:ext cx="5420216" cy="5145979"/>
          </a:xfrm>
          <a:prstGeom prst="rect">
            <a:avLst/>
          </a:prstGeom>
        </p:spPr>
      </p:pic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What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are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we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</a:t>
            </a:r>
            <a:r>
              <a:rPr lang="fr-FR" sz="4400" b="1" i="0" u="none" strike="noStrike" kern="1200" cap="none" spc="0" baseline="0" dirty="0" err="1">
                <a:uFillTx/>
                <a:latin typeface="Berlin Sans FB" panose="020E0602020502020306" pitchFamily="34" charset="0"/>
              </a:rPr>
              <a:t>going</a:t>
            </a:r>
            <a:r>
              <a:rPr lang="fr-FR" sz="4400" b="1" i="0" u="none" strike="noStrike" kern="1200" cap="none" spc="0" baseline="0" dirty="0">
                <a:uFillTx/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3685490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29F6122-242E-C4A4-9837-01D1176DD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7238" y="208290"/>
            <a:ext cx="10026820" cy="64414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198D4D-F8E4-12F9-E3F4-3A6DD1956DF6}"/>
              </a:ext>
            </a:extLst>
          </p:cNvPr>
          <p:cNvSpPr txBox="1"/>
          <p:nvPr/>
        </p:nvSpPr>
        <p:spPr>
          <a:xfrm>
            <a:off x="2593910" y="3242425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were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whipped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EA915E-4EEE-2390-47BC-562D4688AD26}"/>
              </a:ext>
            </a:extLst>
          </p:cNvPr>
          <p:cNvSpPr txBox="1"/>
          <p:nvPr/>
        </p:nvSpPr>
        <p:spPr>
          <a:xfrm>
            <a:off x="6615404" y="3319369"/>
            <a:ext cx="43693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latin typeface="Berlin Sans FB" panose="020E0602020502020306" pitchFamily="34" charset="0"/>
              </a:rPr>
              <a:t>They</a:t>
            </a:r>
            <a:r>
              <a:rPr lang="fr-FR" sz="2400" dirty="0">
                <a:latin typeface="Berlin Sans FB" panose="020E0602020502020306" pitchFamily="34" charset="0"/>
              </a:rPr>
              <a:t> </a:t>
            </a:r>
            <a:r>
              <a:rPr lang="fr-FR" sz="2400" dirty="0" err="1">
                <a:latin typeface="Berlin Sans FB" panose="020E0602020502020306" pitchFamily="34" charset="0"/>
              </a:rPr>
              <a:t>had</a:t>
            </a:r>
            <a:r>
              <a:rPr lang="fr-FR" sz="2400" dirty="0">
                <a:latin typeface="Berlin Sans FB" panose="020E0602020502020306" pitchFamily="34" charset="0"/>
              </a:rPr>
              <a:t> to wear a </a:t>
            </a:r>
            <a:r>
              <a:rPr lang="fr-FR" sz="2400" dirty="0" err="1">
                <a:latin typeface="Berlin Sans FB" panose="020E0602020502020306" pitchFamily="34" charset="0"/>
              </a:rPr>
              <a:t>slave’s</a:t>
            </a:r>
            <a:r>
              <a:rPr lang="fr-FR" sz="2400" dirty="0">
                <a:latin typeface="Berlin Sans FB" panose="020E0602020502020306" pitchFamily="34" charset="0"/>
              </a:rPr>
              <a:t> </a:t>
            </a:r>
            <a:r>
              <a:rPr lang="fr-FR" sz="2400" dirty="0" err="1">
                <a:latin typeface="Berlin Sans FB" panose="020E0602020502020306" pitchFamily="34" charset="0"/>
              </a:rPr>
              <a:t>collar</a:t>
            </a:r>
            <a:endParaRPr lang="fr-FR" sz="24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E4F54A-EFE2-6A97-3539-A099A4974DC5}"/>
              </a:ext>
            </a:extLst>
          </p:cNvPr>
          <p:cNvSpPr txBox="1"/>
          <p:nvPr/>
        </p:nvSpPr>
        <p:spPr>
          <a:xfrm>
            <a:off x="2261118" y="4523829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house slaves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331652E-5975-F78A-C021-B19ED9E59259}"/>
              </a:ext>
            </a:extLst>
          </p:cNvPr>
          <p:cNvSpPr txBox="1"/>
          <p:nvPr/>
        </p:nvSpPr>
        <p:spPr>
          <a:xfrm>
            <a:off x="2261117" y="4964729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field</a:t>
            </a:r>
            <a:r>
              <a:rPr lang="fr-FR" sz="2800" dirty="0">
                <a:latin typeface="Berlin Sans FB" panose="020E0602020502020306" pitchFamily="34" charset="0"/>
              </a:rPr>
              <a:t> slaves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AD7155-0517-8C6C-4DB2-A35A7C978BB3}"/>
              </a:ext>
            </a:extLst>
          </p:cNvPr>
          <p:cNvSpPr txBox="1"/>
          <p:nvPr/>
        </p:nvSpPr>
        <p:spPr>
          <a:xfrm>
            <a:off x="4547118" y="5907920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field</a:t>
            </a:r>
            <a:r>
              <a:rPr lang="fr-FR" sz="2800" dirty="0">
                <a:latin typeface="Berlin Sans FB" panose="020E0602020502020306" pitchFamily="34" charset="0"/>
              </a:rPr>
              <a:t> slaves’ life.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3B78CE-318E-7EAE-C474-68642344DB3E}"/>
              </a:ext>
            </a:extLst>
          </p:cNvPr>
          <p:cNvSpPr/>
          <p:nvPr/>
        </p:nvSpPr>
        <p:spPr>
          <a:xfrm>
            <a:off x="2509935" y="3242425"/>
            <a:ext cx="3498979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FC4356-45FA-9CC8-D8AD-BD8F2DF88185}"/>
              </a:ext>
            </a:extLst>
          </p:cNvPr>
          <p:cNvSpPr/>
          <p:nvPr/>
        </p:nvSpPr>
        <p:spPr>
          <a:xfrm>
            <a:off x="6615404" y="3259519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982E92-6437-0748-1047-2AE6E83430C4}"/>
              </a:ext>
            </a:extLst>
          </p:cNvPr>
          <p:cNvSpPr/>
          <p:nvPr/>
        </p:nvSpPr>
        <p:spPr>
          <a:xfrm>
            <a:off x="2354423" y="4523829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139BE9-C459-9C72-2F15-CC9BD416D5C5}"/>
              </a:ext>
            </a:extLst>
          </p:cNvPr>
          <p:cNvSpPr/>
          <p:nvPr/>
        </p:nvSpPr>
        <p:spPr>
          <a:xfrm>
            <a:off x="2320210" y="5005607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058C25-1861-045B-3919-5852380441A1}"/>
              </a:ext>
            </a:extLst>
          </p:cNvPr>
          <p:cNvSpPr/>
          <p:nvPr/>
        </p:nvSpPr>
        <p:spPr>
          <a:xfrm>
            <a:off x="4547118" y="5909625"/>
            <a:ext cx="4198776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663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92C4554-95E1-F198-06AD-D08AAC23D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4482"/>
            <a:ext cx="12149942" cy="57663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0A216C-944B-53D4-ACBF-733483DC7706}"/>
              </a:ext>
            </a:extLst>
          </p:cNvPr>
          <p:cNvSpPr txBox="1"/>
          <p:nvPr/>
        </p:nvSpPr>
        <p:spPr>
          <a:xfrm>
            <a:off x="42058" y="1624508"/>
            <a:ext cx="10464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pork</a:t>
            </a:r>
            <a:r>
              <a:rPr lang="fr-FR" sz="2800" dirty="0">
                <a:latin typeface="Berlin Sans FB" panose="020E0602020502020306" pitchFamily="34" charset="0"/>
              </a:rPr>
              <a:t>, </a:t>
            </a:r>
            <a:r>
              <a:rPr lang="fr-FR" sz="2800" dirty="0" err="1">
                <a:latin typeface="Berlin Sans FB" panose="020E0602020502020306" pitchFamily="34" charset="0"/>
              </a:rPr>
              <a:t>cornmeal</a:t>
            </a:r>
            <a:r>
              <a:rPr lang="fr-FR" sz="2800" dirty="0">
                <a:latin typeface="Berlin Sans FB" panose="020E0602020502020306" pitchFamily="34" charset="0"/>
              </a:rPr>
              <a:t> (semoule de maïs), maigre rations, molasses (mélasse)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0AB940-2CFE-37E6-50E9-025B4A34A4B4}"/>
              </a:ext>
            </a:extLst>
          </p:cNvPr>
          <p:cNvSpPr txBox="1"/>
          <p:nvPr/>
        </p:nvSpPr>
        <p:spPr>
          <a:xfrm>
            <a:off x="42058" y="3137754"/>
            <a:ext cx="93907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received</a:t>
            </a:r>
            <a:r>
              <a:rPr lang="fr-FR" sz="2800" dirty="0">
                <a:latin typeface="Berlin Sans FB" panose="020E0602020502020306" pitchFamily="34" charset="0"/>
              </a:rPr>
              <a:t> a new set of </a:t>
            </a:r>
            <a:r>
              <a:rPr lang="fr-FR" sz="2800" dirty="0" err="1">
                <a:latin typeface="Berlin Sans FB" panose="020E0602020502020306" pitchFamily="34" charset="0"/>
              </a:rPr>
              <a:t>summer</a:t>
            </a:r>
            <a:r>
              <a:rPr lang="fr-FR" sz="2800" dirty="0">
                <a:latin typeface="Berlin Sans FB" panose="020E0602020502020306" pitchFamily="34" charset="0"/>
              </a:rPr>
              <a:t> and </a:t>
            </a:r>
            <a:r>
              <a:rPr lang="fr-FR" sz="2800" dirty="0" err="1">
                <a:latin typeface="Berlin Sans FB" panose="020E0602020502020306" pitchFamily="34" charset="0"/>
              </a:rPr>
              <a:t>winter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clothes</a:t>
            </a:r>
            <a:r>
              <a:rPr lang="fr-FR" sz="2800" dirty="0">
                <a:latin typeface="Berlin Sans FB" panose="020E0602020502020306" pitchFamily="34" charset="0"/>
              </a:rPr>
              <a:t> and a </a:t>
            </a:r>
          </a:p>
          <a:p>
            <a:r>
              <a:rPr lang="fr-FR" sz="2800" dirty="0" err="1">
                <a:latin typeface="Berlin Sans FB" panose="020E0602020502020306" pitchFamily="34" charset="0"/>
              </a:rPr>
              <a:t>blanket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each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year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DD308-3CDB-8BF0-D78B-8C85154C587C}"/>
              </a:ext>
            </a:extLst>
          </p:cNvPr>
          <p:cNvSpPr txBox="1"/>
          <p:nvPr/>
        </p:nvSpPr>
        <p:spPr>
          <a:xfrm>
            <a:off x="42058" y="4862922"/>
            <a:ext cx="1119890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had</a:t>
            </a:r>
            <a:r>
              <a:rPr lang="fr-FR" sz="2800" dirty="0">
                <a:latin typeface="Berlin Sans FB" panose="020E0602020502020306" pitchFamily="34" charset="0"/>
              </a:rPr>
              <a:t> to </a:t>
            </a:r>
            <a:r>
              <a:rPr lang="fr-FR" sz="2800" dirty="0" err="1">
                <a:latin typeface="Berlin Sans FB" panose="020E0602020502020306" pitchFamily="34" charset="0"/>
              </a:rPr>
              <a:t>share</a:t>
            </a:r>
            <a:r>
              <a:rPr lang="fr-FR" sz="2800" dirty="0">
                <a:latin typeface="Berlin Sans FB" panose="020E0602020502020306" pitchFamily="34" charset="0"/>
              </a:rPr>
              <a:t> a </a:t>
            </a:r>
            <a:r>
              <a:rPr lang="fr-FR" sz="2800" dirty="0" err="1">
                <a:latin typeface="Berlin Sans FB" panose="020E0602020502020306" pitchFamily="34" charset="0"/>
              </a:rPr>
              <a:t>small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cabin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with</a:t>
            </a:r>
            <a:r>
              <a:rPr lang="fr-FR" sz="2800" dirty="0">
                <a:latin typeface="Berlin Sans FB" panose="020E0602020502020306" pitchFamily="34" charset="0"/>
              </a:rPr>
              <a:t> 10-12 people, </a:t>
            </a:r>
            <a:r>
              <a:rPr lang="fr-FR" sz="2800" dirty="0" err="1">
                <a:latin typeface="Berlin Sans FB" panose="020E0602020502020306" pitchFamily="34" charset="0"/>
              </a:rPr>
              <a:t>they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slept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straw</a:t>
            </a:r>
            <a:r>
              <a:rPr lang="fr-FR" sz="2800" dirty="0">
                <a:latin typeface="Berlin Sans FB" panose="020E0602020502020306" pitchFamily="34" charset="0"/>
              </a:rPr>
              <a:t> (paille)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 on the </a:t>
            </a:r>
            <a:r>
              <a:rPr lang="fr-FR" sz="2800" dirty="0" err="1">
                <a:latin typeface="Berlin Sans FB" panose="020E0602020502020306" pitchFamily="34" charset="0"/>
              </a:rPr>
              <a:t>floor</a:t>
            </a:r>
            <a:r>
              <a:rPr lang="fr-FR" sz="2800" dirty="0">
                <a:latin typeface="Berlin Sans FB" panose="020E0602020502020306" pitchFamily="34" charset="0"/>
              </a:rPr>
              <a:t>.</a:t>
            </a:r>
          </a:p>
          <a:p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3C3CCB-BE9B-D17C-A44D-97314F657DC0}"/>
              </a:ext>
            </a:extLst>
          </p:cNvPr>
          <p:cNvSpPr/>
          <p:nvPr/>
        </p:nvSpPr>
        <p:spPr>
          <a:xfrm>
            <a:off x="132495" y="1727195"/>
            <a:ext cx="10416345" cy="4205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073CB3-9FD3-11DE-391F-6F14F15A37DB}"/>
              </a:ext>
            </a:extLst>
          </p:cNvPr>
          <p:cNvSpPr/>
          <p:nvPr/>
        </p:nvSpPr>
        <p:spPr>
          <a:xfrm>
            <a:off x="132494" y="3240441"/>
            <a:ext cx="10416345" cy="851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E84682-37B6-8908-7435-A1CD2D59CC0D}"/>
              </a:ext>
            </a:extLst>
          </p:cNvPr>
          <p:cNvSpPr/>
          <p:nvPr/>
        </p:nvSpPr>
        <p:spPr>
          <a:xfrm>
            <a:off x="87275" y="4962803"/>
            <a:ext cx="11108465" cy="851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278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-1" y="118401"/>
            <a:ext cx="9826907" cy="12589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Write in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copybook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. </a:t>
            </a:r>
            <a:endParaRPr lang="fr-FR" sz="4000" b="1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Listen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 to the audio en </a:t>
            </a: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complete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377387"/>
            <a:ext cx="11938215" cy="548061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EE506C-5B46-9F17-4F0B-52433D740460}"/>
              </a:ext>
            </a:extLst>
          </p:cNvPr>
          <p:cNvCxnSpPr>
            <a:cxnSpLocks/>
          </p:cNvCxnSpPr>
          <p:nvPr/>
        </p:nvCxnSpPr>
        <p:spPr>
          <a:xfrm>
            <a:off x="5812972" y="1688841"/>
            <a:ext cx="0" cy="440404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25C32F1-79A8-6707-F192-40F6084FB494}"/>
              </a:ext>
            </a:extLst>
          </p:cNvPr>
          <p:cNvSpPr txBox="1"/>
          <p:nvPr/>
        </p:nvSpPr>
        <p:spPr>
          <a:xfrm>
            <a:off x="7902386" y="1716830"/>
            <a:ext cx="1924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bligations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C89C3E-0CD4-26D2-B134-96267C06D064}"/>
              </a:ext>
            </a:extLst>
          </p:cNvPr>
          <p:cNvSpPr txBox="1"/>
          <p:nvPr/>
        </p:nvSpPr>
        <p:spPr>
          <a:xfrm>
            <a:off x="1864853" y="1716830"/>
            <a:ext cx="2417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Prohibitions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FB5E3D0-A16B-CA37-A1F4-74AE188F853A}"/>
              </a:ext>
            </a:extLst>
          </p:cNvPr>
          <p:cNvSpPr txBox="1"/>
          <p:nvPr/>
        </p:nvSpPr>
        <p:spPr>
          <a:xfrm>
            <a:off x="415283" y="2566900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59B4F3-E386-BECC-9E7E-721454568744}"/>
              </a:ext>
            </a:extLst>
          </p:cNvPr>
          <p:cNvSpPr txBox="1"/>
          <p:nvPr/>
        </p:nvSpPr>
        <p:spPr>
          <a:xfrm>
            <a:off x="6371487" y="2566900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780492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-1" y="118401"/>
            <a:ext cx="9826907" cy="12589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Write in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copybook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. </a:t>
            </a:r>
            <a:endParaRPr lang="fr-FR" sz="4000" b="1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Listen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 to the audio en </a:t>
            </a: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complete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377387"/>
            <a:ext cx="11938215" cy="548061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EE506C-5B46-9F17-4F0B-52433D740460}"/>
              </a:ext>
            </a:extLst>
          </p:cNvPr>
          <p:cNvCxnSpPr>
            <a:cxnSpLocks/>
          </p:cNvCxnSpPr>
          <p:nvPr/>
        </p:nvCxnSpPr>
        <p:spPr>
          <a:xfrm>
            <a:off x="5812972" y="1688841"/>
            <a:ext cx="0" cy="440404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25C32F1-79A8-6707-F192-40F6084FB494}"/>
              </a:ext>
            </a:extLst>
          </p:cNvPr>
          <p:cNvSpPr txBox="1"/>
          <p:nvPr/>
        </p:nvSpPr>
        <p:spPr>
          <a:xfrm>
            <a:off x="7902386" y="1716830"/>
            <a:ext cx="1924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bligations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C89C3E-0CD4-26D2-B134-96267C06D064}"/>
              </a:ext>
            </a:extLst>
          </p:cNvPr>
          <p:cNvSpPr txBox="1"/>
          <p:nvPr/>
        </p:nvSpPr>
        <p:spPr>
          <a:xfrm>
            <a:off x="1864853" y="1716830"/>
            <a:ext cx="2417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Prohibitions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FB5E3D0-A16B-CA37-A1F4-74AE188F853A}"/>
              </a:ext>
            </a:extLst>
          </p:cNvPr>
          <p:cNvSpPr txBox="1"/>
          <p:nvPr/>
        </p:nvSpPr>
        <p:spPr>
          <a:xfrm>
            <a:off x="456537" y="2122572"/>
            <a:ext cx="5846472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receive</a:t>
            </a:r>
            <a:r>
              <a:rPr lang="fr-FR" sz="2800" dirty="0">
                <a:latin typeface="Berlin Sans FB" panose="020E0602020502020306" pitchFamily="34" charset="0"/>
              </a:rPr>
              <a:t> an </a:t>
            </a:r>
            <a:r>
              <a:rPr lang="fr-FR" sz="2800" dirty="0" err="1">
                <a:latin typeface="Berlin Sans FB" panose="020E0602020502020306" pitchFamily="34" charset="0"/>
              </a:rPr>
              <a:t>education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vote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marry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own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property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testify</a:t>
            </a:r>
            <a:r>
              <a:rPr lang="fr-FR" sz="2800" dirty="0">
                <a:latin typeface="Berlin Sans FB" panose="020E0602020502020306" pitchFamily="34" charset="0"/>
              </a:rPr>
              <a:t> in court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earn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their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freedom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through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work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59B4F3-E386-BECC-9E7E-721454568744}"/>
              </a:ext>
            </a:extLst>
          </p:cNvPr>
          <p:cNvSpPr txBox="1"/>
          <p:nvPr/>
        </p:nvSpPr>
        <p:spPr>
          <a:xfrm>
            <a:off x="6371487" y="2566900"/>
            <a:ext cx="53976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take</a:t>
            </a:r>
            <a:r>
              <a:rPr lang="fr-FR" sz="2800" dirty="0">
                <a:latin typeface="Berlin Sans FB" panose="020E0602020502020306" pitchFamily="34" charset="0"/>
              </a:rPr>
              <a:t> care of the house and </a:t>
            </a:r>
            <a:br>
              <a:rPr lang="fr-FR" sz="2800" dirty="0">
                <a:latin typeface="Berlin Sans FB" panose="020E0602020502020306" pitchFamily="34" charset="0"/>
              </a:rPr>
            </a:br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family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 err="1">
                <a:latin typeface="Berlin Sans FB" panose="020E0602020502020306" pitchFamily="34" charset="0"/>
              </a:rPr>
              <a:t>work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from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sunrise</a:t>
            </a:r>
            <a:r>
              <a:rPr lang="fr-FR" sz="2800" dirty="0">
                <a:latin typeface="Berlin Sans FB" panose="020E0602020502020306" pitchFamily="34" charset="0"/>
              </a:rPr>
              <a:t> to </a:t>
            </a:r>
            <a:r>
              <a:rPr lang="fr-FR" sz="2800" dirty="0" err="1">
                <a:latin typeface="Berlin Sans FB" panose="020E0602020502020306" pitchFamily="34" charset="0"/>
              </a:rPr>
              <a:t>sunset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with</a:t>
            </a:r>
            <a:br>
              <a:rPr lang="fr-FR" sz="2800" dirty="0">
                <a:latin typeface="Berlin Sans FB" panose="020E0602020502020306" pitchFamily="34" charset="0"/>
              </a:rPr>
            </a:br>
            <a:r>
              <a:rPr lang="fr-FR" sz="2800" dirty="0">
                <a:latin typeface="Berlin Sans FB" panose="020E0602020502020306" pitchFamily="34" charset="0"/>
              </a:rPr>
              <a:t>a 15 minute break</a:t>
            </a:r>
          </a:p>
          <a:p>
            <a:pPr marL="457200" indent="-457200">
              <a:buFontTx/>
              <a:buChar char="-"/>
            </a:pPr>
            <a:endParaRPr lang="fr-FR" sz="28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193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-1" y="118401"/>
            <a:ext cx="9826907" cy="125898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Write in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your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copybook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. </a:t>
            </a:r>
            <a:endParaRPr lang="fr-FR" sz="4000" b="1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Listen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 to the audio en </a:t>
            </a:r>
            <a:r>
              <a:rPr lang="fr-FR" sz="40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complete</a:t>
            </a:r>
            <a:r>
              <a:rPr lang="fr-FR" sz="40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377387"/>
            <a:ext cx="11938215" cy="548061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fr-FR" sz="320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EE506C-5B46-9F17-4F0B-52433D740460}"/>
              </a:ext>
            </a:extLst>
          </p:cNvPr>
          <p:cNvCxnSpPr>
            <a:cxnSpLocks/>
          </p:cNvCxnSpPr>
          <p:nvPr/>
        </p:nvCxnSpPr>
        <p:spPr>
          <a:xfrm>
            <a:off x="5812972" y="1688841"/>
            <a:ext cx="0" cy="440404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825C32F1-79A8-6707-F192-40F6084FB494}"/>
              </a:ext>
            </a:extLst>
          </p:cNvPr>
          <p:cNvSpPr txBox="1"/>
          <p:nvPr/>
        </p:nvSpPr>
        <p:spPr>
          <a:xfrm>
            <a:off x="7902386" y="1716830"/>
            <a:ext cx="19245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bligations</a:t>
            </a:r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6C89C3E-0CD4-26D2-B134-96267C06D064}"/>
              </a:ext>
            </a:extLst>
          </p:cNvPr>
          <p:cNvSpPr txBox="1"/>
          <p:nvPr/>
        </p:nvSpPr>
        <p:spPr>
          <a:xfrm>
            <a:off x="1864853" y="1716830"/>
            <a:ext cx="2417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Prohibitions</a:t>
            </a:r>
            <a:endParaRPr lang="fr-FR" sz="28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FB5E3D0-A16B-CA37-A1F4-74AE188F853A}"/>
              </a:ext>
            </a:extLst>
          </p:cNvPr>
          <p:cNvSpPr txBox="1"/>
          <p:nvPr/>
        </p:nvSpPr>
        <p:spPr>
          <a:xfrm>
            <a:off x="456537" y="2122572"/>
            <a:ext cx="527580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receive</a:t>
            </a:r>
            <a:r>
              <a:rPr lang="fr-FR" sz="2800" dirty="0">
                <a:latin typeface="Berlin Sans FB" panose="020E0602020502020306" pitchFamily="34" charset="0"/>
              </a:rPr>
              <a:t> an </a:t>
            </a:r>
            <a:r>
              <a:rPr lang="fr-FR" sz="2800" dirty="0" err="1">
                <a:latin typeface="Berlin Sans FB" panose="020E0602020502020306" pitchFamily="34" charset="0"/>
              </a:rPr>
              <a:t>education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vote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marry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own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property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(posséder des biens)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testify</a:t>
            </a:r>
            <a:r>
              <a:rPr lang="fr-FR" sz="2800" dirty="0">
                <a:latin typeface="Berlin Sans FB" panose="020E0602020502020306" pitchFamily="34" charset="0"/>
              </a:rPr>
              <a:t> in court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(témoigner devant un tribunal)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earn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their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freedom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</a:p>
          <a:p>
            <a:r>
              <a:rPr lang="fr-FR" sz="2800" dirty="0" err="1">
                <a:latin typeface="Berlin Sans FB" panose="020E0602020502020306" pitchFamily="34" charset="0"/>
              </a:rPr>
              <a:t>through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work</a:t>
            </a:r>
            <a:r>
              <a:rPr lang="fr-FR" sz="2800" dirty="0">
                <a:latin typeface="Berlin Sans FB" panose="020E0602020502020306" pitchFamily="34" charset="0"/>
              </a:rPr>
              <a:t> (gagner leur liberté </a:t>
            </a:r>
            <a:br>
              <a:rPr lang="fr-FR" sz="2800" dirty="0">
                <a:latin typeface="Berlin Sans FB" panose="020E0602020502020306" pitchFamily="34" charset="0"/>
              </a:rPr>
            </a:br>
            <a:r>
              <a:rPr lang="fr-FR" sz="2800" dirty="0">
                <a:latin typeface="Berlin Sans FB" panose="020E0602020502020306" pitchFamily="34" charset="0"/>
              </a:rPr>
              <a:t>par le travail 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59B4F3-E386-BECC-9E7E-721454568744}"/>
              </a:ext>
            </a:extLst>
          </p:cNvPr>
          <p:cNvSpPr txBox="1"/>
          <p:nvPr/>
        </p:nvSpPr>
        <p:spPr>
          <a:xfrm>
            <a:off x="6371487" y="2566900"/>
            <a:ext cx="539763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800" dirty="0" err="1">
                <a:latin typeface="Berlin Sans FB" panose="020E0602020502020306" pitchFamily="34" charset="0"/>
              </a:rPr>
              <a:t>take</a:t>
            </a:r>
            <a:r>
              <a:rPr lang="fr-FR" sz="2800" dirty="0">
                <a:latin typeface="Berlin Sans FB" panose="020E0602020502020306" pitchFamily="34" charset="0"/>
              </a:rPr>
              <a:t> care of the house and </a:t>
            </a:r>
          </a:p>
          <a:p>
            <a:r>
              <a:rPr lang="fr-FR" sz="2800" dirty="0">
                <a:latin typeface="Berlin Sans FB" panose="020E0602020502020306" pitchFamily="34" charset="0"/>
              </a:rPr>
              <a:t>the </a:t>
            </a:r>
            <a:r>
              <a:rPr lang="fr-FR" sz="2800" dirty="0" err="1">
                <a:latin typeface="Berlin Sans FB" panose="020E0602020502020306" pitchFamily="34" charset="0"/>
              </a:rPr>
              <a:t>family</a:t>
            </a:r>
            <a:endParaRPr lang="fr-FR" sz="2800" dirty="0">
              <a:latin typeface="Berlin Sans FB" panose="020E0602020502020306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dirty="0" err="1">
                <a:latin typeface="Berlin Sans FB" panose="020E0602020502020306" pitchFamily="34" charset="0"/>
              </a:rPr>
              <a:t>work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from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sunrise</a:t>
            </a:r>
            <a:r>
              <a:rPr lang="fr-FR" sz="2800" dirty="0">
                <a:latin typeface="Berlin Sans FB" panose="020E0602020502020306" pitchFamily="34" charset="0"/>
              </a:rPr>
              <a:t> to </a:t>
            </a:r>
            <a:r>
              <a:rPr lang="fr-FR" sz="2800" dirty="0" err="1">
                <a:latin typeface="Berlin Sans FB" panose="020E0602020502020306" pitchFamily="34" charset="0"/>
              </a:rPr>
              <a:t>sunset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with</a:t>
            </a:r>
            <a:endParaRPr lang="fr-FR" sz="2800" dirty="0">
              <a:latin typeface="Berlin Sans FB" panose="020E0602020502020306" pitchFamily="34" charset="0"/>
            </a:endParaRPr>
          </a:p>
          <a:p>
            <a:r>
              <a:rPr lang="fr-FR" sz="2800" dirty="0">
                <a:latin typeface="Berlin Sans FB" panose="020E0602020502020306" pitchFamily="34" charset="0"/>
              </a:rPr>
              <a:t> a 15 minute break</a:t>
            </a:r>
          </a:p>
          <a:p>
            <a:pPr marL="457200" indent="-457200">
              <a:buFontTx/>
              <a:buChar char="-"/>
            </a:pP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CB1E30-B8B6-1091-E0EF-E5B525990B7D}"/>
              </a:ext>
            </a:extLst>
          </p:cNvPr>
          <p:cNvSpPr/>
          <p:nvPr/>
        </p:nvSpPr>
        <p:spPr>
          <a:xfrm>
            <a:off x="331132" y="2235806"/>
            <a:ext cx="5202583" cy="4287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CC84AD-1D4F-1678-BD5A-038E9B309EE0}"/>
              </a:ext>
            </a:extLst>
          </p:cNvPr>
          <p:cNvSpPr/>
          <p:nvPr/>
        </p:nvSpPr>
        <p:spPr>
          <a:xfrm>
            <a:off x="6326096" y="2235807"/>
            <a:ext cx="5443022" cy="22467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18604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BE6BF0A-574E-3F4A-1CE2-E6498AAC3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2220"/>
            <a:ext cx="12161290" cy="605355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16E30-A0F2-7B81-9274-0E6DF8B3049F}"/>
              </a:ext>
            </a:extLst>
          </p:cNvPr>
          <p:cNvSpPr txBox="1"/>
          <p:nvPr/>
        </p:nvSpPr>
        <p:spPr>
          <a:xfrm>
            <a:off x="0" y="2084957"/>
            <a:ext cx="3097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devaient…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D5C707-16B8-9EF0-FA02-98E8A9C1F11A}"/>
              </a:ext>
            </a:extLst>
          </p:cNvPr>
          <p:cNvSpPr/>
          <p:nvPr/>
        </p:nvSpPr>
        <p:spPr>
          <a:xfrm>
            <a:off x="30710" y="2211479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539619-02AD-75DB-ED3B-23328B454661}"/>
              </a:ext>
            </a:extLst>
          </p:cNvPr>
          <p:cNvSpPr txBox="1"/>
          <p:nvPr/>
        </p:nvSpPr>
        <p:spPr>
          <a:xfrm>
            <a:off x="30710" y="2515150"/>
            <a:ext cx="3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étaient obligés de…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741BA3-80E1-27CB-815F-F54E4A7056BF}"/>
              </a:ext>
            </a:extLst>
          </p:cNvPr>
          <p:cNvSpPr txBox="1"/>
          <p:nvPr/>
        </p:nvSpPr>
        <p:spPr>
          <a:xfrm>
            <a:off x="-59957" y="4074578"/>
            <a:ext cx="3927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ne pouvaient pas…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48DBFFB-B012-5C43-47D6-19E0F0BE5116}"/>
              </a:ext>
            </a:extLst>
          </p:cNvPr>
          <p:cNvSpPr txBox="1"/>
          <p:nvPr/>
        </p:nvSpPr>
        <p:spPr>
          <a:xfrm>
            <a:off x="-59958" y="4901469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C’était illégal pour eux de…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FBF4AE-E25D-6A0C-7645-8F9F55FB4C3B}"/>
              </a:ext>
            </a:extLst>
          </p:cNvPr>
          <p:cNvSpPr txBox="1"/>
          <p:nvPr/>
        </p:nvSpPr>
        <p:spPr>
          <a:xfrm>
            <a:off x="-58029" y="5273789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n’étaient pas autorisés à…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460571-3AA6-BA42-E136-44AD055D5F60}"/>
              </a:ext>
            </a:extLst>
          </p:cNvPr>
          <p:cNvSpPr txBox="1"/>
          <p:nvPr/>
        </p:nvSpPr>
        <p:spPr>
          <a:xfrm>
            <a:off x="-59958" y="5728360"/>
            <a:ext cx="4423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Ils n’avaient pas le droit de…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FDFA8F-7BCF-18D1-89DA-E4F5B0CF5FF7}"/>
              </a:ext>
            </a:extLst>
          </p:cNvPr>
          <p:cNvSpPr/>
          <p:nvPr/>
        </p:nvSpPr>
        <p:spPr>
          <a:xfrm>
            <a:off x="30710" y="2604291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58F04C-6B3D-DADE-958F-3C75AA1EF65A}"/>
              </a:ext>
            </a:extLst>
          </p:cNvPr>
          <p:cNvSpPr/>
          <p:nvPr/>
        </p:nvSpPr>
        <p:spPr>
          <a:xfrm>
            <a:off x="30710" y="4203787"/>
            <a:ext cx="3498979" cy="3277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C59AEB-1292-3DE7-2A3B-4DEE83FD1463}"/>
              </a:ext>
            </a:extLst>
          </p:cNvPr>
          <p:cNvSpPr/>
          <p:nvPr/>
        </p:nvSpPr>
        <p:spPr>
          <a:xfrm>
            <a:off x="30710" y="4970118"/>
            <a:ext cx="4089877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852022-0244-A22A-69C5-FC11B013AE31}"/>
              </a:ext>
            </a:extLst>
          </p:cNvPr>
          <p:cNvSpPr/>
          <p:nvPr/>
        </p:nvSpPr>
        <p:spPr>
          <a:xfrm>
            <a:off x="30709" y="5362900"/>
            <a:ext cx="4147907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8EDA24-B697-8239-75FB-F4390477D618}"/>
              </a:ext>
            </a:extLst>
          </p:cNvPr>
          <p:cNvSpPr/>
          <p:nvPr/>
        </p:nvSpPr>
        <p:spPr>
          <a:xfrm>
            <a:off x="0" y="5809093"/>
            <a:ext cx="4363655" cy="3927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402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6"/>
            <a:ext cx="11495012" cy="124811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 full sentences </a:t>
            </a: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obligations and prohibitions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fr-FR" sz="36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ex. 6! Use all the six expressions! 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574800"/>
            <a:ext cx="11938215" cy="528320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sentences: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fr-FR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 Demi" panose="020E08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AAB3ED6-8EB6-B2F3-F8F4-CEDA752FB2AA}"/>
              </a:ext>
            </a:extLst>
          </p:cNvPr>
          <p:cNvSpPr txBox="1"/>
          <p:nvPr/>
        </p:nvSpPr>
        <p:spPr>
          <a:xfrm>
            <a:off x="294425" y="2668448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336291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E16633-CFCD-6903-1D0C-387E75123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1" y="1548914"/>
            <a:ext cx="11431158" cy="480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115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866EBD7-A975-976E-D3BE-E11D6E4CF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" y="299537"/>
            <a:ext cx="12138065" cy="6091103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D605F66-6BD7-161F-27DC-31123F0104FE}"/>
              </a:ext>
            </a:extLst>
          </p:cNvPr>
          <p:cNvCxnSpPr>
            <a:cxnSpLocks/>
          </p:cNvCxnSpPr>
          <p:nvPr/>
        </p:nvCxnSpPr>
        <p:spPr>
          <a:xfrm>
            <a:off x="3464560" y="862874"/>
            <a:ext cx="391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2DAC736-C633-A413-AA57-59E05310BEB9}"/>
              </a:ext>
            </a:extLst>
          </p:cNvPr>
          <p:cNvSpPr/>
          <p:nvPr/>
        </p:nvSpPr>
        <p:spPr>
          <a:xfrm>
            <a:off x="4907799" y="2939078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B07ABE1-3106-618E-4AE7-447BAAC3ED5E}"/>
              </a:ext>
            </a:extLst>
          </p:cNvPr>
          <p:cNvCxnSpPr/>
          <p:nvPr/>
        </p:nvCxnSpPr>
        <p:spPr>
          <a:xfrm flipH="1" flipV="1">
            <a:off x="5898813" y="862874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087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4564A2FA-F263-0A4F-24B5-11E32FACB0BC}"/>
              </a:ext>
            </a:extLst>
          </p:cNvPr>
          <p:cNvGrpSpPr/>
          <p:nvPr/>
        </p:nvGrpSpPr>
        <p:grpSpPr>
          <a:xfrm>
            <a:off x="10160" y="299537"/>
            <a:ext cx="12232640" cy="6091103"/>
            <a:chOff x="10160" y="299537"/>
            <a:chExt cx="12232640" cy="609110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866EBD7-A975-976E-D3BE-E11D6E4CF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60" y="299537"/>
              <a:ext cx="12138065" cy="6091103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C4909D55-C6B9-DFE3-412B-01C7F5E656C0}"/>
                </a:ext>
              </a:extLst>
            </p:cNvPr>
            <p:cNvSpPr txBox="1"/>
            <p:nvPr/>
          </p:nvSpPr>
          <p:spPr>
            <a:xfrm>
              <a:off x="4224020" y="23146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1860 and 1861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239831BE-B5EC-353E-2EBF-D5EC1813AC61}"/>
                </a:ext>
              </a:extLst>
            </p:cNvPr>
            <p:cNvSpPr txBox="1"/>
            <p:nvPr/>
          </p:nvSpPr>
          <p:spPr>
            <a:xfrm>
              <a:off x="4224020" y="3005574"/>
              <a:ext cx="44831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11 Southern states seceded.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AAF8E51-2872-AFFD-5BE7-21A106944506}"/>
                </a:ext>
              </a:extLst>
            </p:cNvPr>
            <p:cNvSpPr txBox="1"/>
            <p:nvPr/>
          </p:nvSpPr>
          <p:spPr>
            <a:xfrm>
              <a:off x="4112260" y="3677503"/>
              <a:ext cx="8130540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7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They left the United States to make their own country.</a:t>
              </a:r>
              <a:endParaRPr lang="fr-FR" sz="27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C797F82-84DF-7565-8ACB-C2922A91FF9C}"/>
                </a:ext>
              </a:extLst>
            </p:cNvPr>
            <p:cNvSpPr txBox="1"/>
            <p:nvPr/>
          </p:nvSpPr>
          <p:spPr>
            <a:xfrm>
              <a:off x="2927350" y="5043547"/>
              <a:ext cx="308737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Confederacy</a:t>
              </a:r>
              <a:endParaRPr lang="fr-FR" sz="2800" dirty="0"/>
            </a:p>
            <a:p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DB72AC8-8228-60EE-9BDC-871732DCA97D}"/>
                </a:ext>
              </a:extLst>
            </p:cNvPr>
            <p:cNvSpPr txBox="1"/>
            <p:nvPr/>
          </p:nvSpPr>
          <p:spPr>
            <a:xfrm>
              <a:off x="2927350" y="5734427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Jefferson Davis</a:t>
              </a:r>
              <a:endParaRPr lang="fr-FR" sz="2800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1FAD6DA6-09BC-7669-71C1-CDCD2A654718}"/>
                </a:ext>
              </a:extLst>
            </p:cNvPr>
            <p:cNvSpPr txBox="1"/>
            <p:nvPr/>
          </p:nvSpPr>
          <p:spPr>
            <a:xfrm>
              <a:off x="7418070" y="5043547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Union</a:t>
              </a:r>
              <a:endParaRPr lang="fr-FR" sz="2800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F9B31F-2584-9E99-999F-E3312562E1D3}"/>
                </a:ext>
              </a:extLst>
            </p:cNvPr>
            <p:cNvSpPr txBox="1"/>
            <p:nvPr/>
          </p:nvSpPr>
          <p:spPr>
            <a:xfrm>
              <a:off x="7418070" y="5734427"/>
              <a:ext cx="308737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Abraham Lincoln </a:t>
              </a:r>
              <a:endParaRPr lang="fr-FR" sz="2800" dirty="0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0E0C5BB-3CD3-4E4E-59C1-FE795DF631CA}"/>
              </a:ext>
            </a:extLst>
          </p:cNvPr>
          <p:cNvSpPr/>
          <p:nvPr/>
        </p:nvSpPr>
        <p:spPr>
          <a:xfrm>
            <a:off x="4224020" y="2314694"/>
            <a:ext cx="752094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81149C-78EC-7A41-3EA3-7352762FE682}"/>
              </a:ext>
            </a:extLst>
          </p:cNvPr>
          <p:cNvSpPr/>
          <p:nvPr/>
        </p:nvSpPr>
        <p:spPr>
          <a:xfrm>
            <a:off x="4112260" y="3037358"/>
            <a:ext cx="752094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EBA96D-1F5B-D555-8CB6-9D062B73CBF3}"/>
              </a:ext>
            </a:extLst>
          </p:cNvPr>
          <p:cNvSpPr/>
          <p:nvPr/>
        </p:nvSpPr>
        <p:spPr>
          <a:xfrm>
            <a:off x="4224020" y="3728238"/>
            <a:ext cx="765302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02ABAF-0ADD-7EBC-2E9B-0A39C01CA8D6}"/>
              </a:ext>
            </a:extLst>
          </p:cNvPr>
          <p:cNvSpPr/>
          <p:nvPr/>
        </p:nvSpPr>
        <p:spPr>
          <a:xfrm>
            <a:off x="2927350" y="5059439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912075-542C-417D-6B35-1E3EBD88B1FB}"/>
              </a:ext>
            </a:extLst>
          </p:cNvPr>
          <p:cNvSpPr/>
          <p:nvPr/>
        </p:nvSpPr>
        <p:spPr>
          <a:xfrm>
            <a:off x="2927350" y="5734427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8DFDDBE-AD87-7C80-3ED5-4FB778179C31}"/>
              </a:ext>
            </a:extLst>
          </p:cNvPr>
          <p:cNvSpPr/>
          <p:nvPr/>
        </p:nvSpPr>
        <p:spPr>
          <a:xfrm>
            <a:off x="7463790" y="4997380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162407-6756-2A93-C853-4FE3C2D814D3}"/>
              </a:ext>
            </a:extLst>
          </p:cNvPr>
          <p:cNvSpPr/>
          <p:nvPr/>
        </p:nvSpPr>
        <p:spPr>
          <a:xfrm>
            <a:off x="7411720" y="5732122"/>
            <a:ext cx="353441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806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876E178-24B5-88BC-8949-02C45E2A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386" y="194113"/>
            <a:ext cx="9123569" cy="6469773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CE465C2-D91B-284A-DE76-76D2DB747FC0}"/>
              </a:ext>
            </a:extLst>
          </p:cNvPr>
          <p:cNvCxnSpPr>
            <a:cxnSpLocks/>
          </p:cNvCxnSpPr>
          <p:nvPr/>
        </p:nvCxnSpPr>
        <p:spPr>
          <a:xfrm>
            <a:off x="2605107" y="710060"/>
            <a:ext cx="70520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1C5402-C943-3C31-EEE5-2A6CC2C43FC4}"/>
              </a:ext>
            </a:extLst>
          </p:cNvPr>
          <p:cNvSpPr/>
          <p:nvPr/>
        </p:nvSpPr>
        <p:spPr>
          <a:xfrm>
            <a:off x="4814493" y="2786264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81115BB-E9B2-FA42-401E-C0E4DAD6D6CF}"/>
              </a:ext>
            </a:extLst>
          </p:cNvPr>
          <p:cNvCxnSpPr/>
          <p:nvPr/>
        </p:nvCxnSpPr>
        <p:spPr>
          <a:xfrm flipH="1" flipV="1">
            <a:off x="5805507" y="710060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512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B9C5FABB-69F3-1717-6DBD-DCC074D056FF}"/>
              </a:ext>
            </a:extLst>
          </p:cNvPr>
          <p:cNvGrpSpPr/>
          <p:nvPr/>
        </p:nvGrpSpPr>
        <p:grpSpPr>
          <a:xfrm>
            <a:off x="55204" y="111760"/>
            <a:ext cx="12411116" cy="6634480"/>
            <a:chOff x="55204" y="111760"/>
            <a:chExt cx="12411116" cy="663448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8EBBCA2-3C23-2C24-22C3-75001B402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04" y="111760"/>
              <a:ext cx="12136796" cy="6634480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6A5F1C1-065F-9A40-035A-A32FEDBA52E2}"/>
                </a:ext>
              </a:extLst>
            </p:cNvPr>
            <p:cNvSpPr txBox="1"/>
            <p:nvPr/>
          </p:nvSpPr>
          <p:spPr>
            <a:xfrm>
              <a:off x="739140" y="76021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slavery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AE6779-9C69-16CE-6F03-6AF0879D8B97}"/>
                </a:ext>
              </a:extLst>
            </p:cNvPr>
            <p:cNvSpPr txBox="1"/>
            <p:nvPr/>
          </p:nvSpPr>
          <p:spPr>
            <a:xfrm>
              <a:off x="9872980" y="11970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 err="1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déclencheur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2289368-3F22-09A6-936F-3E58C2B24258}"/>
                </a:ext>
              </a:extLst>
            </p:cNvPr>
            <p:cNvSpPr txBox="1"/>
            <p:nvPr/>
          </p:nvSpPr>
          <p:spPr>
            <a:xfrm>
              <a:off x="3502660" y="251789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April 1861</a:t>
              </a:r>
              <a:endParaRPr lang="fr-FR" sz="28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26272209-A9DB-AD8B-0C56-84E58C55A0D8}"/>
                </a:ext>
              </a:extLst>
            </p:cNvPr>
            <p:cNvSpPr txBox="1"/>
            <p:nvPr/>
          </p:nvSpPr>
          <p:spPr>
            <a:xfrm>
              <a:off x="3502660" y="3293667"/>
              <a:ext cx="67081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Confederate soldiers fired on Fort Sumter.</a:t>
              </a:r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3ED63D8-1DDB-C0B6-4342-D98B3806C257}"/>
                </a:ext>
              </a:extLst>
            </p:cNvPr>
            <p:cNvSpPr txBox="1"/>
            <p:nvPr/>
          </p:nvSpPr>
          <p:spPr>
            <a:xfrm>
              <a:off x="3502660" y="3982570"/>
              <a:ext cx="85572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Fort Sumter, a US army outpost in South Carolina</a:t>
              </a:r>
              <a:endParaRPr lang="fr-FR" sz="2800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BBA4927-C9B0-0941-D36B-89068226B824}"/>
                </a:ext>
              </a:extLst>
            </p:cNvPr>
            <p:cNvSpPr txBox="1"/>
            <p:nvPr/>
          </p:nvSpPr>
          <p:spPr>
            <a:xfrm>
              <a:off x="3472180" y="4671473"/>
              <a:ext cx="8689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Confederate soldiers wanted Fort Sumter for their own military use.</a:t>
              </a:r>
              <a:endParaRPr lang="fr-FR" sz="2400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ED7CB93-835A-EDFC-54EC-C30C5DB7EB8C}"/>
                </a:ext>
              </a:extLst>
            </p:cNvPr>
            <p:cNvSpPr txBox="1"/>
            <p:nvPr/>
          </p:nvSpPr>
          <p:spPr>
            <a:xfrm>
              <a:off x="3472180" y="5245407"/>
              <a:ext cx="845566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President Lincoln declared the South in rebellion. </a:t>
              </a:r>
            </a:p>
            <a:p>
              <a:r>
                <a:rPr lang="en-US" sz="24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Civil War began.</a:t>
              </a:r>
              <a:endParaRPr lang="fr-FR" sz="2400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5629E50-35AF-B762-282E-1E60600802B0}"/>
                </a:ext>
              </a:extLst>
            </p:cNvPr>
            <p:cNvSpPr txBox="1"/>
            <p:nvPr/>
          </p:nvSpPr>
          <p:spPr>
            <a:xfrm>
              <a:off x="3502660" y="6049279"/>
              <a:ext cx="73380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24</a:t>
              </a:r>
              <a:endParaRPr lang="fr-FR" sz="28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A400FFD-693D-B248-7DF8-85E4BEED877A}"/>
              </a:ext>
            </a:extLst>
          </p:cNvPr>
          <p:cNvSpPr/>
          <p:nvPr/>
        </p:nvSpPr>
        <p:spPr>
          <a:xfrm>
            <a:off x="607060" y="872483"/>
            <a:ext cx="185166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85D5E8-BC14-C0C5-EB23-8EAD278DD806}"/>
              </a:ext>
            </a:extLst>
          </p:cNvPr>
          <p:cNvSpPr/>
          <p:nvPr/>
        </p:nvSpPr>
        <p:spPr>
          <a:xfrm>
            <a:off x="9914890" y="1179494"/>
            <a:ext cx="201295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15B8D3-68A9-60D3-0E47-385A70D50475}"/>
              </a:ext>
            </a:extLst>
          </p:cNvPr>
          <p:cNvSpPr/>
          <p:nvPr/>
        </p:nvSpPr>
        <p:spPr>
          <a:xfrm>
            <a:off x="3502660" y="2504332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0454EE-D47C-8337-4211-1DBA8BC86020}"/>
              </a:ext>
            </a:extLst>
          </p:cNvPr>
          <p:cNvSpPr/>
          <p:nvPr/>
        </p:nvSpPr>
        <p:spPr>
          <a:xfrm>
            <a:off x="3502660" y="322486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092D5E-7D12-11FA-6DF9-0E70E0EE6DB0}"/>
              </a:ext>
            </a:extLst>
          </p:cNvPr>
          <p:cNvSpPr/>
          <p:nvPr/>
        </p:nvSpPr>
        <p:spPr>
          <a:xfrm>
            <a:off x="3568700" y="392999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1C3743-96BC-CEE0-8D9C-A1456A5E3117}"/>
              </a:ext>
            </a:extLst>
          </p:cNvPr>
          <p:cNvSpPr/>
          <p:nvPr/>
        </p:nvSpPr>
        <p:spPr>
          <a:xfrm>
            <a:off x="3517900" y="4733867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D49256-0628-9BBD-C32B-57EBDAB33821}"/>
              </a:ext>
            </a:extLst>
          </p:cNvPr>
          <p:cNvSpPr/>
          <p:nvPr/>
        </p:nvSpPr>
        <p:spPr>
          <a:xfrm>
            <a:off x="3568700" y="5340750"/>
            <a:ext cx="8425180" cy="617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CC70FA-A7E5-70F1-8BF4-84C406D36FB7}"/>
              </a:ext>
            </a:extLst>
          </p:cNvPr>
          <p:cNvSpPr/>
          <p:nvPr/>
        </p:nvSpPr>
        <p:spPr>
          <a:xfrm>
            <a:off x="3456940" y="6062175"/>
            <a:ext cx="8425180" cy="617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61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C4C41EE1-5128-CE87-3CF1-F533E3CDCA98}"/>
              </a:ext>
            </a:extLst>
          </p:cNvPr>
          <p:cNvGrpSpPr/>
          <p:nvPr/>
        </p:nvGrpSpPr>
        <p:grpSpPr>
          <a:xfrm>
            <a:off x="102041" y="585296"/>
            <a:ext cx="12363838" cy="5917104"/>
            <a:chOff x="102041" y="585296"/>
            <a:chExt cx="12363838" cy="591710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D19A164-4265-7029-3703-1F7E51F1D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041" y="585296"/>
              <a:ext cx="11977758" cy="5917104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4E6C029-6155-0666-746D-F0974A1D551C}"/>
                </a:ext>
              </a:extLst>
            </p:cNvPr>
            <p:cNvSpPr txBox="1"/>
            <p:nvPr/>
          </p:nvSpPr>
          <p:spPr>
            <a:xfrm>
              <a:off x="3380740" y="1379974"/>
              <a:ext cx="259334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people lined up to join the army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D6754B7-9DB0-04CA-CC21-514264C31F83}"/>
                </a:ext>
              </a:extLst>
            </p:cNvPr>
            <p:cNvSpPr txBox="1"/>
            <p:nvPr/>
          </p:nvSpPr>
          <p:spPr>
            <a:xfrm>
              <a:off x="9334499" y="1308854"/>
              <a:ext cx="2765619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people had picnics</a:t>
              </a:r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watching the battles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BFB9F550-9D5D-5A1F-7241-D031E83EED58}"/>
                </a:ext>
              </a:extLst>
            </p:cNvPr>
            <p:cNvSpPr txBox="1"/>
            <p:nvPr/>
          </p:nvSpPr>
          <p:spPr>
            <a:xfrm>
              <a:off x="3167380" y="4149190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commander</a:t>
              </a:r>
              <a:endParaRPr lang="fr-FR" sz="28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0D27A65-B2A6-64C7-1304-4AB9711EF8CA}"/>
                </a:ext>
              </a:extLst>
            </p:cNvPr>
            <p:cNvSpPr txBox="1"/>
            <p:nvPr/>
          </p:nvSpPr>
          <p:spPr>
            <a:xfrm>
              <a:off x="3167380" y="5783948"/>
              <a:ext cx="28067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Confederacy</a:t>
              </a:r>
              <a:endParaRPr lang="fr-FR" sz="2800" dirty="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D0262DE-D472-9273-4D92-2202B3C31A5C}"/>
                </a:ext>
              </a:extLst>
            </p:cNvPr>
            <p:cNvSpPr txBox="1"/>
            <p:nvPr/>
          </p:nvSpPr>
          <p:spPr>
            <a:xfrm>
              <a:off x="8836219" y="4267667"/>
              <a:ext cx="249218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General/ commanding officer</a:t>
              </a:r>
              <a:endParaRPr lang="fr-FR" sz="2000" dirty="0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FEB27B6-0F53-A05D-CC53-63471CAD10FF}"/>
                </a:ext>
              </a:extLst>
            </p:cNvPr>
            <p:cNvSpPr txBox="1"/>
            <p:nvPr/>
          </p:nvSpPr>
          <p:spPr>
            <a:xfrm>
              <a:off x="9659179" y="5853000"/>
              <a:ext cx="28067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 Union</a:t>
              </a:r>
              <a:endParaRPr lang="fr-FR" sz="28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271E217-192E-F14C-91FB-7E8EDC4EC074}"/>
              </a:ext>
            </a:extLst>
          </p:cNvPr>
          <p:cNvSpPr/>
          <p:nvPr/>
        </p:nvSpPr>
        <p:spPr>
          <a:xfrm>
            <a:off x="3380740" y="1441721"/>
            <a:ext cx="2715260" cy="1027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167A16-94B4-B580-CEA5-E197059F42D7}"/>
              </a:ext>
            </a:extLst>
          </p:cNvPr>
          <p:cNvSpPr/>
          <p:nvPr/>
        </p:nvSpPr>
        <p:spPr>
          <a:xfrm>
            <a:off x="9334499" y="1216201"/>
            <a:ext cx="2715260" cy="15246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9AC033-B070-3E18-6B78-B9C025A89FB6}"/>
              </a:ext>
            </a:extLst>
          </p:cNvPr>
          <p:cNvSpPr/>
          <p:nvPr/>
        </p:nvSpPr>
        <p:spPr>
          <a:xfrm>
            <a:off x="3167380" y="4213243"/>
            <a:ext cx="2715260" cy="459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685907-52BD-48AC-31B5-8F6A33626B95}"/>
              </a:ext>
            </a:extLst>
          </p:cNvPr>
          <p:cNvSpPr/>
          <p:nvPr/>
        </p:nvSpPr>
        <p:spPr>
          <a:xfrm>
            <a:off x="3213100" y="5848001"/>
            <a:ext cx="2715260" cy="4591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3BEE6C-3F6E-048D-08B7-C76770407B2D}"/>
              </a:ext>
            </a:extLst>
          </p:cNvPr>
          <p:cNvSpPr/>
          <p:nvPr/>
        </p:nvSpPr>
        <p:spPr>
          <a:xfrm>
            <a:off x="8836219" y="4323088"/>
            <a:ext cx="271526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04CC9F-8707-ACCE-0B1F-543045F844D8}"/>
              </a:ext>
            </a:extLst>
          </p:cNvPr>
          <p:cNvSpPr/>
          <p:nvPr/>
        </p:nvSpPr>
        <p:spPr>
          <a:xfrm>
            <a:off x="9659179" y="5857604"/>
            <a:ext cx="1669221" cy="5655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9552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6610DA19-79F7-4C9E-08D9-491378CE2545}"/>
              </a:ext>
            </a:extLst>
          </p:cNvPr>
          <p:cNvGrpSpPr/>
          <p:nvPr/>
        </p:nvGrpSpPr>
        <p:grpSpPr>
          <a:xfrm>
            <a:off x="103047" y="892712"/>
            <a:ext cx="11985906" cy="3283048"/>
            <a:chOff x="103047" y="892712"/>
            <a:chExt cx="11985906" cy="3283048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7D4A1BD-BEF5-257D-CA55-C6322A011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047" y="892712"/>
              <a:ext cx="11985906" cy="3283048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C776B89-AB9D-77C9-09B0-DC14320E879F}"/>
                </a:ext>
              </a:extLst>
            </p:cNvPr>
            <p:cNvSpPr txBox="1"/>
            <p:nvPr/>
          </p:nvSpPr>
          <p:spPr>
            <a:xfrm>
              <a:off x="1805940" y="1684774"/>
              <a:ext cx="259334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1863</a:t>
              </a:r>
              <a:endParaRPr lang="fr-FR" sz="2800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23ADF29-4C4E-0FC5-CF78-3578B8D6E845}"/>
                </a:ext>
              </a:extLst>
            </p:cNvPr>
            <p:cNvSpPr txBox="1"/>
            <p:nvPr/>
          </p:nvSpPr>
          <p:spPr>
            <a:xfrm>
              <a:off x="1805940" y="2407047"/>
              <a:ext cx="36398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(Abraham) Lincoln</a:t>
              </a:r>
              <a:endParaRPr lang="fr-FR" sz="2800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296C351-B22E-2A8B-93C1-CACE12FCD545}"/>
                </a:ext>
              </a:extLst>
            </p:cNvPr>
            <p:cNvSpPr txBox="1"/>
            <p:nvPr/>
          </p:nvSpPr>
          <p:spPr>
            <a:xfrm>
              <a:off x="1805940" y="3199109"/>
              <a:ext cx="363982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 free all slaves</a:t>
              </a:r>
              <a:endParaRPr lang="fr-FR" sz="280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CEA77D6-A7BC-3BBD-5402-2A4CF849DF4E}"/>
              </a:ext>
            </a:extLst>
          </p:cNvPr>
          <p:cNvSpPr/>
          <p:nvPr/>
        </p:nvSpPr>
        <p:spPr>
          <a:xfrm>
            <a:off x="1805940" y="1692006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A5D59E-917B-9C59-C72D-5544714D751B}"/>
              </a:ext>
            </a:extLst>
          </p:cNvPr>
          <p:cNvSpPr/>
          <p:nvPr/>
        </p:nvSpPr>
        <p:spPr>
          <a:xfrm>
            <a:off x="1883410" y="2410663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E97C78-DF20-6122-996E-5B348D7A8EA9}"/>
              </a:ext>
            </a:extLst>
          </p:cNvPr>
          <p:cNvSpPr/>
          <p:nvPr/>
        </p:nvSpPr>
        <p:spPr>
          <a:xfrm>
            <a:off x="1805940" y="3164215"/>
            <a:ext cx="84251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006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483AA4-7698-BDA1-6C59-FF7734F73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34" y="939670"/>
            <a:ext cx="12033331" cy="45975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070C1A2-907E-22B6-5887-EBE6B5357A39}"/>
              </a:ext>
            </a:extLst>
          </p:cNvPr>
          <p:cNvSpPr/>
          <p:nvPr/>
        </p:nvSpPr>
        <p:spPr>
          <a:xfrm>
            <a:off x="10877214" y="92456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4953F5-E675-7006-4B73-4540BA368C00}"/>
              </a:ext>
            </a:extLst>
          </p:cNvPr>
          <p:cNvSpPr/>
          <p:nvPr/>
        </p:nvSpPr>
        <p:spPr>
          <a:xfrm>
            <a:off x="10897534" y="202184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904EBE-C373-1B23-759E-F6379AF819D4}"/>
              </a:ext>
            </a:extLst>
          </p:cNvPr>
          <p:cNvSpPr/>
          <p:nvPr/>
        </p:nvSpPr>
        <p:spPr>
          <a:xfrm>
            <a:off x="10013614" y="313944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A5C066-9DA6-9BFD-1A30-C350C67BB539}"/>
              </a:ext>
            </a:extLst>
          </p:cNvPr>
          <p:cNvSpPr/>
          <p:nvPr/>
        </p:nvSpPr>
        <p:spPr>
          <a:xfrm>
            <a:off x="10877214" y="4246880"/>
            <a:ext cx="345440" cy="386080"/>
          </a:xfrm>
          <a:prstGeom prst="rect">
            <a:avLst/>
          </a:prstGeom>
          <a:noFill/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F54AAF8-90CA-396A-A2FD-BF9350745FA0}"/>
              </a:ext>
            </a:extLst>
          </p:cNvPr>
          <p:cNvCxnSpPr/>
          <p:nvPr/>
        </p:nvCxnSpPr>
        <p:spPr>
          <a:xfrm>
            <a:off x="574974" y="1310640"/>
            <a:ext cx="39522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5B768F06-5C91-9383-128A-D861C68E92D1}"/>
              </a:ext>
            </a:extLst>
          </p:cNvPr>
          <p:cNvSpPr txBox="1"/>
          <p:nvPr/>
        </p:nvSpPr>
        <p:spPr>
          <a:xfrm>
            <a:off x="1537634" y="142000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border states (like Maryland) still </a:t>
            </a:r>
            <a:endParaRPr lang="fr-FR" sz="28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70E5816-A120-0CE8-89A9-344052B5FB50}"/>
              </a:ext>
            </a:extLst>
          </p:cNvPr>
          <p:cNvSpPr txBox="1"/>
          <p:nvPr/>
        </p:nvSpPr>
        <p:spPr>
          <a:xfrm>
            <a:off x="1537634" y="249696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Union</a:t>
            </a:r>
            <a:endParaRPr lang="fr-FR" sz="2800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9F49E3CF-F36B-EAFD-82F1-D1CC57BBE9DF}"/>
              </a:ext>
            </a:extLst>
          </p:cNvPr>
          <p:cNvCxnSpPr>
            <a:cxnSpLocks/>
          </p:cNvCxnSpPr>
          <p:nvPr/>
        </p:nvCxnSpPr>
        <p:spPr>
          <a:xfrm>
            <a:off x="432734" y="2407920"/>
            <a:ext cx="230632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AECA6BD-6B34-A24C-9C6F-376EB466305C}"/>
              </a:ext>
            </a:extLst>
          </p:cNvPr>
          <p:cNvCxnSpPr>
            <a:cxnSpLocks/>
          </p:cNvCxnSpPr>
          <p:nvPr/>
        </p:nvCxnSpPr>
        <p:spPr>
          <a:xfrm>
            <a:off x="2292014" y="4632960"/>
            <a:ext cx="36982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74FBE4-1B2A-B843-0691-D5E5E093F36C}"/>
              </a:ext>
            </a:extLst>
          </p:cNvPr>
          <p:cNvSpPr txBox="1"/>
          <p:nvPr/>
        </p:nvSpPr>
        <p:spPr>
          <a:xfrm>
            <a:off x="1456354" y="4719191"/>
            <a:ext cx="68503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Gettysburg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910400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/>
      <p:bldP spid="11" grpId="0"/>
      <p:bldP spid="1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2814561B-EB57-25A1-89DD-711118C8398D}"/>
              </a:ext>
            </a:extLst>
          </p:cNvPr>
          <p:cNvGrpSpPr/>
          <p:nvPr/>
        </p:nvGrpSpPr>
        <p:grpSpPr>
          <a:xfrm>
            <a:off x="1761974" y="100102"/>
            <a:ext cx="9007626" cy="6763104"/>
            <a:chOff x="1761974" y="100102"/>
            <a:chExt cx="9007626" cy="6763104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EA1E1B8-8D9D-5D69-F423-37DB6D12D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61974" y="100102"/>
              <a:ext cx="9007626" cy="6763104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BDA3124-2E13-104B-8013-894008AEEA62}"/>
                </a:ext>
              </a:extLst>
            </p:cNvPr>
            <p:cNvSpPr txBox="1"/>
            <p:nvPr/>
          </p:nvSpPr>
          <p:spPr>
            <a:xfrm>
              <a:off x="4427220" y="638294"/>
              <a:ext cx="5356860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</a:t>
              </a: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 April 9</a:t>
              </a:r>
              <a:r>
                <a:rPr lang="en-US" sz="2800" baseline="300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</a:t>
              </a: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1865, Commander Lee surrendered to General Grant. The war was over.</a:t>
              </a:r>
              <a:endParaRPr lang="fr-FR" sz="400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372BAA8-87DB-E619-C9B0-E1A090E928DC}"/>
                </a:ext>
              </a:extLst>
            </p:cNvPr>
            <p:cNvSpPr txBox="1"/>
            <p:nvPr/>
          </p:nvSpPr>
          <p:spPr>
            <a:xfrm>
              <a:off x="4345940" y="2799316"/>
              <a:ext cx="5356860" cy="14401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On April 14th 1865 Abraham Lincoln was assassinated in Washington DC in a theater.</a:t>
              </a:r>
              <a:endParaRPr lang="fr-FR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09EDE51-6ECD-ECD1-2927-528285A91DD8}"/>
                </a:ext>
              </a:extLst>
            </p:cNvPr>
            <p:cNvSpPr txBox="1"/>
            <p:nvPr/>
          </p:nvSpPr>
          <p:spPr>
            <a:xfrm>
              <a:off x="4386580" y="5005321"/>
              <a:ext cx="6210300" cy="14518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800" dirty="0">
                  <a:effectLst/>
                  <a:latin typeface="Berlin Sans FB" panose="020E0602020502020306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His killer was John Wilkes Booth, an actor from Maryland who was angry at Lincoln for abolishing slavery.</a:t>
              </a:r>
              <a:endParaRPr lang="fr-F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4E3050C-FC2D-598E-E63A-901759358594}"/>
              </a:ext>
            </a:extLst>
          </p:cNvPr>
          <p:cNvSpPr/>
          <p:nvPr/>
        </p:nvSpPr>
        <p:spPr>
          <a:xfrm>
            <a:off x="4427220" y="631692"/>
            <a:ext cx="535686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53D738-360B-C6E0-733A-19B7BB22EABB}"/>
              </a:ext>
            </a:extLst>
          </p:cNvPr>
          <p:cNvSpPr/>
          <p:nvPr/>
        </p:nvSpPr>
        <p:spPr>
          <a:xfrm>
            <a:off x="4386580" y="2940106"/>
            <a:ext cx="535686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957FD1-6A20-9171-1873-2D6A1B272114}"/>
              </a:ext>
            </a:extLst>
          </p:cNvPr>
          <p:cNvSpPr/>
          <p:nvPr/>
        </p:nvSpPr>
        <p:spPr>
          <a:xfrm>
            <a:off x="4427220" y="4959951"/>
            <a:ext cx="6210300" cy="1542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9310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126892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American Civil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(1861-1865)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United States the North and the South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couldn’t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agree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about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North (the Union)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wanted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while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South (the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Confederacy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free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the plantations.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Confederate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soldiers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attacked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Fort Sumter in 1861, Abraham Lincoln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declared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South in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rebellion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began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fighting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North won, and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all states.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Lincoln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assassinated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not long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end of 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John Wilkes Booth in a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theater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Washington DC.</a:t>
            </a:r>
          </a:p>
        </p:txBody>
      </p:sp>
    </p:spTree>
    <p:extLst>
      <p:ext uri="{BB962C8B-B14F-4D97-AF65-F5344CB8AC3E}">
        <p14:creationId xmlns:p14="http://schemas.microsoft.com/office/powerpoint/2010/main" val="2299062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BA205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3E16633-CFCD-6903-1D0C-387E75123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21" y="1548914"/>
            <a:ext cx="11431158" cy="480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454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7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 in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copybook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137919"/>
            <a:ext cx="11938215" cy="57200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Lesson 4: American Civil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Civil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South of the United States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didn’t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want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they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left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formed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new country.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Which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good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thing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happened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during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Civil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abolished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happened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Abraham Lincoln?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assassinated</a:t>
            </a:r>
            <a:r>
              <a:rPr lang="fr-FR" sz="3200" kern="0" dirty="0">
                <a:solidFill>
                  <a:prstClr val="black"/>
                </a:solidFill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John Wilkes Booth.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F65433F-3807-A353-B73F-ADAC6FC512F1}"/>
              </a:ext>
            </a:extLst>
          </p:cNvPr>
          <p:cNvCxnSpPr>
            <a:cxnSpLocks/>
          </p:cNvCxnSpPr>
          <p:nvPr/>
        </p:nvCxnSpPr>
        <p:spPr>
          <a:xfrm>
            <a:off x="375920" y="1960154"/>
            <a:ext cx="4815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3C606FB-B49D-4740-9EEE-6D4EC9B02B83}"/>
              </a:ext>
            </a:extLst>
          </p:cNvPr>
          <p:cNvSpPr/>
          <p:nvPr/>
        </p:nvSpPr>
        <p:spPr>
          <a:xfrm>
            <a:off x="294424" y="2905780"/>
            <a:ext cx="11023815" cy="1036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3E56C5-46E0-3282-137D-1F02241C9445}"/>
              </a:ext>
            </a:extLst>
          </p:cNvPr>
          <p:cNvSpPr/>
          <p:nvPr/>
        </p:nvSpPr>
        <p:spPr>
          <a:xfrm>
            <a:off x="180961" y="4363740"/>
            <a:ext cx="3974479" cy="523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FEF85D-8992-7B45-A0FB-C74DCE306404}"/>
              </a:ext>
            </a:extLst>
          </p:cNvPr>
          <p:cNvSpPr/>
          <p:nvPr/>
        </p:nvSpPr>
        <p:spPr>
          <a:xfrm>
            <a:off x="180960" y="5348887"/>
            <a:ext cx="7540640" cy="523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3619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180961" y="249447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-40640" y="1137919"/>
            <a:ext cx="11938215" cy="572008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American Civil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(1861-1865)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North and the South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couldn’t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agree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about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the North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wanted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while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South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free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the plantations.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fighting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North won, and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slavery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abolished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by Abraham Lincoln.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Lincoln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was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assassinated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not long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end of 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922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1922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are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going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to talk about?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1A0975-B6BC-FAAB-C8F2-29FBEBC3B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40" y="1495819"/>
            <a:ext cx="7945120" cy="5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98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15BC302-7722-149A-2A2D-BFDE0B658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6"/>
          <a:stretch/>
        </p:blipFill>
        <p:spPr>
          <a:xfrm>
            <a:off x="112600" y="263900"/>
            <a:ext cx="11812555" cy="651042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C2E1795-967C-1E55-7D15-6027B232B723}"/>
              </a:ext>
            </a:extLst>
          </p:cNvPr>
          <p:cNvSpPr txBox="1"/>
          <p:nvPr/>
        </p:nvSpPr>
        <p:spPr>
          <a:xfrm>
            <a:off x="3438525" y="275207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neighboring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8331C1C-B6EA-6C9F-35EE-97D02D8DD4BB}"/>
              </a:ext>
            </a:extLst>
          </p:cNvPr>
          <p:cNvSpPr txBox="1"/>
          <p:nvPr/>
        </p:nvSpPr>
        <p:spPr>
          <a:xfrm>
            <a:off x="4082729" y="3285470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cloth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3EE3F13-FB2A-E65A-46EA-405C35AA8890}"/>
              </a:ext>
            </a:extLst>
          </p:cNvPr>
          <p:cNvSpPr txBox="1"/>
          <p:nvPr/>
        </p:nvSpPr>
        <p:spPr>
          <a:xfrm>
            <a:off x="4046079" y="3815970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wicked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CB7FC3-2B35-0D58-DB1D-5AEA392BC7EE}"/>
              </a:ext>
            </a:extLst>
          </p:cNvPr>
          <p:cNvSpPr txBox="1"/>
          <p:nvPr/>
        </p:nvSpPr>
        <p:spPr>
          <a:xfrm>
            <a:off x="3940141" y="4337121"/>
            <a:ext cx="1491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valuable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9BC30B-9370-EA53-F08B-8876E1CD630E}"/>
              </a:ext>
            </a:extLst>
          </p:cNvPr>
          <p:cNvSpPr txBox="1"/>
          <p:nvPr/>
        </p:nvSpPr>
        <p:spPr>
          <a:xfrm>
            <a:off x="2809345" y="5381492"/>
            <a:ext cx="32095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manufactured</a:t>
            </a:r>
            <a:r>
              <a:rPr lang="fr-FR" sz="2800" dirty="0">
                <a:latin typeface="Berlin Sans FB" panose="020E0602020502020306" pitchFamily="34" charset="0"/>
              </a:rPr>
              <a:t> items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3F45AE7-C98C-5D58-59F8-C2E7D0D572FB}"/>
              </a:ext>
            </a:extLst>
          </p:cNvPr>
          <p:cNvSpPr txBox="1"/>
          <p:nvPr/>
        </p:nvSpPr>
        <p:spPr>
          <a:xfrm>
            <a:off x="4041051" y="6124324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55F98E1-0034-9245-F924-754CD8821BFB}"/>
              </a:ext>
            </a:extLst>
          </p:cNvPr>
          <p:cNvSpPr txBox="1"/>
          <p:nvPr/>
        </p:nvSpPr>
        <p:spPr>
          <a:xfrm>
            <a:off x="8965476" y="2661110"/>
            <a:ext cx="130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journey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E2FC33F-DB94-9D5E-3A35-A512BE96E742}"/>
              </a:ext>
            </a:extLst>
          </p:cNvPr>
          <p:cNvSpPr txBox="1"/>
          <p:nvPr/>
        </p:nvSpPr>
        <p:spPr>
          <a:xfrm>
            <a:off x="8965476" y="3265765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to </a:t>
            </a:r>
            <a:r>
              <a:rPr lang="fr-FR" sz="2800" dirty="0" err="1">
                <a:latin typeface="Berlin Sans FB" panose="020E0602020502020306" pitchFamily="34" charset="0"/>
              </a:rPr>
              <a:t>reach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1DE606-92CC-D372-D3EF-36DE48E3D5C5}"/>
              </a:ext>
            </a:extLst>
          </p:cNvPr>
          <p:cNvSpPr txBox="1"/>
          <p:nvPr/>
        </p:nvSpPr>
        <p:spPr>
          <a:xfrm>
            <a:off x="8965476" y="3788985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goods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D9B0D1B-F22D-7152-3E2E-081E0445740A}"/>
              </a:ext>
            </a:extLst>
          </p:cNvPr>
          <p:cNvSpPr txBox="1"/>
          <p:nvPr/>
        </p:nvSpPr>
        <p:spPr>
          <a:xfrm>
            <a:off x="8975001" y="4274760"/>
            <a:ext cx="1569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available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9C2088C-5E1B-E966-24BD-B9AA28169B32}"/>
              </a:ext>
            </a:extLst>
          </p:cNvPr>
          <p:cNvSpPr txBox="1"/>
          <p:nvPr/>
        </p:nvSpPr>
        <p:spPr>
          <a:xfrm>
            <a:off x="8621744" y="5215122"/>
            <a:ext cx="24513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in exchange for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1B9E30-C862-972E-4D27-8D67BA251625}"/>
              </a:ext>
            </a:extLst>
          </p:cNvPr>
          <p:cNvSpPr txBox="1"/>
          <p:nvPr/>
        </p:nvSpPr>
        <p:spPr>
          <a:xfrm>
            <a:off x="9289283" y="6050904"/>
            <a:ext cx="756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gun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49148E-1A71-C7D1-9145-F015F3270D18}"/>
              </a:ext>
            </a:extLst>
          </p:cNvPr>
          <p:cNvSpPr/>
          <p:nvPr/>
        </p:nvSpPr>
        <p:spPr>
          <a:xfrm>
            <a:off x="3406454" y="2728400"/>
            <a:ext cx="2290471" cy="500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040EC-E644-65C9-53BD-CE658DA576C5}"/>
              </a:ext>
            </a:extLst>
          </p:cNvPr>
          <p:cNvSpPr/>
          <p:nvPr/>
        </p:nvSpPr>
        <p:spPr>
          <a:xfrm>
            <a:off x="3545972" y="3308288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44D7E9-1D56-A208-FF3B-26445C75299C}"/>
              </a:ext>
            </a:extLst>
          </p:cNvPr>
          <p:cNvSpPr/>
          <p:nvPr/>
        </p:nvSpPr>
        <p:spPr>
          <a:xfrm>
            <a:off x="3685030" y="3886297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367718-3B07-8EF6-240D-C26DE7D2F722}"/>
              </a:ext>
            </a:extLst>
          </p:cNvPr>
          <p:cNvSpPr/>
          <p:nvPr/>
        </p:nvSpPr>
        <p:spPr>
          <a:xfrm>
            <a:off x="3638570" y="4455315"/>
            <a:ext cx="2290471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57172D-C190-BFEA-1A34-8AA5775F1620}"/>
              </a:ext>
            </a:extLst>
          </p:cNvPr>
          <p:cNvSpPr/>
          <p:nvPr/>
        </p:nvSpPr>
        <p:spPr>
          <a:xfrm>
            <a:off x="2794905" y="5433726"/>
            <a:ext cx="3134136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5A299E-619D-3124-CE4D-FEC321AD4A0A}"/>
              </a:ext>
            </a:extLst>
          </p:cNvPr>
          <p:cNvSpPr/>
          <p:nvPr/>
        </p:nvSpPr>
        <p:spPr>
          <a:xfrm>
            <a:off x="2653041" y="620193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FE99F-3590-23F5-9243-1D86722B9AB0}"/>
              </a:ext>
            </a:extLst>
          </p:cNvPr>
          <p:cNvSpPr/>
          <p:nvPr/>
        </p:nvSpPr>
        <p:spPr>
          <a:xfrm>
            <a:off x="7778658" y="27616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916B6-06ED-9AF0-2E54-ED2D7A081A5C}"/>
              </a:ext>
            </a:extLst>
          </p:cNvPr>
          <p:cNvSpPr/>
          <p:nvPr/>
        </p:nvSpPr>
        <p:spPr>
          <a:xfrm>
            <a:off x="8022975" y="3332493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7536ED-4CC6-75DF-2C09-7579B2621747}"/>
              </a:ext>
            </a:extLst>
          </p:cNvPr>
          <p:cNvSpPr/>
          <p:nvPr/>
        </p:nvSpPr>
        <p:spPr>
          <a:xfrm>
            <a:off x="8289200" y="3892716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C028D2-FE3E-9AF7-9554-5EA2A2904B38}"/>
              </a:ext>
            </a:extLst>
          </p:cNvPr>
          <p:cNvSpPr/>
          <p:nvPr/>
        </p:nvSpPr>
        <p:spPr>
          <a:xfrm>
            <a:off x="8320299" y="4402857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5D7BB9-CE57-A18C-0ED9-E2DB9229F260}"/>
              </a:ext>
            </a:extLst>
          </p:cNvPr>
          <p:cNvSpPr/>
          <p:nvPr/>
        </p:nvSpPr>
        <p:spPr>
          <a:xfrm>
            <a:off x="8351895" y="535537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08539D-4C79-0C15-80BF-E0E20FA044B4}"/>
              </a:ext>
            </a:extLst>
          </p:cNvPr>
          <p:cNvSpPr/>
          <p:nvPr/>
        </p:nvSpPr>
        <p:spPr>
          <a:xfrm>
            <a:off x="8167152" y="6141051"/>
            <a:ext cx="3185358" cy="4437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552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E7A40D7-A897-CB9E-DCC8-B67197304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7400" y="0"/>
            <a:ext cx="9165523" cy="677632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D605F66-6BD7-161F-27DC-31123F0104FE}"/>
              </a:ext>
            </a:extLst>
          </p:cNvPr>
          <p:cNvCxnSpPr>
            <a:cxnSpLocks/>
          </p:cNvCxnSpPr>
          <p:nvPr/>
        </p:nvCxnSpPr>
        <p:spPr>
          <a:xfrm>
            <a:off x="4140200" y="454193"/>
            <a:ext cx="3911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2DAC736-C633-A413-AA57-59E05310BEB9}"/>
              </a:ext>
            </a:extLst>
          </p:cNvPr>
          <p:cNvSpPr/>
          <p:nvPr/>
        </p:nvSpPr>
        <p:spPr>
          <a:xfrm>
            <a:off x="4907799" y="2939078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B07ABE1-3106-618E-4AE7-447BAAC3ED5E}"/>
              </a:ext>
            </a:extLst>
          </p:cNvPr>
          <p:cNvCxnSpPr>
            <a:cxnSpLocks/>
          </p:cNvCxnSpPr>
          <p:nvPr/>
        </p:nvCxnSpPr>
        <p:spPr>
          <a:xfrm flipH="1" flipV="1">
            <a:off x="5970161" y="354563"/>
            <a:ext cx="919252" cy="3068631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979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1D92F8D-4A03-ECD0-7605-7FB908833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501" y="536842"/>
            <a:ext cx="4154136" cy="43783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28D044-6B67-AFD3-3E85-3774ED4FD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279" y="536842"/>
            <a:ext cx="4126024" cy="6023310"/>
          </a:xfrm>
          <a:prstGeom prst="rect">
            <a:avLst/>
          </a:prstGeom>
        </p:spPr>
      </p:pic>
      <p:sp>
        <p:nvSpPr>
          <p:cNvPr id="19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1" y="118402"/>
            <a:ext cx="3688080" cy="646943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First, </a:t>
            </a:r>
            <a:r>
              <a:rPr kumimoji="0" lang="fr-FR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find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the right</a:t>
            </a:r>
            <a:r>
              <a:rPr kumimoji="0" lang="fr-FR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</a:t>
            </a:r>
            <a:r>
              <a:rPr kumimoji="0" lang="fr-FR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numbers</a:t>
            </a:r>
            <a:r>
              <a:rPr kumimoji="0" lang="fr-FR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!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67487E0-46BC-7BBE-563D-63A083DDAF28}"/>
              </a:ext>
            </a:extLst>
          </p:cNvPr>
          <p:cNvSpPr txBox="1"/>
          <p:nvPr/>
        </p:nvSpPr>
        <p:spPr>
          <a:xfrm>
            <a:off x="4255054" y="1411420"/>
            <a:ext cx="222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48C97A5-638A-DDF1-1D27-C99D85D713D9}"/>
              </a:ext>
            </a:extLst>
          </p:cNvPr>
          <p:cNvSpPr txBox="1"/>
          <p:nvPr/>
        </p:nvSpPr>
        <p:spPr>
          <a:xfrm>
            <a:off x="4232905" y="3371802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5	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48C12C9-6C35-6F28-CDE3-5004A5E93F2B}"/>
              </a:ext>
            </a:extLst>
          </p:cNvPr>
          <p:cNvSpPr txBox="1"/>
          <p:nvPr/>
        </p:nvSpPr>
        <p:spPr>
          <a:xfrm>
            <a:off x="4202268" y="5192620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B9A6955-3386-A20E-879A-3FDDD40DDE0B}"/>
              </a:ext>
            </a:extLst>
          </p:cNvPr>
          <p:cNvSpPr txBox="1"/>
          <p:nvPr/>
        </p:nvSpPr>
        <p:spPr>
          <a:xfrm>
            <a:off x="8411014" y="1456642"/>
            <a:ext cx="285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1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5EAD3BC-D596-59C9-6F00-341DD4C78B3B}"/>
              </a:ext>
            </a:extLst>
          </p:cNvPr>
          <p:cNvSpPr txBox="1"/>
          <p:nvPr/>
        </p:nvSpPr>
        <p:spPr>
          <a:xfrm>
            <a:off x="8427409" y="3523484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6F1028-1464-4444-B15B-C1EF1D3E0215}"/>
              </a:ext>
            </a:extLst>
          </p:cNvPr>
          <p:cNvSpPr/>
          <p:nvPr/>
        </p:nvSpPr>
        <p:spPr>
          <a:xfrm>
            <a:off x="4288102" y="1530919"/>
            <a:ext cx="369012" cy="383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2BF7309-0446-444B-9566-B24B36BC5D21}"/>
              </a:ext>
            </a:extLst>
          </p:cNvPr>
          <p:cNvSpPr/>
          <p:nvPr/>
        </p:nvSpPr>
        <p:spPr>
          <a:xfrm>
            <a:off x="4181565" y="3441585"/>
            <a:ext cx="369012" cy="383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E3960F-911C-4004-90C0-B869149B3FC3}"/>
              </a:ext>
            </a:extLst>
          </p:cNvPr>
          <p:cNvSpPr/>
          <p:nvPr/>
        </p:nvSpPr>
        <p:spPr>
          <a:xfrm>
            <a:off x="4202268" y="5352250"/>
            <a:ext cx="369012" cy="383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2D7DE6-FF31-46CC-A423-7EC20DCFDEE3}"/>
              </a:ext>
            </a:extLst>
          </p:cNvPr>
          <p:cNvSpPr/>
          <p:nvPr/>
        </p:nvSpPr>
        <p:spPr>
          <a:xfrm>
            <a:off x="8369336" y="1596207"/>
            <a:ext cx="369012" cy="383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212F83E-68E4-4C82-89C7-60870E572FA2}"/>
              </a:ext>
            </a:extLst>
          </p:cNvPr>
          <p:cNvSpPr/>
          <p:nvPr/>
        </p:nvSpPr>
        <p:spPr>
          <a:xfrm>
            <a:off x="8414585" y="3703194"/>
            <a:ext cx="369012" cy="383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366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A545EE8-3086-3246-0687-B5D8F70C26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639"/>
          <a:stretch/>
        </p:blipFill>
        <p:spPr>
          <a:xfrm>
            <a:off x="0" y="1540077"/>
            <a:ext cx="12192000" cy="47746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319E03-96F0-AB69-6830-E0265ED5610E}"/>
              </a:ext>
            </a:extLst>
          </p:cNvPr>
          <p:cNvSpPr txBox="1"/>
          <p:nvPr/>
        </p:nvSpPr>
        <p:spPr>
          <a:xfrm>
            <a:off x="1443216" y="4317496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F9F0288-26E0-6940-CA5A-4814C8CF7959}"/>
              </a:ext>
            </a:extLst>
          </p:cNvPr>
          <p:cNvSpPr txBox="1"/>
          <p:nvPr/>
        </p:nvSpPr>
        <p:spPr>
          <a:xfrm>
            <a:off x="4888029" y="1772232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DA5CA4-031B-B839-81CD-276A5743C883}"/>
              </a:ext>
            </a:extLst>
          </p:cNvPr>
          <p:cNvSpPr txBox="1"/>
          <p:nvPr/>
        </p:nvSpPr>
        <p:spPr>
          <a:xfrm>
            <a:off x="4888029" y="4317496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290B41-35AE-06C3-E955-9BCFF1676958}"/>
              </a:ext>
            </a:extLst>
          </p:cNvPr>
          <p:cNvSpPr txBox="1"/>
          <p:nvPr/>
        </p:nvSpPr>
        <p:spPr>
          <a:xfrm>
            <a:off x="446983" y="2638692"/>
            <a:ext cx="222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4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D769B0F-4E10-8FED-459E-79DD8443FEE2}"/>
              </a:ext>
            </a:extLst>
          </p:cNvPr>
          <p:cNvSpPr txBox="1"/>
          <p:nvPr/>
        </p:nvSpPr>
        <p:spPr>
          <a:xfrm>
            <a:off x="584175" y="4995338"/>
            <a:ext cx="1107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5	</a:t>
            </a:r>
          </a:p>
        </p:txBody>
      </p:sp>
      <p:sp>
        <p:nvSpPr>
          <p:cNvPr id="19" name="Flèche : pentagone 3">
            <a:extLst>
              <a:ext uri="{FF2B5EF4-FFF2-40B4-BE49-F238E27FC236}">
                <a16:creationId xmlns:a16="http://schemas.microsoft.com/office/drawing/2014/main" id="{8DD9F2C2-2951-8395-A656-3D1ECD83E09C}"/>
              </a:ext>
            </a:extLst>
          </p:cNvPr>
          <p:cNvSpPr/>
          <p:nvPr/>
        </p:nvSpPr>
        <p:spPr>
          <a:xfrm>
            <a:off x="0" y="1"/>
            <a:ext cx="11371118" cy="139325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Now</a:t>
            </a:r>
            <a:r>
              <a:rPr lang="fr-FR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fr-FR" sz="44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let’s</a:t>
            </a:r>
            <a:r>
              <a:rPr lang="fr-FR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fr-FR" sz="4400" b="1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simplify</a:t>
            </a:r>
            <a:r>
              <a:rPr lang="fr-FR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Use</a:t>
            </a:r>
            <a:r>
              <a:rPr kumimoji="0" lang="fr-FR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the expressions </a:t>
            </a:r>
            <a:r>
              <a:rPr kumimoji="0" lang="fr-FR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we</a:t>
            </a:r>
            <a:r>
              <a:rPr kumimoji="0" lang="fr-FR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have </a:t>
            </a:r>
            <a:r>
              <a:rPr kumimoji="0" lang="fr-FR" sz="44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learnt</a:t>
            </a:r>
            <a:r>
              <a:rPr kumimoji="0" lang="fr-FR" sz="4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!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74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E995100-4631-5F30-4FB6-E2AEA2842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708" y="0"/>
            <a:ext cx="10706583" cy="686100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192AE68-F292-9E87-F2C4-E6B428E67916}"/>
              </a:ext>
            </a:extLst>
          </p:cNvPr>
          <p:cNvSpPr txBox="1"/>
          <p:nvPr/>
        </p:nvSpPr>
        <p:spPr>
          <a:xfrm>
            <a:off x="1146552" y="965160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9209D0E-9745-F88C-EB83-C63F5182B689}"/>
              </a:ext>
            </a:extLst>
          </p:cNvPr>
          <p:cNvSpPr txBox="1"/>
          <p:nvPr/>
        </p:nvSpPr>
        <p:spPr>
          <a:xfrm>
            <a:off x="1146552" y="3167390"/>
            <a:ext cx="285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26FA57-2922-0E62-FFA8-C6B584025DAE}"/>
              </a:ext>
            </a:extLst>
          </p:cNvPr>
          <p:cNvSpPr txBox="1"/>
          <p:nvPr/>
        </p:nvSpPr>
        <p:spPr>
          <a:xfrm>
            <a:off x="1146552" y="5411845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3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E8E8C59-6429-DF80-F485-4B334DA5937C}"/>
              </a:ext>
            </a:extLst>
          </p:cNvPr>
          <p:cNvSpPr txBox="1"/>
          <p:nvPr/>
        </p:nvSpPr>
        <p:spPr>
          <a:xfrm>
            <a:off x="5073224" y="138014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E7DBCDC-8E3E-1DAF-6952-B5A476FB6DFA}"/>
              </a:ext>
            </a:extLst>
          </p:cNvPr>
          <p:cNvSpPr txBox="1"/>
          <p:nvPr/>
        </p:nvSpPr>
        <p:spPr>
          <a:xfrm>
            <a:off x="5073224" y="2463359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7D8A5C0-5E36-8106-47E9-C920537E74A8}"/>
              </a:ext>
            </a:extLst>
          </p:cNvPr>
          <p:cNvSpPr txBox="1"/>
          <p:nvPr/>
        </p:nvSpPr>
        <p:spPr>
          <a:xfrm>
            <a:off x="5073224" y="4788704"/>
            <a:ext cx="324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803709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90B2A40-321A-A119-1278-CB6BF31F2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2307"/>
            <a:ext cx="12192000" cy="56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74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40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0085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segregation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United States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African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American and white people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separated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public places as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schools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theaters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restrooms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etc.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laws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Jim Crow </a:t>
            </a:r>
            <a:r>
              <a:rPr lang="fr-FR" sz="40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laws</a:t>
            </a:r>
            <a:r>
              <a:rPr lang="fr-FR" sz="40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62238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1497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Look at the film poster and imagine what the film is about.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CEA265-D1C3-EF2E-4116-B11CBA886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48" y="1750443"/>
            <a:ext cx="3905304" cy="510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92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 in </a:t>
            </a: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fr-FR" sz="44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copybook</a:t>
            </a:r>
            <a:r>
              <a:rPr lang="fr-FR" sz="44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Segregation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Rosa Parks (1913-2005)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u="sng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Watch the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extract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answer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questions: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kumimoji="0" lang="fr-FR" sz="3200" b="0" i="0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kumimoji="0" lang="fr-FR" sz="3200" b="0" i="0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22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Cut the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pieces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put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them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the right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order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BA47B85-89BA-3915-C969-F7AA4189F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84" y="1912719"/>
            <a:ext cx="11735033" cy="392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21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497840"/>
            <a:ext cx="11938215" cy="621792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Lesson 1: The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triangular</a:t>
            </a:r>
            <a:r>
              <a:rPr lang="fr-FR" sz="3600" i="0" u="sng" strike="noStrike" kern="1200" cap="none" spc="0" dirty="0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 </a:t>
            </a:r>
            <a:r>
              <a:rPr lang="fr-FR" sz="3600" i="0" u="sng" strike="noStrike" kern="1200" cap="none" spc="0" dirty="0" err="1">
                <a:uFill>
                  <a:solidFill>
                    <a:srgbClr val="FF0000"/>
                  </a:solidFill>
                </a:uFill>
                <a:latin typeface="Berlin Sans FB" panose="020E0602020502020306" pitchFamily="34" charset="0"/>
              </a:rPr>
              <a:t>trade</a:t>
            </a:r>
            <a:r>
              <a:rPr lang="fr-FR" sz="3600" i="0" strike="noStrike" kern="1200" cap="none" spc="0" baseline="0" dirty="0">
                <a:solidFill>
                  <a:srgbClr val="FF0000"/>
                </a:solidFill>
                <a:uFillTx/>
                <a:latin typeface="Berlin Sans FB" panose="020E0602020502020306" pitchFamily="34" charset="0"/>
              </a:rPr>
              <a:t>				</a:t>
            </a:r>
            <a:endParaRPr lang="fr-FR" sz="3600" i="1" strike="noStrike" kern="1200" cap="none" spc="0" baseline="0" dirty="0">
              <a:solidFill>
                <a:schemeClr val="bg1">
                  <a:lumMod val="85000"/>
                </a:schemeClr>
              </a:solidFill>
              <a:uFillTx/>
              <a:latin typeface="Berlin Sans FB" panose="020E0602020502020306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bg1">
                  <a:lumMod val="85000"/>
                </a:schemeClr>
              </a:solidFill>
              <a:latin typeface="Berlin Sans FB" panose="020E0602020502020306" pitchFamily="34" charset="0"/>
            </a:endParaRP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srgbClr val="000000"/>
              </a:solidFill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Watch the video about the triangular trade to understand how it worked.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200" dirty="0">
              <a:latin typeface="Berlin Sans FB" panose="020E0602020502020306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latin typeface="Berlin Sans FB" panose="020E0602020502020306" pitchFamily="34" charset="0"/>
              </a:rPr>
              <a:t>a, </a:t>
            </a:r>
            <a:r>
              <a:rPr lang="en-US" sz="3200" u="sng" dirty="0">
                <a:latin typeface="Berlin Sans FB" panose="020E0602020502020306" pitchFamily="34" charset="0"/>
              </a:rPr>
              <a:t>Write captions on the map above </a:t>
            </a:r>
            <a:r>
              <a:rPr lang="en-US" sz="3200" dirty="0">
                <a:latin typeface="Berlin Sans FB" panose="020E0602020502020306" pitchFamily="34" charset="0"/>
              </a:rPr>
              <a:t>(continents, goods) </a:t>
            </a:r>
            <a:endParaRPr lang="fr-FR" sz="3200" dirty="0">
              <a:solidFill>
                <a:srgbClr val="000000"/>
              </a:solidFill>
              <a:latin typeface="Gill Sans Ultra Bold" panose="020B0A02020104020203" pitchFamily="34" charset="0"/>
            </a:endParaRPr>
          </a:p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i="1" dirty="0">
              <a:solidFill>
                <a:schemeClr val="tx1">
                  <a:lumMod val="50000"/>
                  <a:lumOff val="50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83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Rosa Parks and the Civil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Rights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u="sng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Movement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(1955) </a:t>
            </a: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6937FE-3338-0028-A28B-50AD2A5FCA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552"/>
          <a:stretch/>
        </p:blipFill>
        <p:spPr>
          <a:xfrm>
            <a:off x="3972559" y="6079257"/>
            <a:ext cx="7541785" cy="57813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72B5C5-A9AC-1BBA-A3F2-FE45FF3DB5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039" b="26512"/>
          <a:stretch/>
        </p:blipFill>
        <p:spPr>
          <a:xfrm>
            <a:off x="3972558" y="5501119"/>
            <a:ext cx="7541785" cy="5781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EEEE84-4B0F-FF9C-63BA-49FB64BB53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352" b="49199"/>
          <a:stretch/>
        </p:blipFill>
        <p:spPr>
          <a:xfrm>
            <a:off x="3972557" y="4980763"/>
            <a:ext cx="7541785" cy="57813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D0483A-86E5-1E36-2CD0-D0D76935C5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552"/>
          <a:stretch/>
        </p:blipFill>
        <p:spPr>
          <a:xfrm>
            <a:off x="3972556" y="4392466"/>
            <a:ext cx="7541785" cy="57813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E4D078-5AF0-3173-9098-5386CFA6BA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039" b="26512"/>
          <a:stretch/>
        </p:blipFill>
        <p:spPr>
          <a:xfrm>
            <a:off x="504935" y="1771248"/>
            <a:ext cx="11182130" cy="8572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C7A629-5D45-A153-35FF-9E386C6CAD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352" b="49199"/>
          <a:stretch/>
        </p:blipFill>
        <p:spPr>
          <a:xfrm>
            <a:off x="504935" y="2613782"/>
            <a:ext cx="11182137" cy="8572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A86DE5-FFF3-B777-4BEE-3F27324DC1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552"/>
          <a:stretch/>
        </p:blipFill>
        <p:spPr>
          <a:xfrm>
            <a:off x="504928" y="3447169"/>
            <a:ext cx="11182124" cy="85719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8177F4-228B-8EBA-218D-946C07022D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3552"/>
          <a:stretch/>
        </p:blipFill>
        <p:spPr>
          <a:xfrm>
            <a:off x="504908" y="4205163"/>
            <a:ext cx="11182111" cy="8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04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èche : pentagone 3">
            <a:extLst>
              <a:ext uri="{FF2B5EF4-FFF2-40B4-BE49-F238E27FC236}">
                <a16:creationId xmlns:a16="http://schemas.microsoft.com/office/drawing/2014/main" id="{B2054712-10B4-0632-6E25-CB7C73FFBA20}"/>
              </a:ext>
            </a:extLst>
          </p:cNvPr>
          <p:cNvSpPr/>
          <p:nvPr/>
        </p:nvSpPr>
        <p:spPr>
          <a:xfrm>
            <a:off x="0" y="118402"/>
            <a:ext cx="11968480" cy="80532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Who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is he? What is he famous for?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CC88924-1F2D-457C-646E-810F7EE570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" y="923731"/>
            <a:ext cx="11303370" cy="59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359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1ABABC-5199-F88F-C252-35DACA946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028" y="0"/>
            <a:ext cx="9797143" cy="68580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3ECAA9D-0410-D6CA-64A0-A1ECA8ADE060}"/>
              </a:ext>
            </a:extLst>
          </p:cNvPr>
          <p:cNvCxnSpPr>
            <a:cxnSpLocks/>
          </p:cNvCxnSpPr>
          <p:nvPr/>
        </p:nvCxnSpPr>
        <p:spPr>
          <a:xfrm>
            <a:off x="3196565" y="351557"/>
            <a:ext cx="53596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BBD2BA3-40C7-9D3D-270F-E3AA05056848}"/>
              </a:ext>
            </a:extLst>
          </p:cNvPr>
          <p:cNvSpPr/>
          <p:nvPr/>
        </p:nvSpPr>
        <p:spPr>
          <a:xfrm>
            <a:off x="4263987" y="2537862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3C65800-4137-6FB5-0BC8-5D234611ADCB}"/>
              </a:ext>
            </a:extLst>
          </p:cNvPr>
          <p:cNvCxnSpPr>
            <a:cxnSpLocks/>
          </p:cNvCxnSpPr>
          <p:nvPr/>
        </p:nvCxnSpPr>
        <p:spPr>
          <a:xfrm flipH="1" flipV="1">
            <a:off x="5255001" y="461658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07966CD-FD2F-3E9A-7E5B-D751691963B3}"/>
              </a:ext>
            </a:extLst>
          </p:cNvPr>
          <p:cNvCxnSpPr>
            <a:cxnSpLocks/>
          </p:cNvCxnSpPr>
          <p:nvPr/>
        </p:nvCxnSpPr>
        <p:spPr>
          <a:xfrm>
            <a:off x="2397242" y="709228"/>
            <a:ext cx="71759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994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61ABABC-5199-F88F-C252-35DACA946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028" y="0"/>
            <a:ext cx="9797143" cy="68580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3ECAA9D-0410-D6CA-64A0-A1ECA8ADE060}"/>
              </a:ext>
            </a:extLst>
          </p:cNvPr>
          <p:cNvCxnSpPr>
            <a:cxnSpLocks/>
          </p:cNvCxnSpPr>
          <p:nvPr/>
        </p:nvCxnSpPr>
        <p:spPr>
          <a:xfrm>
            <a:off x="3196565" y="351557"/>
            <a:ext cx="53596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07966CD-FD2F-3E9A-7E5B-D751691963B3}"/>
              </a:ext>
            </a:extLst>
          </p:cNvPr>
          <p:cNvCxnSpPr>
            <a:cxnSpLocks/>
          </p:cNvCxnSpPr>
          <p:nvPr/>
        </p:nvCxnSpPr>
        <p:spPr>
          <a:xfrm>
            <a:off x="2397242" y="709228"/>
            <a:ext cx="71759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A3279401-75FE-8759-46A4-1C50839B4FB3}"/>
              </a:ext>
            </a:extLst>
          </p:cNvPr>
          <p:cNvSpPr txBox="1"/>
          <p:nvPr/>
        </p:nvSpPr>
        <p:spPr>
          <a:xfrm>
            <a:off x="8232043" y="895237"/>
            <a:ext cx="1367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Georgia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12727F-37A9-411D-BC8A-B418643A0937}"/>
              </a:ext>
            </a:extLst>
          </p:cNvPr>
          <p:cNvSpPr txBox="1"/>
          <p:nvPr/>
        </p:nvSpPr>
        <p:spPr>
          <a:xfrm>
            <a:off x="4974493" y="1314337"/>
            <a:ext cx="103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slaves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D6D0CF-9728-4F12-9368-08BDE96F743E}"/>
              </a:ext>
            </a:extLst>
          </p:cNvPr>
          <p:cNvSpPr txBox="1"/>
          <p:nvPr/>
        </p:nvSpPr>
        <p:spPr>
          <a:xfrm>
            <a:off x="4618400" y="1762012"/>
            <a:ext cx="1507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sit</a:t>
            </a:r>
            <a:r>
              <a:rPr lang="fr-FR" sz="2800" dirty="0">
                <a:latin typeface="Berlin Sans FB" panose="020E0602020502020306" pitchFamily="34" charset="0"/>
              </a:rPr>
              <a:t> down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5214DA7-7ADB-4A80-B1A5-13C96AF31F73}"/>
              </a:ext>
            </a:extLst>
          </p:cNvPr>
          <p:cNvSpPr txBox="1"/>
          <p:nvPr/>
        </p:nvSpPr>
        <p:spPr>
          <a:xfrm>
            <a:off x="8073768" y="2275551"/>
            <a:ext cx="1616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Mississippi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99193B9-8332-4CDA-A1FB-35913DECC25F}"/>
              </a:ext>
            </a:extLst>
          </p:cNvPr>
          <p:cNvSpPr txBox="1"/>
          <p:nvPr/>
        </p:nvSpPr>
        <p:spPr>
          <a:xfrm>
            <a:off x="6104439" y="2641113"/>
            <a:ext cx="1356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injustice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4C42FE7-5E52-424C-A9E8-6B62A28CB80A}"/>
              </a:ext>
            </a:extLst>
          </p:cNvPr>
          <p:cNvSpPr txBox="1"/>
          <p:nvPr/>
        </p:nvSpPr>
        <p:spPr>
          <a:xfrm>
            <a:off x="8073768" y="2998784"/>
            <a:ext cx="1443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freedom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6DCCD8-9CFC-4998-85C8-9BC9903E27AD}"/>
              </a:ext>
            </a:extLst>
          </p:cNvPr>
          <p:cNvSpPr txBox="1"/>
          <p:nvPr/>
        </p:nvSpPr>
        <p:spPr>
          <a:xfrm>
            <a:off x="7510531" y="3520312"/>
            <a:ext cx="1144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nation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E2D819-AC65-4D7F-A4EB-AAE1EA09E692}"/>
              </a:ext>
            </a:extLst>
          </p:cNvPr>
          <p:cNvSpPr txBox="1"/>
          <p:nvPr/>
        </p:nvSpPr>
        <p:spPr>
          <a:xfrm>
            <a:off x="3473535" y="3939412"/>
            <a:ext cx="8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color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058AB99-048C-41DE-BB4F-84FA268E878D}"/>
              </a:ext>
            </a:extLst>
          </p:cNvPr>
          <p:cNvSpPr txBox="1"/>
          <p:nvPr/>
        </p:nvSpPr>
        <p:spPr>
          <a:xfrm>
            <a:off x="7659772" y="4462632"/>
            <a:ext cx="1596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Alabama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6333316-93A9-433C-869F-E919D06C6415}"/>
              </a:ext>
            </a:extLst>
          </p:cNvPr>
          <p:cNvSpPr txBox="1"/>
          <p:nvPr/>
        </p:nvSpPr>
        <p:spPr>
          <a:xfrm>
            <a:off x="4974493" y="5367507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black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951F337-3BB5-4CB8-B8E4-F51C01924ED0}"/>
              </a:ext>
            </a:extLst>
          </p:cNvPr>
          <p:cNvSpPr txBox="1"/>
          <p:nvPr/>
        </p:nvSpPr>
        <p:spPr>
          <a:xfrm>
            <a:off x="6761831" y="5713806"/>
            <a:ext cx="1398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brothers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3CC441-7F77-4AA8-8235-9DDD444EE12C}"/>
              </a:ext>
            </a:extLst>
          </p:cNvPr>
          <p:cNvSpPr/>
          <p:nvPr/>
        </p:nvSpPr>
        <p:spPr>
          <a:xfrm>
            <a:off x="8305101" y="956345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D6E7CB-60DB-423F-BF30-46094886198C}"/>
              </a:ext>
            </a:extLst>
          </p:cNvPr>
          <p:cNvSpPr/>
          <p:nvPr/>
        </p:nvSpPr>
        <p:spPr>
          <a:xfrm>
            <a:off x="4966187" y="1416098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344FC7-4609-4FE4-935E-6346457FE716}"/>
              </a:ext>
            </a:extLst>
          </p:cNvPr>
          <p:cNvSpPr/>
          <p:nvPr/>
        </p:nvSpPr>
        <p:spPr>
          <a:xfrm>
            <a:off x="4679564" y="1826209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83D91D-B451-4F8A-9703-C7A490CDFB28}"/>
              </a:ext>
            </a:extLst>
          </p:cNvPr>
          <p:cNvSpPr/>
          <p:nvPr/>
        </p:nvSpPr>
        <p:spPr>
          <a:xfrm>
            <a:off x="8159971" y="2395713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74454C-3C65-46D7-90F9-179A0CEDDDDA}"/>
              </a:ext>
            </a:extLst>
          </p:cNvPr>
          <p:cNvSpPr/>
          <p:nvPr/>
        </p:nvSpPr>
        <p:spPr>
          <a:xfrm>
            <a:off x="6076086" y="2711742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22EE5BB-D22C-4BBD-9A11-A75A546AF549}"/>
              </a:ext>
            </a:extLst>
          </p:cNvPr>
          <p:cNvSpPr/>
          <p:nvPr/>
        </p:nvSpPr>
        <p:spPr>
          <a:xfrm>
            <a:off x="8082963" y="310653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5F3CDE-2BED-4774-85CD-37ABCA69DC1B}"/>
              </a:ext>
            </a:extLst>
          </p:cNvPr>
          <p:cNvSpPr/>
          <p:nvPr/>
        </p:nvSpPr>
        <p:spPr>
          <a:xfrm>
            <a:off x="7497027" y="3642148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92359A9-C50C-4F73-A1DE-AAB3746E9932}"/>
              </a:ext>
            </a:extLst>
          </p:cNvPr>
          <p:cNvSpPr/>
          <p:nvPr/>
        </p:nvSpPr>
        <p:spPr>
          <a:xfrm>
            <a:off x="3576368" y="4003749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24F2A9-277C-49B5-BA4E-93BD51F64FB8}"/>
              </a:ext>
            </a:extLst>
          </p:cNvPr>
          <p:cNvSpPr/>
          <p:nvPr/>
        </p:nvSpPr>
        <p:spPr>
          <a:xfrm>
            <a:off x="7765820" y="4511494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765003-F837-42D6-AB56-73BD57E13D76}"/>
              </a:ext>
            </a:extLst>
          </p:cNvPr>
          <p:cNvSpPr/>
          <p:nvPr/>
        </p:nvSpPr>
        <p:spPr>
          <a:xfrm>
            <a:off x="4984445" y="5443142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53228A-6580-45C9-B82C-6767A5E06A54}"/>
              </a:ext>
            </a:extLst>
          </p:cNvPr>
          <p:cNvSpPr/>
          <p:nvPr/>
        </p:nvSpPr>
        <p:spPr>
          <a:xfrm>
            <a:off x="6804619" y="583395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92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400" u="sng" dirty="0"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Recap</a:t>
            </a:r>
            <a:r>
              <a:rPr lang="en-US" sz="2000" u="sng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Martin Luther King: “                                                                 ” speech (1963)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his speech Martin Luther King denounced ____________________, ____________________ and ____________________ in the ____________________ states. 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hoped that his children could live in a world where _______________________________________________________________________________.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year after his speech in _____________________ segregation was __________________ in 1964.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0"/>
              </a:spcAft>
            </a:pPr>
            <a:r>
              <a:rPr lang="en-US" sz="20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was ____________________ in 1968 by James Earl Ray.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669D8E-E677-4D3F-BBE2-B7566D25BE2C}"/>
              </a:ext>
            </a:extLst>
          </p:cNvPr>
          <p:cNvSpPr txBox="1"/>
          <p:nvPr/>
        </p:nvSpPr>
        <p:spPr>
          <a:xfrm>
            <a:off x="4274562" y="1283516"/>
            <a:ext cx="24705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I have a dream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9ACC8A-60D2-43CE-8F1C-D0C4E6C62FD4}"/>
              </a:ext>
            </a:extLst>
          </p:cNvPr>
          <p:cNvSpPr/>
          <p:nvPr/>
        </p:nvSpPr>
        <p:spPr>
          <a:xfrm>
            <a:off x="5417769" y="1935460"/>
            <a:ext cx="1356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injustice</a:t>
            </a:r>
            <a:endParaRPr lang="fr-FR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BBB03D-99E7-4ED3-A289-9C2A9557E2D1}"/>
              </a:ext>
            </a:extLst>
          </p:cNvPr>
          <p:cNvSpPr/>
          <p:nvPr/>
        </p:nvSpPr>
        <p:spPr>
          <a:xfrm>
            <a:off x="775500" y="2539467"/>
            <a:ext cx="1135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cs typeface="Times New Roman" panose="02020603050405020304" pitchFamily="18" charset="0"/>
              </a:rPr>
              <a:t>racism</a:t>
            </a:r>
            <a:endParaRPr lang="fr-FR" sz="2800" dirty="0">
              <a:latin typeface="Berlin Sans FB" panose="020E0602020502020306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C18FB7-689D-44C4-A149-F1911B65B0D0}"/>
              </a:ext>
            </a:extLst>
          </p:cNvPr>
          <p:cNvSpPr/>
          <p:nvPr/>
        </p:nvSpPr>
        <p:spPr>
          <a:xfrm>
            <a:off x="3619427" y="2547996"/>
            <a:ext cx="1465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southern</a:t>
            </a:r>
            <a:endParaRPr lang="fr-FR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92E9FF-6831-45DF-9042-7450F1CE281C}"/>
              </a:ext>
            </a:extLst>
          </p:cNvPr>
          <p:cNvSpPr/>
          <p:nvPr/>
        </p:nvSpPr>
        <p:spPr>
          <a:xfrm>
            <a:off x="7548679" y="1935460"/>
            <a:ext cx="1903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segregation</a:t>
            </a:r>
            <a:endParaRPr lang="fr-FR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ACEE1-69D0-4610-8198-AC9B005EE6B7}"/>
              </a:ext>
            </a:extLst>
          </p:cNvPr>
          <p:cNvSpPr/>
          <p:nvPr/>
        </p:nvSpPr>
        <p:spPr>
          <a:xfrm>
            <a:off x="1910747" y="3744786"/>
            <a:ext cx="54168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accepted for who they are</a:t>
            </a:r>
            <a:endParaRPr lang="fr-FR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1282D5-3360-42F5-B55F-BA8A5CAFD491}"/>
              </a:ext>
            </a:extLst>
          </p:cNvPr>
          <p:cNvSpPr/>
          <p:nvPr/>
        </p:nvSpPr>
        <p:spPr>
          <a:xfrm>
            <a:off x="2907040" y="4357322"/>
            <a:ext cx="27350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Washington D.C. </a:t>
            </a:r>
            <a:endParaRPr lang="fr-FR" sz="28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064497-E110-4FA0-8286-EEFE6DE1D8E5}"/>
              </a:ext>
            </a:extLst>
          </p:cNvPr>
          <p:cNvSpPr/>
          <p:nvPr/>
        </p:nvSpPr>
        <p:spPr>
          <a:xfrm>
            <a:off x="7445061" y="4396730"/>
            <a:ext cx="1590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abolished</a:t>
            </a:r>
            <a:endParaRPr lang="fr-FR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BF580E-2A76-46B9-A966-7FCAC3389699}"/>
              </a:ext>
            </a:extLst>
          </p:cNvPr>
          <p:cNvSpPr/>
          <p:nvPr/>
        </p:nvSpPr>
        <p:spPr>
          <a:xfrm>
            <a:off x="1406386" y="4969858"/>
            <a:ext cx="19736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assassinated</a:t>
            </a:r>
            <a:endParaRPr lang="fr-FR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94691F-1BE9-41F7-828C-C3FD20718493}"/>
              </a:ext>
            </a:extLst>
          </p:cNvPr>
          <p:cNvSpPr/>
          <p:nvPr/>
        </p:nvSpPr>
        <p:spPr>
          <a:xfrm>
            <a:off x="4186011" y="1261890"/>
            <a:ext cx="2559099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CC74E0-E210-4C1B-8C3D-3B3B25FF9DF4}"/>
              </a:ext>
            </a:extLst>
          </p:cNvPr>
          <p:cNvSpPr/>
          <p:nvPr/>
        </p:nvSpPr>
        <p:spPr>
          <a:xfrm>
            <a:off x="5379392" y="1896052"/>
            <a:ext cx="1433215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48B4E8-B553-4B13-994F-B78B689A94D8}"/>
              </a:ext>
            </a:extLst>
          </p:cNvPr>
          <p:cNvSpPr/>
          <p:nvPr/>
        </p:nvSpPr>
        <p:spPr>
          <a:xfrm>
            <a:off x="7622714" y="1896052"/>
            <a:ext cx="182905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2867E0-37A3-4FD9-8A3A-CF1EE2E992F2}"/>
              </a:ext>
            </a:extLst>
          </p:cNvPr>
          <p:cNvSpPr/>
          <p:nvPr/>
        </p:nvSpPr>
        <p:spPr>
          <a:xfrm>
            <a:off x="564144" y="2480703"/>
            <a:ext cx="182905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98FC25A-2215-4BD6-AE21-9F5DB3005773}"/>
              </a:ext>
            </a:extLst>
          </p:cNvPr>
          <p:cNvSpPr/>
          <p:nvPr/>
        </p:nvSpPr>
        <p:spPr>
          <a:xfrm>
            <a:off x="3588719" y="2477305"/>
            <a:ext cx="182905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CFD4F8-B1EE-4F97-988C-6F51A468F73F}"/>
              </a:ext>
            </a:extLst>
          </p:cNvPr>
          <p:cNvSpPr/>
          <p:nvPr/>
        </p:nvSpPr>
        <p:spPr>
          <a:xfrm>
            <a:off x="1992515" y="3741027"/>
            <a:ext cx="533510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6CF722-613E-4E66-A129-BF797C11EFAD}"/>
              </a:ext>
            </a:extLst>
          </p:cNvPr>
          <p:cNvSpPr/>
          <p:nvPr/>
        </p:nvSpPr>
        <p:spPr>
          <a:xfrm>
            <a:off x="2991318" y="4297667"/>
            <a:ext cx="2426451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EE1BAE-CAE1-45BA-87C3-713A42CB0307}"/>
              </a:ext>
            </a:extLst>
          </p:cNvPr>
          <p:cNvSpPr/>
          <p:nvPr/>
        </p:nvSpPr>
        <p:spPr>
          <a:xfrm>
            <a:off x="7289845" y="4325615"/>
            <a:ext cx="182905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C742CF-F673-49EB-8D64-4CCCB129693A}"/>
              </a:ext>
            </a:extLst>
          </p:cNvPr>
          <p:cNvSpPr/>
          <p:nvPr/>
        </p:nvSpPr>
        <p:spPr>
          <a:xfrm>
            <a:off x="1483905" y="4951233"/>
            <a:ext cx="1829050" cy="467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79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311897C-07E7-42C3-4636-E0BE2E6AA3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095" y="554976"/>
            <a:ext cx="9600423" cy="6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59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5604AFB-1C5D-23AC-6650-9ABE4921E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237" y="0"/>
            <a:ext cx="8845212" cy="68883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6DBC4F4-6C81-74F7-E723-5667E3801B17}"/>
              </a:ext>
            </a:extLst>
          </p:cNvPr>
          <p:cNvSpPr txBox="1"/>
          <p:nvPr/>
        </p:nvSpPr>
        <p:spPr>
          <a:xfrm>
            <a:off x="5287675" y="1382917"/>
            <a:ext cx="1454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fruit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FC22D5D-2A99-6E2B-8A89-9031C8169DE3}"/>
              </a:ext>
            </a:extLst>
          </p:cNvPr>
          <p:cNvSpPr txBox="1"/>
          <p:nvPr/>
        </p:nvSpPr>
        <p:spPr>
          <a:xfrm>
            <a:off x="4641499" y="1779157"/>
            <a:ext cx="1106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blood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985C6C9-ABF4-87B1-5774-26095FC0DE7C}"/>
              </a:ext>
            </a:extLst>
          </p:cNvPr>
          <p:cNvSpPr txBox="1"/>
          <p:nvPr/>
        </p:nvSpPr>
        <p:spPr>
          <a:xfrm>
            <a:off x="5933935" y="2120533"/>
            <a:ext cx="15212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breeze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FF617F1-8842-FED2-BC20-45E518EA983E}"/>
              </a:ext>
            </a:extLst>
          </p:cNvPr>
          <p:cNvSpPr txBox="1"/>
          <p:nvPr/>
        </p:nvSpPr>
        <p:spPr>
          <a:xfrm>
            <a:off x="5933936" y="2486293"/>
            <a:ext cx="1259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trees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864A8E-E482-1B1D-F6D5-6C55A6C7BE59}"/>
              </a:ext>
            </a:extLst>
          </p:cNvPr>
          <p:cNvSpPr txBox="1"/>
          <p:nvPr/>
        </p:nvSpPr>
        <p:spPr>
          <a:xfrm>
            <a:off x="5125610" y="3182543"/>
            <a:ext cx="1106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South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789D0FB-BA08-B93C-9722-7868110ECCAD}"/>
              </a:ext>
            </a:extLst>
          </p:cNvPr>
          <p:cNvSpPr txBox="1"/>
          <p:nvPr/>
        </p:nvSpPr>
        <p:spPr>
          <a:xfrm>
            <a:off x="3613802" y="3597071"/>
            <a:ext cx="103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eyes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F2415A-1A2F-CFF2-D9A7-A5A901215C4D}"/>
              </a:ext>
            </a:extLst>
          </p:cNvPr>
          <p:cNvSpPr txBox="1"/>
          <p:nvPr/>
        </p:nvSpPr>
        <p:spPr>
          <a:xfrm>
            <a:off x="4317370" y="3956735"/>
            <a:ext cx="1036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sweet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D701A9-7617-44F9-F40E-87675D1224F6}"/>
              </a:ext>
            </a:extLst>
          </p:cNvPr>
          <p:cNvSpPr txBox="1"/>
          <p:nvPr/>
        </p:nvSpPr>
        <p:spPr>
          <a:xfrm>
            <a:off x="5609807" y="4324319"/>
            <a:ext cx="930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flesh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D0FAE5-AAAA-0EB7-81C7-143970E384F4}"/>
              </a:ext>
            </a:extLst>
          </p:cNvPr>
          <p:cNvSpPr txBox="1"/>
          <p:nvPr/>
        </p:nvSpPr>
        <p:spPr>
          <a:xfrm>
            <a:off x="4762195" y="4999711"/>
            <a:ext cx="1027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crows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C990B0A-4053-16C9-3DE7-9D780D632290}"/>
              </a:ext>
            </a:extLst>
          </p:cNvPr>
          <p:cNvSpPr txBox="1"/>
          <p:nvPr/>
        </p:nvSpPr>
        <p:spPr>
          <a:xfrm>
            <a:off x="3232028" y="5429852"/>
            <a:ext cx="826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rain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FD67A4E-776C-A441-9EAC-28B56BF246E9}"/>
              </a:ext>
            </a:extLst>
          </p:cNvPr>
          <p:cNvSpPr txBox="1"/>
          <p:nvPr/>
        </p:nvSpPr>
        <p:spPr>
          <a:xfrm>
            <a:off x="3232028" y="5806187"/>
            <a:ext cx="705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sun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E51FCAC-33FD-F598-EDCD-080F6D52ADD5}"/>
              </a:ext>
            </a:extLst>
          </p:cNvPr>
          <p:cNvSpPr txBox="1"/>
          <p:nvPr/>
        </p:nvSpPr>
        <p:spPr>
          <a:xfrm>
            <a:off x="5125610" y="6151776"/>
            <a:ext cx="97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crop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90CACA-D045-BC36-41BC-369439EC27FC}"/>
              </a:ext>
            </a:extLst>
          </p:cNvPr>
          <p:cNvSpPr/>
          <p:nvPr/>
        </p:nvSpPr>
        <p:spPr>
          <a:xfrm>
            <a:off x="5354062" y="1520890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E959AC-CEF0-FD06-0252-B53277C29AD7}"/>
              </a:ext>
            </a:extLst>
          </p:cNvPr>
          <p:cNvSpPr/>
          <p:nvPr/>
        </p:nvSpPr>
        <p:spPr>
          <a:xfrm>
            <a:off x="4669775" y="1878306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96BFEA-D2E9-C769-1EFE-6BC9F7F66574}"/>
              </a:ext>
            </a:extLst>
          </p:cNvPr>
          <p:cNvSpPr/>
          <p:nvPr/>
        </p:nvSpPr>
        <p:spPr>
          <a:xfrm>
            <a:off x="6000570" y="2266328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DE8BE4F-5E14-F722-C6C4-BBDE3942CF73}"/>
              </a:ext>
            </a:extLst>
          </p:cNvPr>
          <p:cNvSpPr/>
          <p:nvPr/>
        </p:nvSpPr>
        <p:spPr>
          <a:xfrm>
            <a:off x="6005638" y="2622001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2C5237-1163-271F-7E72-40200E2793DD}"/>
              </a:ext>
            </a:extLst>
          </p:cNvPr>
          <p:cNvSpPr/>
          <p:nvPr/>
        </p:nvSpPr>
        <p:spPr>
          <a:xfrm>
            <a:off x="5125610" y="3306128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5CC071-1FE1-2317-A66F-369B7B8E15E2}"/>
              </a:ext>
            </a:extLst>
          </p:cNvPr>
          <p:cNvSpPr/>
          <p:nvPr/>
        </p:nvSpPr>
        <p:spPr>
          <a:xfrm>
            <a:off x="3613802" y="3756032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BA4037-7FE1-C5B2-5C4C-6B14024E4CBF}"/>
              </a:ext>
            </a:extLst>
          </p:cNvPr>
          <p:cNvSpPr/>
          <p:nvPr/>
        </p:nvSpPr>
        <p:spPr>
          <a:xfrm>
            <a:off x="4335302" y="4115256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597926A-A898-1CE2-0D74-A25B99DDF50F}"/>
              </a:ext>
            </a:extLst>
          </p:cNvPr>
          <p:cNvSpPr/>
          <p:nvPr/>
        </p:nvSpPr>
        <p:spPr>
          <a:xfrm>
            <a:off x="5587491" y="4465442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6A46DFC-E006-BF62-47EF-56563935ADE8}"/>
              </a:ext>
            </a:extLst>
          </p:cNvPr>
          <p:cNvSpPr/>
          <p:nvPr/>
        </p:nvSpPr>
        <p:spPr>
          <a:xfrm>
            <a:off x="4479347" y="5148129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FDC9E0-400E-9AC2-C2F5-8043805AE166}"/>
              </a:ext>
            </a:extLst>
          </p:cNvPr>
          <p:cNvSpPr/>
          <p:nvPr/>
        </p:nvSpPr>
        <p:spPr>
          <a:xfrm>
            <a:off x="3232028" y="5553351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41444F-D67C-68E7-649D-8AD56C2CFC94}"/>
              </a:ext>
            </a:extLst>
          </p:cNvPr>
          <p:cNvSpPr/>
          <p:nvPr/>
        </p:nvSpPr>
        <p:spPr>
          <a:xfrm>
            <a:off x="3270872" y="5935310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A95C8B-474B-8349-F895-FBEB02CDFD26}"/>
              </a:ext>
            </a:extLst>
          </p:cNvPr>
          <p:cNvSpPr/>
          <p:nvPr/>
        </p:nvSpPr>
        <p:spPr>
          <a:xfrm>
            <a:off x="5160682" y="6325385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238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E557595-E82A-7154-4F85-04B13EEC1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3119"/>
            <a:ext cx="12181509" cy="54917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64318D-29D6-6AEE-FD99-D38EC7E19922}"/>
              </a:ext>
            </a:extLst>
          </p:cNvPr>
          <p:cNvSpPr txBox="1"/>
          <p:nvPr/>
        </p:nvSpPr>
        <p:spPr>
          <a:xfrm>
            <a:off x="2025798" y="991529"/>
            <a:ext cx="2388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swing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EC68B5-486D-CF47-917B-45E19A4FBB22}"/>
              </a:ext>
            </a:extLst>
          </p:cNvPr>
          <p:cNvSpPr txBox="1"/>
          <p:nvPr/>
        </p:nvSpPr>
        <p:spPr>
          <a:xfrm>
            <a:off x="2264562" y="1514749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gather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15EA9C5-EC1F-E2BD-5EE2-8D730FFFBF32}"/>
              </a:ext>
            </a:extLst>
          </p:cNvPr>
          <p:cNvSpPr txBox="1"/>
          <p:nvPr/>
        </p:nvSpPr>
        <p:spPr>
          <a:xfrm>
            <a:off x="3452660" y="2037969"/>
            <a:ext cx="243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pluck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F896F6-49D1-8623-744A-49E353B18F6B}"/>
              </a:ext>
            </a:extLst>
          </p:cNvPr>
          <p:cNvSpPr txBox="1"/>
          <p:nvPr/>
        </p:nvSpPr>
        <p:spPr>
          <a:xfrm>
            <a:off x="7645215" y="991529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hang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985B6D5-7CD3-F155-A2A5-C1327E42913F}"/>
              </a:ext>
            </a:extLst>
          </p:cNvPr>
          <p:cNvSpPr txBox="1"/>
          <p:nvPr/>
        </p:nvSpPr>
        <p:spPr>
          <a:xfrm>
            <a:off x="7586787" y="1514749"/>
            <a:ext cx="3647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rot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1130D7-C736-A149-B70C-C24E3DE2234A}"/>
              </a:ext>
            </a:extLst>
          </p:cNvPr>
          <p:cNvSpPr txBox="1"/>
          <p:nvPr/>
        </p:nvSpPr>
        <p:spPr>
          <a:xfrm>
            <a:off x="8240585" y="2065683"/>
            <a:ext cx="3388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drop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46EEFE-4735-4B01-BA02-25FBF662131D}"/>
              </a:ext>
            </a:extLst>
          </p:cNvPr>
          <p:cNvSpPr/>
          <p:nvPr/>
        </p:nvSpPr>
        <p:spPr>
          <a:xfrm>
            <a:off x="2067845" y="1053243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1CE28B-B0B6-4EA3-9609-FD629E21C7A3}"/>
              </a:ext>
            </a:extLst>
          </p:cNvPr>
          <p:cNvSpPr/>
          <p:nvPr/>
        </p:nvSpPr>
        <p:spPr>
          <a:xfrm>
            <a:off x="2264562" y="163387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203CF0-8437-46F4-8085-A8400987E778}"/>
              </a:ext>
            </a:extLst>
          </p:cNvPr>
          <p:cNvSpPr/>
          <p:nvPr/>
        </p:nvSpPr>
        <p:spPr>
          <a:xfrm>
            <a:off x="3452660" y="2157090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A7D7F6-DC08-4F52-B9E5-726626A1F033}"/>
              </a:ext>
            </a:extLst>
          </p:cNvPr>
          <p:cNvSpPr/>
          <p:nvPr/>
        </p:nvSpPr>
        <p:spPr>
          <a:xfrm>
            <a:off x="7645215" y="1084367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F7A932-F479-45B7-9A1B-C7656F3C2822}"/>
              </a:ext>
            </a:extLst>
          </p:cNvPr>
          <p:cNvSpPr/>
          <p:nvPr/>
        </p:nvSpPr>
        <p:spPr>
          <a:xfrm>
            <a:off x="7629664" y="1619237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B422F8-B3ED-4A82-A873-A225B7CAE91F}"/>
              </a:ext>
            </a:extLst>
          </p:cNvPr>
          <p:cNvSpPr/>
          <p:nvPr/>
        </p:nvSpPr>
        <p:spPr>
          <a:xfrm>
            <a:off x="8290135" y="2149236"/>
            <a:ext cx="1384815" cy="3785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7E90B0-29F0-4637-9859-C3FB07DBC0B5}"/>
              </a:ext>
            </a:extLst>
          </p:cNvPr>
          <p:cNvSpPr txBox="1"/>
          <p:nvPr/>
        </p:nvSpPr>
        <p:spPr>
          <a:xfrm>
            <a:off x="32054" y="4316712"/>
            <a:ext cx="6116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BB4571F-AC73-4FBE-B405-9B033073E27D}"/>
              </a:ext>
            </a:extLst>
          </p:cNvPr>
          <p:cNvSpPr txBox="1"/>
          <p:nvPr/>
        </p:nvSpPr>
        <p:spPr>
          <a:xfrm>
            <a:off x="6180580" y="4316712"/>
            <a:ext cx="6116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252084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62A43C4-FF87-3703-4DE8-B1ECEA41A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2148"/>
            <a:ext cx="12192000" cy="55068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BC4041-A1BC-47E5-C26C-D1C9DFB02A90}"/>
              </a:ext>
            </a:extLst>
          </p:cNvPr>
          <p:cNvSpPr txBox="1"/>
          <p:nvPr/>
        </p:nvSpPr>
        <p:spPr>
          <a:xfrm>
            <a:off x="353563" y="1739390"/>
            <a:ext cx="574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41FFD2-7A9D-BAAC-121C-510D140615B1}"/>
              </a:ext>
            </a:extLst>
          </p:cNvPr>
          <p:cNvSpPr txBox="1"/>
          <p:nvPr/>
        </p:nvSpPr>
        <p:spPr>
          <a:xfrm>
            <a:off x="6272781" y="1739390"/>
            <a:ext cx="574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B7F25F7-DA7F-B38D-2111-81D0D27F451A}"/>
              </a:ext>
            </a:extLst>
          </p:cNvPr>
          <p:cNvSpPr txBox="1"/>
          <p:nvPr/>
        </p:nvSpPr>
        <p:spPr>
          <a:xfrm>
            <a:off x="257646" y="4187121"/>
            <a:ext cx="11757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5272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2E70E71-B7D1-E787-7695-3FEFF2BDF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49" y="938012"/>
            <a:ext cx="11873544" cy="460437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71C95A8-267D-A53B-CF52-1CE6C6881E5F}"/>
              </a:ext>
            </a:extLst>
          </p:cNvPr>
          <p:cNvSpPr txBox="1"/>
          <p:nvPr/>
        </p:nvSpPr>
        <p:spPr>
          <a:xfrm>
            <a:off x="2815068" y="218655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poem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E50E70-4C9F-E31A-94B2-436EC5C3D233}"/>
              </a:ext>
            </a:extLst>
          </p:cNvPr>
          <p:cNvSpPr txBox="1"/>
          <p:nvPr/>
        </p:nvSpPr>
        <p:spPr>
          <a:xfrm>
            <a:off x="7434580" y="218655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lynching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1BC7E-9ACD-75E2-34CE-CA40E4BCE964}"/>
              </a:ext>
            </a:extLst>
          </p:cNvPr>
          <p:cNvSpPr txBox="1"/>
          <p:nvPr/>
        </p:nvSpPr>
        <p:spPr>
          <a:xfrm>
            <a:off x="2815067" y="270977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Southern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49E05F-0F30-8F0C-5E36-9AD98A36FC59}"/>
              </a:ext>
            </a:extLst>
          </p:cNvPr>
          <p:cNvSpPr txBox="1"/>
          <p:nvPr/>
        </p:nvSpPr>
        <p:spPr>
          <a:xfrm>
            <a:off x="961386" y="324019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singer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1191885-9C8D-A9E0-213F-FAC44B4961CF}"/>
              </a:ext>
            </a:extLst>
          </p:cNvPr>
          <p:cNvSpPr txBox="1"/>
          <p:nvPr/>
        </p:nvSpPr>
        <p:spPr>
          <a:xfrm>
            <a:off x="5788422" y="324019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1939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3811271-00AB-A3B7-ECB2-15B6F2D2F0B6}"/>
              </a:ext>
            </a:extLst>
          </p:cNvPr>
          <p:cNvSpPr txBox="1"/>
          <p:nvPr/>
        </p:nvSpPr>
        <p:spPr>
          <a:xfrm>
            <a:off x="417099" y="3784214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song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DC46B9-91EF-8F9E-80AF-114D1CD674B9}"/>
              </a:ext>
            </a:extLst>
          </p:cNvPr>
          <p:cNvSpPr txBox="1"/>
          <p:nvPr/>
        </p:nvSpPr>
        <p:spPr>
          <a:xfrm>
            <a:off x="6513099" y="425309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picture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D9EF2E-9DBE-406B-B1BD-7D19455FBC2F}"/>
              </a:ext>
            </a:extLst>
          </p:cNvPr>
          <p:cNvSpPr/>
          <p:nvPr/>
        </p:nvSpPr>
        <p:spPr>
          <a:xfrm>
            <a:off x="2790345" y="2391766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C3B6B5-9D30-429C-BBA7-83E1FE4F00F1}"/>
              </a:ext>
            </a:extLst>
          </p:cNvPr>
          <p:cNvSpPr/>
          <p:nvPr/>
        </p:nvSpPr>
        <p:spPr>
          <a:xfrm>
            <a:off x="7434374" y="2325521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24E5DA-2F34-4A20-AD73-3E9C6C535DF8}"/>
              </a:ext>
            </a:extLst>
          </p:cNvPr>
          <p:cNvSpPr/>
          <p:nvPr/>
        </p:nvSpPr>
        <p:spPr>
          <a:xfrm>
            <a:off x="2910749" y="2842364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6A2006-FA88-404B-BBB1-2ED3CB75E8CB}"/>
              </a:ext>
            </a:extLst>
          </p:cNvPr>
          <p:cNvSpPr/>
          <p:nvPr/>
        </p:nvSpPr>
        <p:spPr>
          <a:xfrm>
            <a:off x="961386" y="3353202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6C9BCB-D0BF-4940-A201-5F9DA49A0582}"/>
              </a:ext>
            </a:extLst>
          </p:cNvPr>
          <p:cNvSpPr/>
          <p:nvPr/>
        </p:nvSpPr>
        <p:spPr>
          <a:xfrm>
            <a:off x="5785805" y="3353202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DEE39F8-98AD-4A03-8C86-D1564CAFA709}"/>
              </a:ext>
            </a:extLst>
          </p:cNvPr>
          <p:cNvSpPr/>
          <p:nvPr/>
        </p:nvSpPr>
        <p:spPr>
          <a:xfrm>
            <a:off x="325970" y="3948695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02624D-DB14-41B1-9B5E-99C9F13BB3C5}"/>
              </a:ext>
            </a:extLst>
          </p:cNvPr>
          <p:cNvSpPr/>
          <p:nvPr/>
        </p:nvSpPr>
        <p:spPr>
          <a:xfrm>
            <a:off x="6608781" y="4380884"/>
            <a:ext cx="1454588" cy="297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515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0BB2CA1-A702-E125-378D-058946BA01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840" t="27531" r="22620" b="6438"/>
          <a:stretch/>
        </p:blipFill>
        <p:spPr>
          <a:xfrm>
            <a:off x="725713" y="0"/>
            <a:ext cx="10522859" cy="679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844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CCFA8BF-F0F9-DE85-A809-F0059872C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68112" cy="664339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EB8AE4-3159-73CD-DA24-7F9762F0B8EB}"/>
              </a:ext>
            </a:extLst>
          </p:cNvPr>
          <p:cNvSpPr txBox="1"/>
          <p:nvPr/>
        </p:nvSpPr>
        <p:spPr>
          <a:xfrm>
            <a:off x="295802" y="127215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154FF3-2771-77F5-0D61-3A5FB0B3FB7D}"/>
              </a:ext>
            </a:extLst>
          </p:cNvPr>
          <p:cNvSpPr txBox="1"/>
          <p:nvPr/>
        </p:nvSpPr>
        <p:spPr>
          <a:xfrm>
            <a:off x="295802" y="179537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9372A5-F41C-EA5A-60FE-7CE16432CC11}"/>
              </a:ext>
            </a:extLst>
          </p:cNvPr>
          <p:cNvSpPr txBox="1"/>
          <p:nvPr/>
        </p:nvSpPr>
        <p:spPr>
          <a:xfrm>
            <a:off x="295802" y="2318593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89DB28-2342-1C16-68BF-8923322226B1}"/>
              </a:ext>
            </a:extLst>
          </p:cNvPr>
          <p:cNvSpPr txBox="1"/>
          <p:nvPr/>
        </p:nvSpPr>
        <p:spPr>
          <a:xfrm>
            <a:off x="295802" y="279847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08E019A-345D-6E1A-A9C2-751C946AC742}"/>
              </a:ext>
            </a:extLst>
          </p:cNvPr>
          <p:cNvSpPr txBox="1"/>
          <p:nvPr/>
        </p:nvSpPr>
        <p:spPr>
          <a:xfrm>
            <a:off x="295802" y="332169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51D19-3413-BE5F-BA60-1DE79FECCAF8}"/>
              </a:ext>
            </a:extLst>
          </p:cNvPr>
          <p:cNvSpPr txBox="1"/>
          <p:nvPr/>
        </p:nvSpPr>
        <p:spPr>
          <a:xfrm>
            <a:off x="295802" y="384491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6671DBD-1F2C-9047-EF75-C5EDED1CB4A7}"/>
              </a:ext>
            </a:extLst>
          </p:cNvPr>
          <p:cNvSpPr txBox="1"/>
          <p:nvPr/>
        </p:nvSpPr>
        <p:spPr>
          <a:xfrm>
            <a:off x="295802" y="4368138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102E880-4BD7-F7EE-4AFD-F2665321EF10}"/>
              </a:ext>
            </a:extLst>
          </p:cNvPr>
          <p:cNvSpPr txBox="1"/>
          <p:nvPr/>
        </p:nvSpPr>
        <p:spPr>
          <a:xfrm>
            <a:off x="295802" y="4872697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F5B303A-5110-3C62-79C9-5EBC4216EB43}"/>
              </a:ext>
            </a:extLst>
          </p:cNvPr>
          <p:cNvSpPr txBox="1"/>
          <p:nvPr/>
        </p:nvSpPr>
        <p:spPr>
          <a:xfrm>
            <a:off x="295802" y="5448711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8705CE3-D65E-5615-D947-4CD9CF01DEB0}"/>
              </a:ext>
            </a:extLst>
          </p:cNvPr>
          <p:cNvSpPr txBox="1"/>
          <p:nvPr/>
        </p:nvSpPr>
        <p:spPr>
          <a:xfrm>
            <a:off x="295802" y="5969239"/>
            <a:ext cx="310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718383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12C0E3E-3650-FE05-7508-8075B772EE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265" y="1276822"/>
            <a:ext cx="7816777" cy="5581178"/>
          </a:xfrm>
          <a:prstGeom prst="rect">
            <a:avLst/>
          </a:prstGeom>
        </p:spPr>
      </p:pic>
      <p:sp>
        <p:nvSpPr>
          <p:cNvPr id="6" name="Flèche : pentagone 3">
            <a:extLst>
              <a:ext uri="{FF2B5EF4-FFF2-40B4-BE49-F238E27FC236}">
                <a16:creationId xmlns:a16="http://schemas.microsoft.com/office/drawing/2014/main" id="{BFD44ECD-3664-1B4A-CCE7-B393658FD0E6}"/>
              </a:ext>
            </a:extLst>
          </p:cNvPr>
          <p:cNvSpPr/>
          <p:nvPr/>
        </p:nvSpPr>
        <p:spPr>
          <a:xfrm>
            <a:off x="0" y="0"/>
            <a:ext cx="11968480" cy="1243867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What are we going to talk about?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dirty="0">
                <a:solidFill>
                  <a:srgbClr val="000000"/>
                </a:solidFill>
                <a:latin typeface="Berlin Sans FB" panose="020E0602020502020306" pitchFamily="34" charset="0"/>
              </a:rPr>
              <a:t>What do you know about it?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008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93217EA-4340-14C0-EF99-11F499EDA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09249" cy="6858000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401C1FA-ECA1-FA30-308F-05FF5287AB9A}"/>
              </a:ext>
            </a:extLst>
          </p:cNvPr>
          <p:cNvCxnSpPr>
            <a:cxnSpLocks/>
          </p:cNvCxnSpPr>
          <p:nvPr/>
        </p:nvCxnSpPr>
        <p:spPr>
          <a:xfrm>
            <a:off x="136124" y="461658"/>
            <a:ext cx="94184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EC1020-EE7D-0B48-6A69-2F88C043DC5B}"/>
              </a:ext>
            </a:extLst>
          </p:cNvPr>
          <p:cNvSpPr/>
          <p:nvPr/>
        </p:nvSpPr>
        <p:spPr>
          <a:xfrm>
            <a:off x="4263987" y="2537862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Underline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title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in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red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  <a:p>
            <a:pPr algn="ctr"/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(or highlight </a:t>
            </a:r>
            <a:r>
              <a:rPr lang="fr-FR" sz="4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it</a:t>
            </a:r>
            <a:r>
              <a:rPr lang="fr-FR" sz="4800" dirty="0">
                <a:solidFill>
                  <a:schemeClr val="tx1"/>
                </a:solidFill>
                <a:latin typeface="Berlin Sans FB" panose="020E0602020502020306" pitchFamily="34" charset="0"/>
              </a:rPr>
              <a:t>)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D860125-3415-3752-915D-BD4E87267062}"/>
              </a:ext>
            </a:extLst>
          </p:cNvPr>
          <p:cNvCxnSpPr>
            <a:cxnSpLocks/>
          </p:cNvCxnSpPr>
          <p:nvPr/>
        </p:nvCxnSpPr>
        <p:spPr>
          <a:xfrm flipH="1" flipV="1">
            <a:off x="5255001" y="461658"/>
            <a:ext cx="990600" cy="2560320"/>
          </a:xfrm>
          <a:prstGeom prst="straightConnector1">
            <a:avLst/>
          </a:prstGeom>
          <a:ln w="9525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587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93217EA-4340-14C0-EF99-11F499EDAB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7211"/>
          <a:stretch/>
        </p:blipFill>
        <p:spPr>
          <a:xfrm>
            <a:off x="0" y="0"/>
            <a:ext cx="12209249" cy="36202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A2FD396-B55A-B8EC-83B0-249B06F7627B}"/>
              </a:ext>
            </a:extLst>
          </p:cNvPr>
          <p:cNvSpPr txBox="1"/>
          <p:nvPr/>
        </p:nvSpPr>
        <p:spPr>
          <a:xfrm>
            <a:off x="136124" y="1613118"/>
            <a:ext cx="36832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Berlin Sans FB" panose="020E0602020502020306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George Floyd, Derek Chauvin, Eric Garner, protesters, police officers</a:t>
            </a:r>
            <a:endParaRPr lang="fr-FR" sz="12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601818B-DDB3-A261-BEBC-AAC18B956789}"/>
              </a:ext>
            </a:extLst>
          </p:cNvPr>
          <p:cNvCxnSpPr>
            <a:cxnSpLocks/>
          </p:cNvCxnSpPr>
          <p:nvPr/>
        </p:nvCxnSpPr>
        <p:spPr>
          <a:xfrm>
            <a:off x="136124" y="461658"/>
            <a:ext cx="94184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AED7375A-475C-2FB6-66A7-6BA938896190}"/>
              </a:ext>
            </a:extLst>
          </p:cNvPr>
          <p:cNvSpPr txBox="1"/>
          <p:nvPr/>
        </p:nvSpPr>
        <p:spPr>
          <a:xfrm>
            <a:off x="4104745" y="1728196"/>
            <a:ext cx="36832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cs typeface="Arial" panose="020B0604020202020204" pitchFamily="34" charset="0"/>
              </a:rPr>
              <a:t>Minneapolis, Minnesota, New York, Staten Island</a:t>
            </a:r>
            <a:endParaRPr lang="fr-FR" sz="2800" dirty="0"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FFABD6D-6D4F-E08E-CBA7-89612C1D79F1}"/>
              </a:ext>
            </a:extLst>
          </p:cNvPr>
          <p:cNvSpPr txBox="1"/>
          <p:nvPr/>
        </p:nvSpPr>
        <p:spPr>
          <a:xfrm>
            <a:off x="7961398" y="1728195"/>
            <a:ext cx="36832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  <a:cs typeface="Arial" panose="020B0604020202020204" pitchFamily="34" charset="0"/>
              </a:rPr>
              <a:t>25th May, 2014, 2020, 2013-2019</a:t>
            </a:r>
            <a:endParaRPr lang="fr-FR" sz="2800" dirty="0">
              <a:latin typeface="Berlin Sans FB" panose="020E0602020502020306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13CA93-A3C9-8473-A764-A5ED10EAB72D}"/>
              </a:ext>
            </a:extLst>
          </p:cNvPr>
          <p:cNvSpPr/>
          <p:nvPr/>
        </p:nvSpPr>
        <p:spPr>
          <a:xfrm>
            <a:off x="239045" y="1728194"/>
            <a:ext cx="3427886" cy="1630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A86007-C09C-58C7-7399-3FD9990C5EF2}"/>
              </a:ext>
            </a:extLst>
          </p:cNvPr>
          <p:cNvSpPr/>
          <p:nvPr/>
        </p:nvSpPr>
        <p:spPr>
          <a:xfrm>
            <a:off x="4104744" y="1798175"/>
            <a:ext cx="3683259" cy="1630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BF2C2B-F8FC-3252-5453-B3C92D89A8A4}"/>
              </a:ext>
            </a:extLst>
          </p:cNvPr>
          <p:cNvSpPr/>
          <p:nvPr/>
        </p:nvSpPr>
        <p:spPr>
          <a:xfrm>
            <a:off x="8073363" y="1728194"/>
            <a:ext cx="3683259" cy="1630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6834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1478B38-89ED-AC5D-7D46-7C6D04272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24920"/>
            <a:ext cx="12190155" cy="44203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270049-051D-D7F7-1A7A-43D7AB3D9D1C}"/>
              </a:ext>
            </a:extLst>
          </p:cNvPr>
          <p:cNvSpPr txBox="1"/>
          <p:nvPr/>
        </p:nvSpPr>
        <p:spPr>
          <a:xfrm>
            <a:off x="418877" y="1164980"/>
            <a:ext cx="321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passed</a:t>
            </a:r>
            <a:r>
              <a:rPr lang="fr-FR" sz="2800" dirty="0">
                <a:latin typeface="Berlin Sans FB" panose="020E0602020502020306" pitchFamily="34" charset="0"/>
              </a:rPr>
              <a:t> fake money.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E375D2F-984A-E0D6-BD34-B89C9B25D42A}"/>
              </a:ext>
            </a:extLst>
          </p:cNvPr>
          <p:cNvCxnSpPr>
            <a:cxnSpLocks/>
          </p:cNvCxnSpPr>
          <p:nvPr/>
        </p:nvCxnSpPr>
        <p:spPr>
          <a:xfrm>
            <a:off x="4497352" y="1127659"/>
            <a:ext cx="101703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46F2CD0-EF3F-767E-16B6-CB0D0BB8919A}"/>
              </a:ext>
            </a:extLst>
          </p:cNvPr>
          <p:cNvSpPr/>
          <p:nvPr/>
        </p:nvSpPr>
        <p:spPr>
          <a:xfrm>
            <a:off x="418875" y="1305955"/>
            <a:ext cx="3453327" cy="30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851B4BE-4524-B9BF-E5C5-9E6F1A014500}"/>
              </a:ext>
            </a:extLst>
          </p:cNvPr>
          <p:cNvCxnSpPr>
            <a:cxnSpLocks/>
          </p:cNvCxnSpPr>
          <p:nvPr/>
        </p:nvCxnSpPr>
        <p:spPr>
          <a:xfrm>
            <a:off x="5868952" y="2143659"/>
            <a:ext cx="2350488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A77C217D-F0E0-ED6C-5C9B-A2830BA49B28}"/>
              </a:ext>
            </a:extLst>
          </p:cNvPr>
          <p:cNvSpPr txBox="1"/>
          <p:nvPr/>
        </p:nvSpPr>
        <p:spPr>
          <a:xfrm>
            <a:off x="418877" y="2139338"/>
            <a:ext cx="321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dismissed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C4A577-B392-A183-4DC3-D399E1CFB699}"/>
              </a:ext>
            </a:extLst>
          </p:cNvPr>
          <p:cNvSpPr txBox="1"/>
          <p:nvPr/>
        </p:nvSpPr>
        <p:spPr>
          <a:xfrm>
            <a:off x="418877" y="3201302"/>
            <a:ext cx="321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breathe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A8F67F-9D79-9B24-C2D7-D116C4811542}"/>
              </a:ext>
            </a:extLst>
          </p:cNvPr>
          <p:cNvSpPr txBox="1"/>
          <p:nvPr/>
        </p:nvSpPr>
        <p:spPr>
          <a:xfrm>
            <a:off x="418876" y="4240060"/>
            <a:ext cx="3218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less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FA34DF-6934-EA89-CF6D-AF6B52ADD5FB}"/>
              </a:ext>
            </a:extLst>
          </p:cNvPr>
          <p:cNvSpPr/>
          <p:nvPr/>
        </p:nvSpPr>
        <p:spPr>
          <a:xfrm>
            <a:off x="418876" y="2283990"/>
            <a:ext cx="3453327" cy="30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B6A5D765-EBCE-8A00-88CD-0982F65C4B8D}"/>
              </a:ext>
            </a:extLst>
          </p:cNvPr>
          <p:cNvCxnSpPr>
            <a:cxnSpLocks/>
          </p:cNvCxnSpPr>
          <p:nvPr/>
        </p:nvCxnSpPr>
        <p:spPr>
          <a:xfrm>
            <a:off x="5696232" y="3201302"/>
            <a:ext cx="39884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E2693B-957D-80BD-0FEA-403889BD5469}"/>
              </a:ext>
            </a:extLst>
          </p:cNvPr>
          <p:cNvCxnSpPr>
            <a:cxnSpLocks/>
          </p:cNvCxnSpPr>
          <p:nvPr/>
        </p:nvCxnSpPr>
        <p:spPr>
          <a:xfrm>
            <a:off x="2770688" y="4240060"/>
            <a:ext cx="39884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08743958-BDF7-DE44-AD0F-E8856053220D}"/>
              </a:ext>
            </a:extLst>
          </p:cNvPr>
          <p:cNvSpPr/>
          <p:nvPr/>
        </p:nvSpPr>
        <p:spPr>
          <a:xfrm>
            <a:off x="500156" y="3329685"/>
            <a:ext cx="3453327" cy="30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785A8F-2745-29C9-314D-FC16CD01628A}"/>
              </a:ext>
            </a:extLst>
          </p:cNvPr>
          <p:cNvSpPr/>
          <p:nvPr/>
        </p:nvSpPr>
        <p:spPr>
          <a:xfrm>
            <a:off x="418875" y="4363505"/>
            <a:ext cx="3453327" cy="305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0E3D2D-04D5-6177-4C62-0A4C71E97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5" y="547017"/>
            <a:ext cx="342930" cy="3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12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8" grpId="0" animBg="1"/>
      <p:bldP spid="1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99E0FAA-D008-AC18-C594-2C3573930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9597"/>
            <a:ext cx="12192000" cy="48374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2557600-9F71-B5A3-736C-72E0CF905167}"/>
              </a:ext>
            </a:extLst>
          </p:cNvPr>
          <p:cNvSpPr txBox="1"/>
          <p:nvPr/>
        </p:nvSpPr>
        <p:spPr>
          <a:xfrm>
            <a:off x="10840720" y="1116452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Berlin Sans FB" panose="020E0602020502020306" pitchFamily="34" charset="0"/>
              </a:rPr>
              <a:t>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F6C9F8-AFD3-082C-8FDB-86D11DB065D8}"/>
              </a:ext>
            </a:extLst>
          </p:cNvPr>
          <p:cNvSpPr txBox="1"/>
          <p:nvPr/>
        </p:nvSpPr>
        <p:spPr>
          <a:xfrm>
            <a:off x="10840720" y="2264532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Berlin Sans FB" panose="020E0602020502020306" pitchFamily="34" charset="0"/>
              </a:rPr>
              <a:t>X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331105-E61A-911E-002E-17B025C123FE}"/>
              </a:ext>
            </a:extLst>
          </p:cNvPr>
          <p:cNvSpPr txBox="1"/>
          <p:nvPr/>
        </p:nvSpPr>
        <p:spPr>
          <a:xfrm>
            <a:off x="9194800" y="3429000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Berlin Sans FB" panose="020E0602020502020306" pitchFamily="34" charset="0"/>
              </a:rPr>
              <a:t>X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825025-F331-12EB-CDA6-CD8284817C4A}"/>
              </a:ext>
            </a:extLst>
          </p:cNvPr>
          <p:cNvSpPr txBox="1"/>
          <p:nvPr/>
        </p:nvSpPr>
        <p:spPr>
          <a:xfrm>
            <a:off x="9194800" y="4526280"/>
            <a:ext cx="336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Berlin Sans FB" panose="020E0602020502020306" pitchFamily="34" charset="0"/>
              </a:rPr>
              <a:t>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980C5BA-6540-D270-A93A-FA5F5EF48427}"/>
              </a:ext>
            </a:extLst>
          </p:cNvPr>
          <p:cNvSpPr txBox="1"/>
          <p:nvPr/>
        </p:nvSpPr>
        <p:spPr>
          <a:xfrm>
            <a:off x="479837" y="1400932"/>
            <a:ext cx="716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He protested 11 times that he couldn’t breathe.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E1B247D-761B-4A9F-68FE-351D0EA178D5}"/>
              </a:ext>
            </a:extLst>
          </p:cNvPr>
          <p:cNvSpPr txBox="1"/>
          <p:nvPr/>
        </p:nvSpPr>
        <p:spPr>
          <a:xfrm>
            <a:off x="479836" y="2515112"/>
            <a:ext cx="9051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African Americans only represent 13.4% of the population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E14BE9-E897-C038-2797-8104737E7E24}"/>
              </a:ext>
            </a:extLst>
          </p:cNvPr>
          <p:cNvSpPr txBox="1"/>
          <p:nvPr/>
        </p:nvSpPr>
        <p:spPr>
          <a:xfrm>
            <a:off x="479835" y="3613666"/>
            <a:ext cx="112323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99% of killings by police have not resulted in police officers being charged with a crime.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DFA3AF-6BB9-ED51-4BAF-3702AAE86D20}"/>
              </a:ext>
            </a:extLst>
          </p:cNvPr>
          <p:cNvSpPr txBox="1"/>
          <p:nvPr/>
        </p:nvSpPr>
        <p:spPr>
          <a:xfrm>
            <a:off x="479834" y="4727846"/>
            <a:ext cx="7770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They account for 22% of the COVID patients.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8564D-0572-0660-F9ED-19E305065A96}"/>
              </a:ext>
            </a:extLst>
          </p:cNvPr>
          <p:cNvSpPr/>
          <p:nvPr/>
        </p:nvSpPr>
        <p:spPr>
          <a:xfrm>
            <a:off x="9108440" y="1139161"/>
            <a:ext cx="336952" cy="346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3FFBCA-FA8D-014F-0F1C-D3FE92E32977}"/>
              </a:ext>
            </a:extLst>
          </p:cNvPr>
          <p:cNvSpPr/>
          <p:nvPr/>
        </p:nvSpPr>
        <p:spPr>
          <a:xfrm>
            <a:off x="10749280" y="1149321"/>
            <a:ext cx="336952" cy="256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3F9310-1D25-F0D0-B967-DC7DAF9E8760}"/>
              </a:ext>
            </a:extLst>
          </p:cNvPr>
          <p:cNvSpPr/>
          <p:nvPr/>
        </p:nvSpPr>
        <p:spPr>
          <a:xfrm>
            <a:off x="9108440" y="2256796"/>
            <a:ext cx="336952" cy="346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C471D4-D409-F03C-95C4-6D943F009235}"/>
              </a:ext>
            </a:extLst>
          </p:cNvPr>
          <p:cNvSpPr/>
          <p:nvPr/>
        </p:nvSpPr>
        <p:spPr>
          <a:xfrm>
            <a:off x="10840720" y="3412612"/>
            <a:ext cx="336952" cy="346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017230-5BE3-4B28-E0BB-320FBBC30DD1}"/>
              </a:ext>
            </a:extLst>
          </p:cNvPr>
          <p:cNvSpPr/>
          <p:nvPr/>
        </p:nvSpPr>
        <p:spPr>
          <a:xfrm>
            <a:off x="10749280" y="4527858"/>
            <a:ext cx="336952" cy="346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746164-0AB7-9F6D-BC4B-F0CB7145D1A0}"/>
              </a:ext>
            </a:extLst>
          </p:cNvPr>
          <p:cNvSpPr/>
          <p:nvPr/>
        </p:nvSpPr>
        <p:spPr>
          <a:xfrm>
            <a:off x="10822072" y="2311274"/>
            <a:ext cx="336952" cy="256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D0B3B0-CDAB-7D20-A4F5-960CE0F5140D}"/>
              </a:ext>
            </a:extLst>
          </p:cNvPr>
          <p:cNvSpPr/>
          <p:nvPr/>
        </p:nvSpPr>
        <p:spPr>
          <a:xfrm>
            <a:off x="9108440" y="3456052"/>
            <a:ext cx="336952" cy="256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39806D-A7B7-C864-1FEF-3DF9FEE7341F}"/>
              </a:ext>
            </a:extLst>
          </p:cNvPr>
          <p:cNvSpPr/>
          <p:nvPr/>
        </p:nvSpPr>
        <p:spPr>
          <a:xfrm>
            <a:off x="9105932" y="4640536"/>
            <a:ext cx="336952" cy="2565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F216A5E-DC42-5992-982C-CC308F41CA54}"/>
              </a:ext>
            </a:extLst>
          </p:cNvPr>
          <p:cNvSpPr/>
          <p:nvPr/>
        </p:nvSpPr>
        <p:spPr>
          <a:xfrm>
            <a:off x="479834" y="1497526"/>
            <a:ext cx="7008086" cy="331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582CA6-D48C-1F7C-CE77-CF52E2C5FE44}"/>
              </a:ext>
            </a:extLst>
          </p:cNvPr>
          <p:cNvSpPr/>
          <p:nvPr/>
        </p:nvSpPr>
        <p:spPr>
          <a:xfrm>
            <a:off x="479834" y="2647975"/>
            <a:ext cx="8654906" cy="293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4EF6E5B-263E-5BFE-87E1-EF31C79A58E0}"/>
              </a:ext>
            </a:extLst>
          </p:cNvPr>
          <p:cNvSpPr/>
          <p:nvPr/>
        </p:nvSpPr>
        <p:spPr>
          <a:xfrm>
            <a:off x="539894" y="3725708"/>
            <a:ext cx="11093306" cy="708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51FA7F-5A86-7C31-3DFE-80F76FDC54F8}"/>
              </a:ext>
            </a:extLst>
          </p:cNvPr>
          <p:cNvSpPr/>
          <p:nvPr/>
        </p:nvSpPr>
        <p:spPr>
          <a:xfrm>
            <a:off x="539894" y="4881497"/>
            <a:ext cx="718929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842ECA6-6BBD-83CF-E7DF-74AD1985CE14}"/>
              </a:ext>
            </a:extLst>
          </p:cNvPr>
          <p:cNvSpPr/>
          <p:nvPr/>
        </p:nvSpPr>
        <p:spPr>
          <a:xfrm>
            <a:off x="1170432" y="4574195"/>
            <a:ext cx="79248" cy="214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A3CC59-DFAC-100A-9433-C3FA17F90734}"/>
              </a:ext>
            </a:extLst>
          </p:cNvPr>
          <p:cNvSpPr/>
          <p:nvPr/>
        </p:nvSpPr>
        <p:spPr>
          <a:xfrm>
            <a:off x="1170432" y="2373391"/>
            <a:ext cx="79248" cy="125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C7519EE-9C4D-483A-A9CA-4718C423D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9597"/>
            <a:ext cx="407036" cy="4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78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B8394E75-111B-BBFB-2045-137386C04034}"/>
              </a:ext>
            </a:extLst>
          </p:cNvPr>
          <p:cNvGrpSpPr/>
          <p:nvPr/>
        </p:nvGrpSpPr>
        <p:grpSpPr>
          <a:xfrm>
            <a:off x="0" y="494522"/>
            <a:ext cx="12209249" cy="3247053"/>
            <a:chOff x="0" y="3610946"/>
            <a:chExt cx="12209249" cy="3247053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44C45980-8EBD-3B6A-D482-E5D7896CB0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2653"/>
            <a:stretch/>
          </p:blipFill>
          <p:spPr>
            <a:xfrm>
              <a:off x="0" y="3610946"/>
              <a:ext cx="12209249" cy="3247053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9FA20D6-35FF-675A-E6A0-5BCC8DF80379}"/>
                </a:ext>
              </a:extLst>
            </p:cNvPr>
            <p:cNvSpPr txBox="1"/>
            <p:nvPr/>
          </p:nvSpPr>
          <p:spPr>
            <a:xfrm>
              <a:off x="1799808" y="4188097"/>
              <a:ext cx="9686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Berlin Sans FB" panose="020E0602020502020306" pitchFamily="34" charset="0"/>
                </a:rPr>
                <a:t>-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DC4347B-BB7F-665F-62B6-CBF6A537AB87}"/>
                </a:ext>
              </a:extLst>
            </p:cNvPr>
            <p:cNvSpPr txBox="1"/>
            <p:nvPr/>
          </p:nvSpPr>
          <p:spPr>
            <a:xfrm>
              <a:off x="1799808" y="4825603"/>
              <a:ext cx="9686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Berlin Sans FB" panose="020E0602020502020306" pitchFamily="34" charset="0"/>
                </a:rPr>
                <a:t>-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62D4721D-5DDC-0961-FEEC-245ADFD64231}"/>
                </a:ext>
              </a:extLst>
            </p:cNvPr>
            <p:cNvSpPr txBox="1"/>
            <p:nvPr/>
          </p:nvSpPr>
          <p:spPr>
            <a:xfrm>
              <a:off x="1799808" y="5374826"/>
              <a:ext cx="9686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Berlin Sans FB" panose="020E0602020502020306" pitchFamily="34" charset="0"/>
                </a:rPr>
                <a:t>-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DE3F80D3-B69A-4803-EDE0-175A9A78E8EE}"/>
                </a:ext>
              </a:extLst>
            </p:cNvPr>
            <p:cNvSpPr txBox="1"/>
            <p:nvPr/>
          </p:nvSpPr>
          <p:spPr>
            <a:xfrm>
              <a:off x="1799808" y="5955502"/>
              <a:ext cx="96861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latin typeface="Berlin Sans FB" panose="020E0602020502020306" pitchFamily="34" charset="0"/>
                </a:rPr>
                <a:t>-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87B3F76-0815-978C-C0F6-17181B34D7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78" y="827807"/>
            <a:ext cx="320068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885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turn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Write a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about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happened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George Floyd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it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started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Black Lives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Matter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movement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kern="0" dirty="0">
              <a:solidFill>
                <a:prstClr val="black"/>
              </a:solidFill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the </a:t>
            </a:r>
            <a:r>
              <a:rPr kumimoji="0" lang="fr-FR" sz="3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following</a:t>
            </a:r>
            <a:r>
              <a:rPr kumimoji="0" lang="fr-FR" sz="3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expressions (</a:t>
            </a:r>
            <a:r>
              <a:rPr kumimoji="0" lang="fr-FR" sz="3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optional</a:t>
            </a:r>
            <a:r>
              <a:rPr lang="fr-FR" sz="3200" u="sng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kumimoji="0" lang="fr-FR" sz="32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African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American man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suspicion of passing fake money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nearly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9 minutes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kern="0" dirty="0" err="1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became</a:t>
            </a:r>
            <a:r>
              <a:rPr lang="fr-FR" sz="3200" kern="0" dirty="0">
                <a:solidFill>
                  <a:prstClr val="black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slogan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88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èche : pentagone 3">
            <a:extLst>
              <a:ext uri="{FF2B5EF4-FFF2-40B4-BE49-F238E27FC236}">
                <a16:creationId xmlns:a16="http://schemas.microsoft.com/office/drawing/2014/main" id="{19022792-B153-FDD8-B9B6-8BE3CA6C7E62}"/>
              </a:ext>
            </a:extLst>
          </p:cNvPr>
          <p:cNvSpPr/>
          <p:nvPr/>
        </p:nvSpPr>
        <p:spPr>
          <a:xfrm>
            <a:off x="0" y="0"/>
            <a:ext cx="11716614" cy="807194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180"/>
              <a:gd name="f10" fmla="abs f3"/>
              <a:gd name="f11" fmla="abs f4"/>
              <a:gd name="f12" fmla="abs f5"/>
              <a:gd name="f13" fmla="*/ f8 f0 1"/>
              <a:gd name="f14" fmla="*/ f9 f0 1"/>
              <a:gd name="f15" fmla="?: f10 f3 1"/>
              <a:gd name="f16" fmla="?: f11 f4 1"/>
              <a:gd name="f17" fmla="?: f12 f5 1"/>
              <a:gd name="f18" fmla="*/ f13 1 f2"/>
              <a:gd name="f19" fmla="*/ f14 1 f2"/>
              <a:gd name="f20" fmla="*/ f15 1 21600"/>
              <a:gd name="f21" fmla="*/ f16 1 21600"/>
              <a:gd name="f22" fmla="*/ 21600 f15 1"/>
              <a:gd name="f23" fmla="*/ 21600 f16 1"/>
              <a:gd name="f24" fmla="+- f18 0 f1"/>
              <a:gd name="f25" fmla="+- f19 0 f1"/>
              <a:gd name="f26" fmla="min f21 f20"/>
              <a:gd name="f27" fmla="*/ f22 1 f17"/>
              <a:gd name="f28" fmla="*/ f23 1 f17"/>
              <a:gd name="f29" fmla="val f27"/>
              <a:gd name="f30" fmla="val f28"/>
              <a:gd name="f31" fmla="*/ f6 f26 1"/>
              <a:gd name="f32" fmla="+- f30 0 f6"/>
              <a:gd name="f33" fmla="+- f29 0 f6"/>
              <a:gd name="f34" fmla="*/ f30 f26 1"/>
              <a:gd name="f35" fmla="*/ f29 f26 1"/>
              <a:gd name="f36" fmla="*/ f32 1 2"/>
              <a:gd name="f37" fmla="min f33 f32"/>
              <a:gd name="f38" fmla="+- f6 f36 0"/>
              <a:gd name="f39" fmla="*/ f37 f7 1"/>
              <a:gd name="f40" fmla="*/ f39 1 100000"/>
              <a:gd name="f41" fmla="*/ f38 f26 1"/>
              <a:gd name="f42" fmla="+- f29 0 f40"/>
              <a:gd name="f43" fmla="+- f42 f29 0"/>
              <a:gd name="f44" fmla="*/ f42 1 2"/>
              <a:gd name="f45" fmla="*/ f42 f26 1"/>
              <a:gd name="f46" fmla="*/ f43 1 2"/>
              <a:gd name="f47" fmla="*/ f44 f26 1"/>
              <a:gd name="f48" fmla="*/ f4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4">
                <a:pos x="f47" y="f31"/>
              </a:cxn>
              <a:cxn ang="f25">
                <a:pos x="f47" y="f34"/>
              </a:cxn>
            </a:cxnLst>
            <a:rect l="f31" t="f31" r="f48" b="f34"/>
            <a:pathLst>
              <a:path>
                <a:moveTo>
                  <a:pt x="f31" y="f31"/>
                </a:moveTo>
                <a:lnTo>
                  <a:pt x="f45" y="f31"/>
                </a:lnTo>
                <a:lnTo>
                  <a:pt x="f35" y="f41"/>
                </a:lnTo>
                <a:lnTo>
                  <a:pt x="f45" y="f34"/>
                </a:lnTo>
                <a:lnTo>
                  <a:pt x="f31" y="f34"/>
                </a:lnTo>
                <a:close/>
              </a:path>
            </a:pathLst>
          </a:custGeom>
          <a:solidFill>
            <a:srgbClr val="FDD183"/>
          </a:solidFill>
          <a:ln w="698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Recap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3A75B1B-7526-220F-5484-F60B1C1A4688}"/>
              </a:ext>
            </a:extLst>
          </p:cNvPr>
          <p:cNvSpPr/>
          <p:nvPr/>
        </p:nvSpPr>
        <p:spPr>
          <a:xfrm>
            <a:off x="0" y="827513"/>
            <a:ext cx="11938215" cy="6030487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en-US" sz="2800" u="sng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Recap: George Floyd and the Black Lives Matter movement (2020)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George Floyd was an African American man, who was arrested for the suspicion of passing fake money. 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police officer, Derek Chauvin knelt </a:t>
            </a:r>
            <a:r>
              <a:rPr lang="en-US" sz="2800" i="1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i="1" kern="1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agenouillé</a:t>
            </a:r>
            <a:r>
              <a:rPr lang="en-US" sz="2800" i="1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his neck for nearly 9 minutes. Floyd said several </a:t>
            </a:r>
            <a:r>
              <a:rPr lang="en-US" sz="2800" i="1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i="1" kern="100" dirty="0" err="1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plusieurs</a:t>
            </a:r>
            <a:r>
              <a:rPr lang="en-US" sz="2800" i="1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times that he couldn’t breathe. 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sentence (I can’t breathe) became the slogan of the Black Lives Matter movement. Derek Chauvin was sentenced to 21 years in prison for involuntary manslaughter.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400"/>
              </a:spcAft>
            </a:pPr>
            <a:r>
              <a:rPr lang="en-US" sz="2800" kern="1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14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293D47C-4B4F-B728-3914-2CC49AFB2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98" y="0"/>
            <a:ext cx="11641016" cy="68580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251B228-9EAE-0B0A-31EB-377AE11EAE1D}"/>
              </a:ext>
            </a:extLst>
          </p:cNvPr>
          <p:cNvSpPr/>
          <p:nvPr/>
        </p:nvSpPr>
        <p:spPr>
          <a:xfrm>
            <a:off x="2831395" y="2920416"/>
            <a:ext cx="5791614" cy="33223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6000" dirty="0">
                <a:solidFill>
                  <a:schemeClr val="tx1"/>
                </a:solidFill>
                <a:latin typeface="Berlin Sans FB" panose="020E0602020502020306" pitchFamily="34" charset="0"/>
              </a:rPr>
              <a:t>Correct the </a:t>
            </a:r>
            <a:r>
              <a:rPr lang="fr-FR" sz="6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definition</a:t>
            </a:r>
            <a:r>
              <a:rPr lang="fr-FR" sz="6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6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using</a:t>
            </a:r>
            <a:r>
              <a:rPr lang="fr-FR" sz="6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6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6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6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copybook</a:t>
            </a:r>
            <a:r>
              <a:rPr lang="fr-FR" sz="6000" dirty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1846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C917519-3B98-CAC5-8FB8-860E4C264D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85" cy="6857989"/>
          </a:xfrm>
          <a:custGeom>
            <a:avLst/>
            <a:gdLst>
              <a:gd name="connsiteX0" fmla="*/ 10072477 w 12191985"/>
              <a:gd name="connsiteY0" fmla="*/ 6733022 h 6857989"/>
              <a:gd name="connsiteX1" fmla="*/ 10110575 w 12191985"/>
              <a:gd name="connsiteY1" fmla="*/ 6771121 h 6857989"/>
              <a:gd name="connsiteX2" fmla="*/ 10072477 w 12191985"/>
              <a:gd name="connsiteY2" fmla="*/ 6809221 h 6857989"/>
              <a:gd name="connsiteX3" fmla="*/ 10034377 w 12191985"/>
              <a:gd name="connsiteY3" fmla="*/ 6771121 h 6857989"/>
              <a:gd name="connsiteX4" fmla="*/ 10072477 w 12191985"/>
              <a:gd name="connsiteY4" fmla="*/ 6733022 h 6857989"/>
              <a:gd name="connsiteX5" fmla="*/ 9422398 w 12191985"/>
              <a:gd name="connsiteY5" fmla="*/ 6733022 h 6857989"/>
              <a:gd name="connsiteX6" fmla="*/ 9460498 w 12191985"/>
              <a:gd name="connsiteY6" fmla="*/ 6771121 h 6857989"/>
              <a:gd name="connsiteX7" fmla="*/ 9422398 w 12191985"/>
              <a:gd name="connsiteY7" fmla="*/ 6809221 h 6857989"/>
              <a:gd name="connsiteX8" fmla="*/ 9384298 w 12191985"/>
              <a:gd name="connsiteY8" fmla="*/ 6771121 h 6857989"/>
              <a:gd name="connsiteX9" fmla="*/ 9422398 w 12191985"/>
              <a:gd name="connsiteY9" fmla="*/ 6733022 h 6857989"/>
              <a:gd name="connsiteX10" fmla="*/ 8772316 w 12191985"/>
              <a:gd name="connsiteY10" fmla="*/ 6733022 h 6857989"/>
              <a:gd name="connsiteX11" fmla="*/ 8810416 w 12191985"/>
              <a:gd name="connsiteY11" fmla="*/ 6771122 h 6857989"/>
              <a:gd name="connsiteX12" fmla="*/ 8772316 w 12191985"/>
              <a:gd name="connsiteY12" fmla="*/ 6809221 h 6857989"/>
              <a:gd name="connsiteX13" fmla="*/ 8734216 w 12191985"/>
              <a:gd name="connsiteY13" fmla="*/ 6771122 h 6857989"/>
              <a:gd name="connsiteX14" fmla="*/ 8772316 w 12191985"/>
              <a:gd name="connsiteY14" fmla="*/ 6733022 h 6857989"/>
              <a:gd name="connsiteX15" fmla="*/ 8122232 w 12191985"/>
              <a:gd name="connsiteY15" fmla="*/ 6733022 h 6857989"/>
              <a:gd name="connsiteX16" fmla="*/ 8160333 w 12191985"/>
              <a:gd name="connsiteY16" fmla="*/ 6771122 h 6857989"/>
              <a:gd name="connsiteX17" fmla="*/ 8122232 w 12191985"/>
              <a:gd name="connsiteY17" fmla="*/ 6809222 h 6857989"/>
              <a:gd name="connsiteX18" fmla="*/ 8084133 w 12191985"/>
              <a:gd name="connsiteY18" fmla="*/ 6771122 h 6857989"/>
              <a:gd name="connsiteX19" fmla="*/ 8122232 w 12191985"/>
              <a:gd name="connsiteY19" fmla="*/ 6733022 h 6857989"/>
              <a:gd name="connsiteX20" fmla="*/ 7472153 w 12191985"/>
              <a:gd name="connsiteY20" fmla="*/ 6733022 h 6857989"/>
              <a:gd name="connsiteX21" fmla="*/ 7510252 w 12191985"/>
              <a:gd name="connsiteY21" fmla="*/ 6771122 h 6857989"/>
              <a:gd name="connsiteX22" fmla="*/ 7472153 w 12191985"/>
              <a:gd name="connsiteY22" fmla="*/ 6809222 h 6857989"/>
              <a:gd name="connsiteX23" fmla="*/ 7434052 w 12191985"/>
              <a:gd name="connsiteY23" fmla="*/ 6771122 h 6857989"/>
              <a:gd name="connsiteX24" fmla="*/ 7472153 w 12191985"/>
              <a:gd name="connsiteY24" fmla="*/ 6733022 h 6857989"/>
              <a:gd name="connsiteX25" fmla="*/ 2928742 w 12191985"/>
              <a:gd name="connsiteY25" fmla="*/ 6733022 h 6857989"/>
              <a:gd name="connsiteX26" fmla="*/ 2966840 w 12191985"/>
              <a:gd name="connsiteY26" fmla="*/ 6771121 h 6857989"/>
              <a:gd name="connsiteX27" fmla="*/ 2928742 w 12191985"/>
              <a:gd name="connsiteY27" fmla="*/ 6809221 h 6857989"/>
              <a:gd name="connsiteX28" fmla="*/ 2890642 w 12191985"/>
              <a:gd name="connsiteY28" fmla="*/ 6771121 h 6857989"/>
              <a:gd name="connsiteX29" fmla="*/ 2928742 w 12191985"/>
              <a:gd name="connsiteY29" fmla="*/ 6733022 h 6857989"/>
              <a:gd name="connsiteX30" fmla="*/ 2278664 w 12191985"/>
              <a:gd name="connsiteY30" fmla="*/ 6733022 h 6857989"/>
              <a:gd name="connsiteX31" fmla="*/ 2316763 w 12191985"/>
              <a:gd name="connsiteY31" fmla="*/ 6771121 h 6857989"/>
              <a:gd name="connsiteX32" fmla="*/ 2278664 w 12191985"/>
              <a:gd name="connsiteY32" fmla="*/ 6809221 h 6857989"/>
              <a:gd name="connsiteX33" fmla="*/ 2240563 w 12191985"/>
              <a:gd name="connsiteY33" fmla="*/ 6771121 h 6857989"/>
              <a:gd name="connsiteX34" fmla="*/ 2278664 w 12191985"/>
              <a:gd name="connsiteY34" fmla="*/ 6733022 h 6857989"/>
              <a:gd name="connsiteX35" fmla="*/ 1628581 w 12191985"/>
              <a:gd name="connsiteY35" fmla="*/ 6733022 h 6857989"/>
              <a:gd name="connsiteX36" fmla="*/ 1666681 w 12191985"/>
              <a:gd name="connsiteY36" fmla="*/ 6771122 h 6857989"/>
              <a:gd name="connsiteX37" fmla="*/ 1628581 w 12191985"/>
              <a:gd name="connsiteY37" fmla="*/ 6809221 h 6857989"/>
              <a:gd name="connsiteX38" fmla="*/ 1590481 w 12191985"/>
              <a:gd name="connsiteY38" fmla="*/ 6771122 h 6857989"/>
              <a:gd name="connsiteX39" fmla="*/ 1628581 w 12191985"/>
              <a:gd name="connsiteY39" fmla="*/ 6733022 h 6857989"/>
              <a:gd name="connsiteX40" fmla="*/ 978497 w 12191985"/>
              <a:gd name="connsiteY40" fmla="*/ 6733022 h 6857989"/>
              <a:gd name="connsiteX41" fmla="*/ 1016597 w 12191985"/>
              <a:gd name="connsiteY41" fmla="*/ 6771122 h 6857989"/>
              <a:gd name="connsiteX42" fmla="*/ 978497 w 12191985"/>
              <a:gd name="connsiteY42" fmla="*/ 6809222 h 6857989"/>
              <a:gd name="connsiteX43" fmla="*/ 940397 w 12191985"/>
              <a:gd name="connsiteY43" fmla="*/ 6771122 h 6857989"/>
              <a:gd name="connsiteX44" fmla="*/ 978497 w 12191985"/>
              <a:gd name="connsiteY44" fmla="*/ 6733022 h 6857989"/>
              <a:gd name="connsiteX45" fmla="*/ 328417 w 12191985"/>
              <a:gd name="connsiteY45" fmla="*/ 6733022 h 6857989"/>
              <a:gd name="connsiteX46" fmla="*/ 366517 w 12191985"/>
              <a:gd name="connsiteY46" fmla="*/ 6771122 h 6857989"/>
              <a:gd name="connsiteX47" fmla="*/ 328417 w 12191985"/>
              <a:gd name="connsiteY47" fmla="*/ 6809222 h 6857989"/>
              <a:gd name="connsiteX48" fmla="*/ 290317 w 12191985"/>
              <a:gd name="connsiteY48" fmla="*/ 6771122 h 6857989"/>
              <a:gd name="connsiteX49" fmla="*/ 328417 w 12191985"/>
              <a:gd name="connsiteY49" fmla="*/ 6733022 h 6857989"/>
              <a:gd name="connsiteX50" fmla="*/ 12022708 w 12191985"/>
              <a:gd name="connsiteY50" fmla="*/ 6733021 h 6857989"/>
              <a:gd name="connsiteX51" fmla="*/ 12060808 w 12191985"/>
              <a:gd name="connsiteY51" fmla="*/ 6771121 h 6857989"/>
              <a:gd name="connsiteX52" fmla="*/ 12022708 w 12191985"/>
              <a:gd name="connsiteY52" fmla="*/ 6809221 h 6857989"/>
              <a:gd name="connsiteX53" fmla="*/ 11984608 w 12191985"/>
              <a:gd name="connsiteY53" fmla="*/ 6771121 h 6857989"/>
              <a:gd name="connsiteX54" fmla="*/ 12022708 w 12191985"/>
              <a:gd name="connsiteY54" fmla="*/ 6733021 h 6857989"/>
              <a:gd name="connsiteX55" fmla="*/ 11372627 w 12191985"/>
              <a:gd name="connsiteY55" fmla="*/ 6733021 h 6857989"/>
              <a:gd name="connsiteX56" fmla="*/ 11410727 w 12191985"/>
              <a:gd name="connsiteY56" fmla="*/ 6771121 h 6857989"/>
              <a:gd name="connsiteX57" fmla="*/ 11372627 w 12191985"/>
              <a:gd name="connsiteY57" fmla="*/ 6809221 h 6857989"/>
              <a:gd name="connsiteX58" fmla="*/ 11334527 w 12191985"/>
              <a:gd name="connsiteY58" fmla="*/ 6771121 h 6857989"/>
              <a:gd name="connsiteX59" fmla="*/ 11372627 w 12191985"/>
              <a:gd name="connsiteY59" fmla="*/ 6733021 h 6857989"/>
              <a:gd name="connsiteX60" fmla="*/ 10722546 w 12191985"/>
              <a:gd name="connsiteY60" fmla="*/ 6733021 h 6857989"/>
              <a:gd name="connsiteX61" fmla="*/ 10760646 w 12191985"/>
              <a:gd name="connsiteY61" fmla="*/ 6771121 h 6857989"/>
              <a:gd name="connsiteX62" fmla="*/ 10722546 w 12191985"/>
              <a:gd name="connsiteY62" fmla="*/ 6809221 h 6857989"/>
              <a:gd name="connsiteX63" fmla="*/ 10684454 w 12191985"/>
              <a:gd name="connsiteY63" fmla="*/ 6771121 h 6857989"/>
              <a:gd name="connsiteX64" fmla="*/ 10722546 w 12191985"/>
              <a:gd name="connsiteY64" fmla="*/ 6733021 h 6857989"/>
              <a:gd name="connsiteX65" fmla="*/ 6829217 w 12191985"/>
              <a:gd name="connsiteY65" fmla="*/ 6733021 h 6857989"/>
              <a:gd name="connsiteX66" fmla="*/ 6867317 w 12191985"/>
              <a:gd name="connsiteY66" fmla="*/ 6771121 h 6857989"/>
              <a:gd name="connsiteX67" fmla="*/ 6829217 w 12191985"/>
              <a:gd name="connsiteY67" fmla="*/ 6809221 h 6857989"/>
              <a:gd name="connsiteX68" fmla="*/ 6791117 w 12191985"/>
              <a:gd name="connsiteY68" fmla="*/ 6771121 h 6857989"/>
              <a:gd name="connsiteX69" fmla="*/ 6829217 w 12191985"/>
              <a:gd name="connsiteY69" fmla="*/ 6733021 h 6857989"/>
              <a:gd name="connsiteX70" fmla="*/ 6179136 w 12191985"/>
              <a:gd name="connsiteY70" fmla="*/ 6733021 h 6857989"/>
              <a:gd name="connsiteX71" fmla="*/ 6217236 w 12191985"/>
              <a:gd name="connsiteY71" fmla="*/ 6771121 h 6857989"/>
              <a:gd name="connsiteX72" fmla="*/ 6179136 w 12191985"/>
              <a:gd name="connsiteY72" fmla="*/ 6809221 h 6857989"/>
              <a:gd name="connsiteX73" fmla="*/ 6141036 w 12191985"/>
              <a:gd name="connsiteY73" fmla="*/ 6771121 h 6857989"/>
              <a:gd name="connsiteX74" fmla="*/ 6179136 w 12191985"/>
              <a:gd name="connsiteY74" fmla="*/ 6733021 h 6857989"/>
              <a:gd name="connsiteX75" fmla="*/ 5529055 w 12191985"/>
              <a:gd name="connsiteY75" fmla="*/ 6733021 h 6857989"/>
              <a:gd name="connsiteX76" fmla="*/ 5567154 w 12191985"/>
              <a:gd name="connsiteY76" fmla="*/ 6771121 h 6857989"/>
              <a:gd name="connsiteX77" fmla="*/ 5529055 w 12191985"/>
              <a:gd name="connsiteY77" fmla="*/ 6809221 h 6857989"/>
              <a:gd name="connsiteX78" fmla="*/ 5490954 w 12191985"/>
              <a:gd name="connsiteY78" fmla="*/ 6771121 h 6857989"/>
              <a:gd name="connsiteX79" fmla="*/ 5529055 w 12191985"/>
              <a:gd name="connsiteY79" fmla="*/ 6733021 h 6857989"/>
              <a:gd name="connsiteX80" fmla="*/ 4878973 w 12191985"/>
              <a:gd name="connsiteY80" fmla="*/ 6733021 h 6857989"/>
              <a:gd name="connsiteX81" fmla="*/ 4917074 w 12191985"/>
              <a:gd name="connsiteY81" fmla="*/ 6771121 h 6857989"/>
              <a:gd name="connsiteX82" fmla="*/ 4878973 w 12191985"/>
              <a:gd name="connsiteY82" fmla="*/ 6809221 h 6857989"/>
              <a:gd name="connsiteX83" fmla="*/ 4840874 w 12191985"/>
              <a:gd name="connsiteY83" fmla="*/ 6771121 h 6857989"/>
              <a:gd name="connsiteX84" fmla="*/ 4878973 w 12191985"/>
              <a:gd name="connsiteY84" fmla="*/ 6733021 h 6857989"/>
              <a:gd name="connsiteX85" fmla="*/ 4228892 w 12191985"/>
              <a:gd name="connsiteY85" fmla="*/ 6733021 h 6857989"/>
              <a:gd name="connsiteX86" fmla="*/ 4266993 w 12191985"/>
              <a:gd name="connsiteY86" fmla="*/ 6771121 h 6857989"/>
              <a:gd name="connsiteX87" fmla="*/ 4228892 w 12191985"/>
              <a:gd name="connsiteY87" fmla="*/ 6809221 h 6857989"/>
              <a:gd name="connsiteX88" fmla="*/ 4190793 w 12191985"/>
              <a:gd name="connsiteY88" fmla="*/ 6771121 h 6857989"/>
              <a:gd name="connsiteX89" fmla="*/ 4228892 w 12191985"/>
              <a:gd name="connsiteY89" fmla="*/ 6733021 h 6857989"/>
              <a:gd name="connsiteX90" fmla="*/ 3578811 w 12191985"/>
              <a:gd name="connsiteY90" fmla="*/ 6733021 h 6857989"/>
              <a:gd name="connsiteX91" fmla="*/ 3616911 w 12191985"/>
              <a:gd name="connsiteY91" fmla="*/ 6771121 h 6857989"/>
              <a:gd name="connsiteX92" fmla="*/ 3578811 w 12191985"/>
              <a:gd name="connsiteY92" fmla="*/ 6809221 h 6857989"/>
              <a:gd name="connsiteX93" fmla="*/ 3540719 w 12191985"/>
              <a:gd name="connsiteY93" fmla="*/ 6771121 h 6857989"/>
              <a:gd name="connsiteX94" fmla="*/ 3578811 w 12191985"/>
              <a:gd name="connsiteY94" fmla="*/ 6733021 h 6857989"/>
              <a:gd name="connsiteX95" fmla="*/ 12014422 w 12191985"/>
              <a:gd name="connsiteY95" fmla="*/ 6510332 h 6857989"/>
              <a:gd name="connsiteX96" fmla="*/ 12191985 w 12191985"/>
              <a:gd name="connsiteY96" fmla="*/ 6707106 h 6857989"/>
              <a:gd name="connsiteX97" fmla="*/ 12191985 w 12191985"/>
              <a:gd name="connsiteY97" fmla="*/ 6769899 h 6857989"/>
              <a:gd name="connsiteX98" fmla="*/ 12015089 w 12191985"/>
              <a:gd name="connsiteY98" fmla="*/ 6573864 h 6857989"/>
              <a:gd name="connsiteX99" fmla="*/ 11758702 w 12191985"/>
              <a:gd name="connsiteY99" fmla="*/ 6857989 h 6857989"/>
              <a:gd name="connsiteX100" fmla="*/ 11700615 w 12191985"/>
              <a:gd name="connsiteY100" fmla="*/ 6857989 h 6857989"/>
              <a:gd name="connsiteX101" fmla="*/ 11364817 w 12191985"/>
              <a:gd name="connsiteY101" fmla="*/ 6510332 h 6857989"/>
              <a:gd name="connsiteX102" fmla="*/ 11678625 w 12191985"/>
              <a:gd name="connsiteY102" fmla="*/ 6857989 h 6857989"/>
              <a:gd name="connsiteX103" fmla="*/ 11622041 w 12191985"/>
              <a:gd name="connsiteY103" fmla="*/ 6857989 h 6857989"/>
              <a:gd name="connsiteX104" fmla="*/ 11365579 w 12191985"/>
              <a:gd name="connsiteY104" fmla="*/ 6573864 h 6857989"/>
              <a:gd name="connsiteX105" fmla="*/ 11109117 w 12191985"/>
              <a:gd name="connsiteY105" fmla="*/ 6857989 h 6857989"/>
              <a:gd name="connsiteX106" fmla="*/ 11051102 w 12191985"/>
              <a:gd name="connsiteY106" fmla="*/ 6857989 h 6857989"/>
              <a:gd name="connsiteX107" fmla="*/ 10715308 w 12191985"/>
              <a:gd name="connsiteY107" fmla="*/ 6510332 h 6857989"/>
              <a:gd name="connsiteX108" fmla="*/ 11029115 w 12191985"/>
              <a:gd name="connsiteY108" fmla="*/ 6857989 h 6857989"/>
              <a:gd name="connsiteX109" fmla="*/ 10972456 w 12191985"/>
              <a:gd name="connsiteY109" fmla="*/ 6857989 h 6857989"/>
              <a:gd name="connsiteX110" fmla="*/ 10716069 w 12191985"/>
              <a:gd name="connsiteY110" fmla="*/ 6573864 h 6857989"/>
              <a:gd name="connsiteX111" fmla="*/ 10459621 w 12191985"/>
              <a:gd name="connsiteY111" fmla="*/ 6857989 h 6857989"/>
              <a:gd name="connsiteX112" fmla="*/ 10401517 w 12191985"/>
              <a:gd name="connsiteY112" fmla="*/ 6857989 h 6857989"/>
              <a:gd name="connsiteX113" fmla="*/ 10065814 w 12191985"/>
              <a:gd name="connsiteY113" fmla="*/ 6510332 h 6857989"/>
              <a:gd name="connsiteX114" fmla="*/ 10379530 w 12191985"/>
              <a:gd name="connsiteY114" fmla="*/ 6857989 h 6857989"/>
              <a:gd name="connsiteX115" fmla="*/ 10322943 w 12191985"/>
              <a:gd name="connsiteY115" fmla="*/ 6857989 h 6857989"/>
              <a:gd name="connsiteX116" fmla="*/ 10066481 w 12191985"/>
              <a:gd name="connsiteY116" fmla="*/ 6573864 h 6857989"/>
              <a:gd name="connsiteX117" fmla="*/ 9810021 w 12191985"/>
              <a:gd name="connsiteY117" fmla="*/ 6857989 h 6857989"/>
              <a:gd name="connsiteX118" fmla="*/ 9752008 w 12191985"/>
              <a:gd name="connsiteY118" fmla="*/ 6857989 h 6857989"/>
              <a:gd name="connsiteX119" fmla="*/ 9416212 w 12191985"/>
              <a:gd name="connsiteY119" fmla="*/ 6510332 h 6857989"/>
              <a:gd name="connsiteX120" fmla="*/ 9730018 w 12191985"/>
              <a:gd name="connsiteY120" fmla="*/ 6857989 h 6857989"/>
              <a:gd name="connsiteX121" fmla="*/ 9673360 w 12191985"/>
              <a:gd name="connsiteY121" fmla="*/ 6857989 h 6857989"/>
              <a:gd name="connsiteX122" fmla="*/ 9416974 w 12191985"/>
              <a:gd name="connsiteY122" fmla="*/ 6573864 h 6857989"/>
              <a:gd name="connsiteX123" fmla="*/ 9160511 w 12191985"/>
              <a:gd name="connsiteY123" fmla="*/ 6857989 h 6857989"/>
              <a:gd name="connsiteX124" fmla="*/ 9102495 w 12191985"/>
              <a:gd name="connsiteY124" fmla="*/ 6857989 h 6857989"/>
              <a:gd name="connsiteX125" fmla="*/ 8766702 w 12191985"/>
              <a:gd name="connsiteY125" fmla="*/ 6510332 h 6857989"/>
              <a:gd name="connsiteX126" fmla="*/ 9080508 w 12191985"/>
              <a:gd name="connsiteY126" fmla="*/ 6857989 h 6857989"/>
              <a:gd name="connsiteX127" fmla="*/ 9023830 w 12191985"/>
              <a:gd name="connsiteY127" fmla="*/ 6857989 h 6857989"/>
              <a:gd name="connsiteX128" fmla="*/ 8767370 w 12191985"/>
              <a:gd name="connsiteY128" fmla="*/ 6573864 h 6857989"/>
              <a:gd name="connsiteX129" fmla="*/ 8510981 w 12191985"/>
              <a:gd name="connsiteY129" fmla="*/ 6857989 h 6857989"/>
              <a:gd name="connsiteX130" fmla="*/ 8452986 w 12191985"/>
              <a:gd name="connsiteY130" fmla="*/ 6857989 h 6857989"/>
              <a:gd name="connsiteX131" fmla="*/ 8117284 w 12191985"/>
              <a:gd name="connsiteY131" fmla="*/ 6510332 h 6857989"/>
              <a:gd name="connsiteX132" fmla="*/ 8431002 w 12191985"/>
              <a:gd name="connsiteY132" fmla="*/ 6857989 h 6857989"/>
              <a:gd name="connsiteX133" fmla="*/ 8374319 w 12191985"/>
              <a:gd name="connsiteY133" fmla="*/ 6857989 h 6857989"/>
              <a:gd name="connsiteX134" fmla="*/ 8117855 w 12191985"/>
              <a:gd name="connsiteY134" fmla="*/ 6573864 h 6857989"/>
              <a:gd name="connsiteX135" fmla="*/ 7861394 w 12191985"/>
              <a:gd name="connsiteY135" fmla="*/ 6857989 h 6857989"/>
              <a:gd name="connsiteX136" fmla="*/ 7803478 w 12191985"/>
              <a:gd name="connsiteY136" fmla="*/ 6857989 h 6857989"/>
              <a:gd name="connsiteX137" fmla="*/ 7467776 w 12191985"/>
              <a:gd name="connsiteY137" fmla="*/ 6510332 h 6857989"/>
              <a:gd name="connsiteX138" fmla="*/ 7781491 w 12191985"/>
              <a:gd name="connsiteY138" fmla="*/ 6857989 h 6857989"/>
              <a:gd name="connsiteX139" fmla="*/ 7724713 w 12191985"/>
              <a:gd name="connsiteY139" fmla="*/ 6857989 h 6857989"/>
              <a:gd name="connsiteX140" fmla="*/ 7468252 w 12191985"/>
              <a:gd name="connsiteY140" fmla="*/ 6573864 h 6857989"/>
              <a:gd name="connsiteX141" fmla="*/ 7211813 w 12191985"/>
              <a:gd name="connsiteY141" fmla="*/ 6857989 h 6857989"/>
              <a:gd name="connsiteX142" fmla="*/ 7154040 w 12191985"/>
              <a:gd name="connsiteY142" fmla="*/ 6857989 h 6857989"/>
              <a:gd name="connsiteX143" fmla="*/ 6819407 w 12191985"/>
              <a:gd name="connsiteY143" fmla="*/ 6510332 h 6857989"/>
              <a:gd name="connsiteX144" fmla="*/ 7133253 w 12191985"/>
              <a:gd name="connsiteY144" fmla="*/ 6857989 h 6857989"/>
              <a:gd name="connsiteX145" fmla="*/ 7076189 w 12191985"/>
              <a:gd name="connsiteY145" fmla="*/ 6857989 h 6857989"/>
              <a:gd name="connsiteX146" fmla="*/ 6821788 w 12191985"/>
              <a:gd name="connsiteY146" fmla="*/ 6576054 h 6857989"/>
              <a:gd name="connsiteX147" fmla="*/ 6819788 w 12191985"/>
              <a:gd name="connsiteY147" fmla="*/ 6573864 h 6857989"/>
              <a:gd name="connsiteX148" fmla="*/ 6563402 w 12191985"/>
              <a:gd name="connsiteY148" fmla="*/ 6857989 h 6857989"/>
              <a:gd name="connsiteX149" fmla="*/ 6505599 w 12191985"/>
              <a:gd name="connsiteY149" fmla="*/ 6857989 h 6857989"/>
              <a:gd name="connsiteX150" fmla="*/ 6169802 w 12191985"/>
              <a:gd name="connsiteY150" fmla="*/ 6510332 h 6857989"/>
              <a:gd name="connsiteX151" fmla="*/ 6483609 w 12191985"/>
              <a:gd name="connsiteY151" fmla="*/ 6857989 h 6857989"/>
              <a:gd name="connsiteX152" fmla="*/ 6426761 w 12191985"/>
              <a:gd name="connsiteY152" fmla="*/ 6857989 h 6857989"/>
              <a:gd name="connsiteX153" fmla="*/ 6170373 w 12191985"/>
              <a:gd name="connsiteY153" fmla="*/ 6573864 h 6857989"/>
              <a:gd name="connsiteX154" fmla="*/ 5913912 w 12191985"/>
              <a:gd name="connsiteY154" fmla="*/ 6857989 h 6857989"/>
              <a:gd name="connsiteX155" fmla="*/ 5855995 w 12191985"/>
              <a:gd name="connsiteY155" fmla="*/ 6857989 h 6857989"/>
              <a:gd name="connsiteX156" fmla="*/ 5520198 w 12191985"/>
              <a:gd name="connsiteY156" fmla="*/ 6510332 h 6857989"/>
              <a:gd name="connsiteX157" fmla="*/ 5834005 w 12191985"/>
              <a:gd name="connsiteY157" fmla="*/ 6857989 h 6857989"/>
              <a:gd name="connsiteX158" fmla="*/ 5777251 w 12191985"/>
              <a:gd name="connsiteY158" fmla="*/ 6857989 h 6857989"/>
              <a:gd name="connsiteX159" fmla="*/ 5520864 w 12191985"/>
              <a:gd name="connsiteY159" fmla="*/ 6573864 h 6857989"/>
              <a:gd name="connsiteX160" fmla="*/ 5264402 w 12191985"/>
              <a:gd name="connsiteY160" fmla="*/ 6857989 h 6857989"/>
              <a:gd name="connsiteX161" fmla="*/ 5206390 w 12191985"/>
              <a:gd name="connsiteY161" fmla="*/ 6857989 h 6857989"/>
              <a:gd name="connsiteX162" fmla="*/ 4870688 w 12191985"/>
              <a:gd name="connsiteY162" fmla="*/ 6510332 h 6857989"/>
              <a:gd name="connsiteX163" fmla="*/ 5184404 w 12191985"/>
              <a:gd name="connsiteY163" fmla="*/ 6857989 h 6857989"/>
              <a:gd name="connsiteX164" fmla="*/ 5127741 w 12191985"/>
              <a:gd name="connsiteY164" fmla="*/ 6857989 h 6857989"/>
              <a:gd name="connsiteX165" fmla="*/ 4871355 w 12191985"/>
              <a:gd name="connsiteY165" fmla="*/ 6573864 h 6857989"/>
              <a:gd name="connsiteX166" fmla="*/ 4614968 w 12191985"/>
              <a:gd name="connsiteY166" fmla="*/ 6857989 h 6857989"/>
              <a:gd name="connsiteX167" fmla="*/ 4556880 w 12191985"/>
              <a:gd name="connsiteY167" fmla="*/ 6857989 h 6857989"/>
              <a:gd name="connsiteX168" fmla="*/ 4221082 w 12191985"/>
              <a:gd name="connsiteY168" fmla="*/ 6510332 h 6857989"/>
              <a:gd name="connsiteX169" fmla="*/ 4534890 w 12191985"/>
              <a:gd name="connsiteY169" fmla="*/ 6857989 h 6857989"/>
              <a:gd name="connsiteX170" fmla="*/ 4478307 w 12191985"/>
              <a:gd name="connsiteY170" fmla="*/ 6857989 h 6857989"/>
              <a:gd name="connsiteX171" fmla="*/ 4221845 w 12191985"/>
              <a:gd name="connsiteY171" fmla="*/ 6573864 h 6857989"/>
              <a:gd name="connsiteX172" fmla="*/ 3965383 w 12191985"/>
              <a:gd name="connsiteY172" fmla="*/ 6857989 h 6857989"/>
              <a:gd name="connsiteX173" fmla="*/ 3907367 w 12191985"/>
              <a:gd name="connsiteY173" fmla="*/ 6857989 h 6857989"/>
              <a:gd name="connsiteX174" fmla="*/ 3571573 w 12191985"/>
              <a:gd name="connsiteY174" fmla="*/ 6510332 h 6857989"/>
              <a:gd name="connsiteX175" fmla="*/ 3885380 w 12191985"/>
              <a:gd name="connsiteY175" fmla="*/ 6857989 h 6857989"/>
              <a:gd name="connsiteX176" fmla="*/ 3828722 w 12191985"/>
              <a:gd name="connsiteY176" fmla="*/ 6857989 h 6857989"/>
              <a:gd name="connsiteX177" fmla="*/ 3572334 w 12191985"/>
              <a:gd name="connsiteY177" fmla="*/ 6573864 h 6857989"/>
              <a:gd name="connsiteX178" fmla="*/ 3315886 w 12191985"/>
              <a:gd name="connsiteY178" fmla="*/ 6857989 h 6857989"/>
              <a:gd name="connsiteX179" fmla="*/ 3257782 w 12191985"/>
              <a:gd name="connsiteY179" fmla="*/ 6857989 h 6857989"/>
              <a:gd name="connsiteX180" fmla="*/ 2922079 w 12191985"/>
              <a:gd name="connsiteY180" fmla="*/ 6510332 h 6857989"/>
              <a:gd name="connsiteX181" fmla="*/ 3235796 w 12191985"/>
              <a:gd name="connsiteY181" fmla="*/ 6857989 h 6857989"/>
              <a:gd name="connsiteX182" fmla="*/ 3179209 w 12191985"/>
              <a:gd name="connsiteY182" fmla="*/ 6857989 h 6857989"/>
              <a:gd name="connsiteX183" fmla="*/ 2922746 w 12191985"/>
              <a:gd name="connsiteY183" fmla="*/ 6573864 h 6857989"/>
              <a:gd name="connsiteX184" fmla="*/ 2666286 w 12191985"/>
              <a:gd name="connsiteY184" fmla="*/ 6857989 h 6857989"/>
              <a:gd name="connsiteX185" fmla="*/ 2608273 w 12191985"/>
              <a:gd name="connsiteY185" fmla="*/ 6857989 h 6857989"/>
              <a:gd name="connsiteX186" fmla="*/ 2272477 w 12191985"/>
              <a:gd name="connsiteY186" fmla="*/ 6510332 h 6857989"/>
              <a:gd name="connsiteX187" fmla="*/ 2586283 w 12191985"/>
              <a:gd name="connsiteY187" fmla="*/ 6857989 h 6857989"/>
              <a:gd name="connsiteX188" fmla="*/ 2529626 w 12191985"/>
              <a:gd name="connsiteY188" fmla="*/ 6857989 h 6857989"/>
              <a:gd name="connsiteX189" fmla="*/ 2273239 w 12191985"/>
              <a:gd name="connsiteY189" fmla="*/ 6573864 h 6857989"/>
              <a:gd name="connsiteX190" fmla="*/ 2016776 w 12191985"/>
              <a:gd name="connsiteY190" fmla="*/ 6857989 h 6857989"/>
              <a:gd name="connsiteX191" fmla="*/ 1958760 w 12191985"/>
              <a:gd name="connsiteY191" fmla="*/ 6857989 h 6857989"/>
              <a:gd name="connsiteX192" fmla="*/ 1622967 w 12191985"/>
              <a:gd name="connsiteY192" fmla="*/ 6510332 h 6857989"/>
              <a:gd name="connsiteX193" fmla="*/ 1936773 w 12191985"/>
              <a:gd name="connsiteY193" fmla="*/ 6857989 h 6857989"/>
              <a:gd name="connsiteX194" fmla="*/ 1880095 w 12191985"/>
              <a:gd name="connsiteY194" fmla="*/ 6857989 h 6857989"/>
              <a:gd name="connsiteX195" fmla="*/ 1623635 w 12191985"/>
              <a:gd name="connsiteY195" fmla="*/ 6573864 h 6857989"/>
              <a:gd name="connsiteX196" fmla="*/ 1367246 w 12191985"/>
              <a:gd name="connsiteY196" fmla="*/ 6857989 h 6857989"/>
              <a:gd name="connsiteX197" fmla="*/ 1309251 w 12191985"/>
              <a:gd name="connsiteY197" fmla="*/ 6857989 h 6857989"/>
              <a:gd name="connsiteX198" fmla="*/ 973548 w 12191985"/>
              <a:gd name="connsiteY198" fmla="*/ 6510332 h 6857989"/>
              <a:gd name="connsiteX199" fmla="*/ 1287267 w 12191985"/>
              <a:gd name="connsiteY199" fmla="*/ 6857989 h 6857989"/>
              <a:gd name="connsiteX200" fmla="*/ 1230584 w 12191985"/>
              <a:gd name="connsiteY200" fmla="*/ 6857989 h 6857989"/>
              <a:gd name="connsiteX201" fmla="*/ 974120 w 12191985"/>
              <a:gd name="connsiteY201" fmla="*/ 6573864 h 6857989"/>
              <a:gd name="connsiteX202" fmla="*/ 717659 w 12191985"/>
              <a:gd name="connsiteY202" fmla="*/ 6857989 h 6857989"/>
              <a:gd name="connsiteX203" fmla="*/ 659742 w 12191985"/>
              <a:gd name="connsiteY203" fmla="*/ 6857989 h 6857989"/>
              <a:gd name="connsiteX204" fmla="*/ 324041 w 12191985"/>
              <a:gd name="connsiteY204" fmla="*/ 6510332 h 6857989"/>
              <a:gd name="connsiteX205" fmla="*/ 637755 w 12191985"/>
              <a:gd name="connsiteY205" fmla="*/ 6857989 h 6857989"/>
              <a:gd name="connsiteX206" fmla="*/ 580978 w 12191985"/>
              <a:gd name="connsiteY206" fmla="*/ 6857989 h 6857989"/>
              <a:gd name="connsiteX207" fmla="*/ 324517 w 12191985"/>
              <a:gd name="connsiteY207" fmla="*/ 6573864 h 6857989"/>
              <a:gd name="connsiteX208" fmla="*/ 68077 w 12191985"/>
              <a:gd name="connsiteY208" fmla="*/ 6857989 h 6857989"/>
              <a:gd name="connsiteX209" fmla="*/ 10304 w 12191985"/>
              <a:gd name="connsiteY209" fmla="*/ 6857989 h 6857989"/>
              <a:gd name="connsiteX210" fmla="*/ 10932953 w 12191985"/>
              <a:gd name="connsiteY210" fmla="*/ 6402687 h 6857989"/>
              <a:gd name="connsiteX211" fmla="*/ 11153361 w 12191985"/>
              <a:gd name="connsiteY211" fmla="*/ 6402687 h 6857989"/>
              <a:gd name="connsiteX212" fmla="*/ 11043157 w 12191985"/>
              <a:gd name="connsiteY212" fmla="*/ 6524798 h 6857989"/>
              <a:gd name="connsiteX213" fmla="*/ 10282782 w 12191985"/>
              <a:gd name="connsiteY213" fmla="*/ 6402687 h 6857989"/>
              <a:gd name="connsiteX214" fmla="*/ 10503189 w 12191985"/>
              <a:gd name="connsiteY214" fmla="*/ 6402687 h 6857989"/>
              <a:gd name="connsiteX215" fmla="*/ 10392985 w 12191985"/>
              <a:gd name="connsiteY215" fmla="*/ 6524798 h 6857989"/>
              <a:gd name="connsiteX216" fmla="*/ 9632700 w 12191985"/>
              <a:gd name="connsiteY216" fmla="*/ 6402687 h 6857989"/>
              <a:gd name="connsiteX217" fmla="*/ 9853109 w 12191985"/>
              <a:gd name="connsiteY217" fmla="*/ 6402687 h 6857989"/>
              <a:gd name="connsiteX218" fmla="*/ 9742905 w 12191985"/>
              <a:gd name="connsiteY218" fmla="*/ 6524798 h 6857989"/>
              <a:gd name="connsiteX219" fmla="*/ 8982524 w 12191985"/>
              <a:gd name="connsiteY219" fmla="*/ 6402687 h 6857989"/>
              <a:gd name="connsiteX220" fmla="*/ 9202933 w 12191985"/>
              <a:gd name="connsiteY220" fmla="*/ 6402687 h 6857989"/>
              <a:gd name="connsiteX221" fmla="*/ 9092728 w 12191985"/>
              <a:gd name="connsiteY221" fmla="*/ 6524798 h 6857989"/>
              <a:gd name="connsiteX222" fmla="*/ 8332444 w 12191985"/>
              <a:gd name="connsiteY222" fmla="*/ 6402687 h 6857989"/>
              <a:gd name="connsiteX223" fmla="*/ 8552852 w 12191985"/>
              <a:gd name="connsiteY223" fmla="*/ 6402687 h 6857989"/>
              <a:gd name="connsiteX224" fmla="*/ 8442647 w 12191985"/>
              <a:gd name="connsiteY224" fmla="*/ 6524798 h 6857989"/>
              <a:gd name="connsiteX225" fmla="*/ 7682267 w 12191985"/>
              <a:gd name="connsiteY225" fmla="*/ 6402687 h 6857989"/>
              <a:gd name="connsiteX226" fmla="*/ 7902675 w 12191985"/>
              <a:gd name="connsiteY226" fmla="*/ 6402687 h 6857989"/>
              <a:gd name="connsiteX227" fmla="*/ 7792471 w 12191985"/>
              <a:gd name="connsiteY227" fmla="*/ 6524798 h 6857989"/>
              <a:gd name="connsiteX228" fmla="*/ 3789218 w 12191985"/>
              <a:gd name="connsiteY228" fmla="*/ 6402687 h 6857989"/>
              <a:gd name="connsiteX229" fmla="*/ 4009626 w 12191985"/>
              <a:gd name="connsiteY229" fmla="*/ 6402687 h 6857989"/>
              <a:gd name="connsiteX230" fmla="*/ 3899423 w 12191985"/>
              <a:gd name="connsiteY230" fmla="*/ 6524798 h 6857989"/>
              <a:gd name="connsiteX231" fmla="*/ 3139047 w 12191985"/>
              <a:gd name="connsiteY231" fmla="*/ 6402687 h 6857989"/>
              <a:gd name="connsiteX232" fmla="*/ 3359454 w 12191985"/>
              <a:gd name="connsiteY232" fmla="*/ 6402687 h 6857989"/>
              <a:gd name="connsiteX233" fmla="*/ 3249250 w 12191985"/>
              <a:gd name="connsiteY233" fmla="*/ 6524798 h 6857989"/>
              <a:gd name="connsiteX234" fmla="*/ 2488965 w 12191985"/>
              <a:gd name="connsiteY234" fmla="*/ 6402687 h 6857989"/>
              <a:gd name="connsiteX235" fmla="*/ 2709374 w 12191985"/>
              <a:gd name="connsiteY235" fmla="*/ 6402687 h 6857989"/>
              <a:gd name="connsiteX236" fmla="*/ 2599170 w 12191985"/>
              <a:gd name="connsiteY236" fmla="*/ 6524798 h 6857989"/>
              <a:gd name="connsiteX237" fmla="*/ 1838789 w 12191985"/>
              <a:gd name="connsiteY237" fmla="*/ 6402687 h 6857989"/>
              <a:gd name="connsiteX238" fmla="*/ 2059198 w 12191985"/>
              <a:gd name="connsiteY238" fmla="*/ 6402687 h 6857989"/>
              <a:gd name="connsiteX239" fmla="*/ 1948993 w 12191985"/>
              <a:gd name="connsiteY239" fmla="*/ 6524798 h 6857989"/>
              <a:gd name="connsiteX240" fmla="*/ 1188709 w 12191985"/>
              <a:gd name="connsiteY240" fmla="*/ 6402687 h 6857989"/>
              <a:gd name="connsiteX241" fmla="*/ 1409117 w 12191985"/>
              <a:gd name="connsiteY241" fmla="*/ 6402687 h 6857989"/>
              <a:gd name="connsiteX242" fmla="*/ 1298912 w 12191985"/>
              <a:gd name="connsiteY242" fmla="*/ 6524798 h 6857989"/>
              <a:gd name="connsiteX243" fmla="*/ 538531 w 12191985"/>
              <a:gd name="connsiteY243" fmla="*/ 6402687 h 6857989"/>
              <a:gd name="connsiteX244" fmla="*/ 758940 w 12191985"/>
              <a:gd name="connsiteY244" fmla="*/ 6402687 h 6857989"/>
              <a:gd name="connsiteX245" fmla="*/ 648735 w 12191985"/>
              <a:gd name="connsiteY245" fmla="*/ 6524798 h 6857989"/>
              <a:gd name="connsiteX246" fmla="*/ 11583034 w 12191985"/>
              <a:gd name="connsiteY246" fmla="*/ 6402686 h 6857989"/>
              <a:gd name="connsiteX247" fmla="*/ 11803442 w 12191985"/>
              <a:gd name="connsiteY247" fmla="*/ 6402686 h 6857989"/>
              <a:gd name="connsiteX248" fmla="*/ 11693238 w 12191985"/>
              <a:gd name="connsiteY248" fmla="*/ 6524797 h 6857989"/>
              <a:gd name="connsiteX249" fmla="*/ 6389734 w 12191985"/>
              <a:gd name="connsiteY249" fmla="*/ 6402686 h 6857989"/>
              <a:gd name="connsiteX250" fmla="*/ 6610142 w 12191985"/>
              <a:gd name="connsiteY250" fmla="*/ 6402686 h 6857989"/>
              <a:gd name="connsiteX251" fmla="*/ 6499938 w 12191985"/>
              <a:gd name="connsiteY251" fmla="*/ 6524797 h 6857989"/>
              <a:gd name="connsiteX252" fmla="*/ 5739557 w 12191985"/>
              <a:gd name="connsiteY252" fmla="*/ 6402686 h 6857989"/>
              <a:gd name="connsiteX253" fmla="*/ 5959965 w 12191985"/>
              <a:gd name="connsiteY253" fmla="*/ 6402686 h 6857989"/>
              <a:gd name="connsiteX254" fmla="*/ 5849761 w 12191985"/>
              <a:gd name="connsiteY254" fmla="*/ 6524797 h 6857989"/>
              <a:gd name="connsiteX255" fmla="*/ 5089477 w 12191985"/>
              <a:gd name="connsiteY255" fmla="*/ 6402686 h 6857989"/>
              <a:gd name="connsiteX256" fmla="*/ 5309885 w 12191985"/>
              <a:gd name="connsiteY256" fmla="*/ 6402686 h 6857989"/>
              <a:gd name="connsiteX257" fmla="*/ 5199680 w 12191985"/>
              <a:gd name="connsiteY257" fmla="*/ 6524797 h 6857989"/>
              <a:gd name="connsiteX258" fmla="*/ 4439300 w 12191985"/>
              <a:gd name="connsiteY258" fmla="*/ 6402686 h 6857989"/>
              <a:gd name="connsiteX259" fmla="*/ 4659707 w 12191985"/>
              <a:gd name="connsiteY259" fmla="*/ 6402686 h 6857989"/>
              <a:gd name="connsiteX260" fmla="*/ 4549504 w 12191985"/>
              <a:gd name="connsiteY260" fmla="*/ 6524797 h 6857989"/>
              <a:gd name="connsiteX261" fmla="*/ 7467776 w 12191985"/>
              <a:gd name="connsiteY261" fmla="*/ 6313069 h 6857989"/>
              <a:gd name="connsiteX262" fmla="*/ 7792483 w 12191985"/>
              <a:gd name="connsiteY262" fmla="*/ 6672923 h 6857989"/>
              <a:gd name="connsiteX263" fmla="*/ 8117284 w 12191985"/>
              <a:gd name="connsiteY263" fmla="*/ 6313069 h 6857989"/>
              <a:gd name="connsiteX264" fmla="*/ 8441994 w 12191985"/>
              <a:gd name="connsiteY264" fmla="*/ 6672923 h 6857989"/>
              <a:gd name="connsiteX265" fmla="*/ 8766702 w 12191985"/>
              <a:gd name="connsiteY265" fmla="*/ 6313069 h 6857989"/>
              <a:gd name="connsiteX266" fmla="*/ 9091503 w 12191985"/>
              <a:gd name="connsiteY266" fmla="*/ 6672923 h 6857989"/>
              <a:gd name="connsiteX267" fmla="*/ 9416212 w 12191985"/>
              <a:gd name="connsiteY267" fmla="*/ 6313069 h 6857989"/>
              <a:gd name="connsiteX268" fmla="*/ 9741013 w 12191985"/>
              <a:gd name="connsiteY268" fmla="*/ 6672923 h 6857989"/>
              <a:gd name="connsiteX269" fmla="*/ 10065814 w 12191985"/>
              <a:gd name="connsiteY269" fmla="*/ 6313069 h 6857989"/>
              <a:gd name="connsiteX270" fmla="*/ 10390522 w 12191985"/>
              <a:gd name="connsiteY270" fmla="*/ 6672923 h 6857989"/>
              <a:gd name="connsiteX271" fmla="*/ 10715308 w 12191985"/>
              <a:gd name="connsiteY271" fmla="*/ 6313069 h 6857989"/>
              <a:gd name="connsiteX272" fmla="*/ 11040110 w 12191985"/>
              <a:gd name="connsiteY272" fmla="*/ 6672923 h 6857989"/>
              <a:gd name="connsiteX273" fmla="*/ 11364817 w 12191985"/>
              <a:gd name="connsiteY273" fmla="*/ 6313069 h 6857989"/>
              <a:gd name="connsiteX274" fmla="*/ 11689620 w 12191985"/>
              <a:gd name="connsiteY274" fmla="*/ 6672923 h 6857989"/>
              <a:gd name="connsiteX275" fmla="*/ 12014422 w 12191985"/>
              <a:gd name="connsiteY275" fmla="*/ 6313069 h 6857989"/>
              <a:gd name="connsiteX276" fmla="*/ 12191985 w 12191985"/>
              <a:gd name="connsiteY276" fmla="*/ 6509851 h 6857989"/>
              <a:gd name="connsiteX277" fmla="*/ 12191985 w 12191985"/>
              <a:gd name="connsiteY277" fmla="*/ 6572643 h 6857989"/>
              <a:gd name="connsiteX278" fmla="*/ 12015089 w 12191985"/>
              <a:gd name="connsiteY278" fmla="*/ 6376599 h 6857989"/>
              <a:gd name="connsiteX279" fmla="*/ 11690382 w 12191985"/>
              <a:gd name="connsiteY279" fmla="*/ 6736454 h 6857989"/>
              <a:gd name="connsiteX280" fmla="*/ 11365579 w 12191985"/>
              <a:gd name="connsiteY280" fmla="*/ 6376599 h 6857989"/>
              <a:gd name="connsiteX281" fmla="*/ 11040777 w 12191985"/>
              <a:gd name="connsiteY281" fmla="*/ 6736454 h 6857989"/>
              <a:gd name="connsiteX282" fmla="*/ 10716069 w 12191985"/>
              <a:gd name="connsiteY282" fmla="*/ 6376599 h 6857989"/>
              <a:gd name="connsiteX283" fmla="*/ 10391284 w 12191985"/>
              <a:gd name="connsiteY283" fmla="*/ 6736454 h 6857989"/>
              <a:gd name="connsiteX284" fmla="*/ 10066481 w 12191985"/>
              <a:gd name="connsiteY284" fmla="*/ 6376599 h 6857989"/>
              <a:gd name="connsiteX285" fmla="*/ 9741681 w 12191985"/>
              <a:gd name="connsiteY285" fmla="*/ 6736454 h 6857989"/>
              <a:gd name="connsiteX286" fmla="*/ 9416974 w 12191985"/>
              <a:gd name="connsiteY286" fmla="*/ 6376599 h 6857989"/>
              <a:gd name="connsiteX287" fmla="*/ 9092170 w 12191985"/>
              <a:gd name="connsiteY287" fmla="*/ 6736454 h 6857989"/>
              <a:gd name="connsiteX288" fmla="*/ 8767370 w 12191985"/>
              <a:gd name="connsiteY288" fmla="*/ 6376599 h 6857989"/>
              <a:gd name="connsiteX289" fmla="*/ 8442660 w 12191985"/>
              <a:gd name="connsiteY289" fmla="*/ 6736454 h 6857989"/>
              <a:gd name="connsiteX290" fmla="*/ 8117855 w 12191985"/>
              <a:gd name="connsiteY290" fmla="*/ 6376599 h 6857989"/>
              <a:gd name="connsiteX291" fmla="*/ 7793053 w 12191985"/>
              <a:gd name="connsiteY291" fmla="*/ 6736454 h 6857989"/>
              <a:gd name="connsiteX292" fmla="*/ 7468252 w 12191985"/>
              <a:gd name="connsiteY292" fmla="*/ 6376599 h 6857989"/>
              <a:gd name="connsiteX293" fmla="*/ 7143736 w 12191985"/>
              <a:gd name="connsiteY293" fmla="*/ 6736168 h 6857989"/>
              <a:gd name="connsiteX294" fmla="*/ 7143736 w 12191985"/>
              <a:gd name="connsiteY294" fmla="*/ 6672160 h 6857989"/>
              <a:gd name="connsiteX295" fmla="*/ 324041 w 12191985"/>
              <a:gd name="connsiteY295" fmla="*/ 6313069 h 6857989"/>
              <a:gd name="connsiteX296" fmla="*/ 648747 w 12191985"/>
              <a:gd name="connsiteY296" fmla="*/ 6672923 h 6857989"/>
              <a:gd name="connsiteX297" fmla="*/ 973548 w 12191985"/>
              <a:gd name="connsiteY297" fmla="*/ 6313069 h 6857989"/>
              <a:gd name="connsiteX298" fmla="*/ 1298259 w 12191985"/>
              <a:gd name="connsiteY298" fmla="*/ 6672923 h 6857989"/>
              <a:gd name="connsiteX299" fmla="*/ 1622967 w 12191985"/>
              <a:gd name="connsiteY299" fmla="*/ 6313069 h 6857989"/>
              <a:gd name="connsiteX300" fmla="*/ 1947768 w 12191985"/>
              <a:gd name="connsiteY300" fmla="*/ 6672923 h 6857989"/>
              <a:gd name="connsiteX301" fmla="*/ 2272477 w 12191985"/>
              <a:gd name="connsiteY301" fmla="*/ 6313069 h 6857989"/>
              <a:gd name="connsiteX302" fmla="*/ 2597278 w 12191985"/>
              <a:gd name="connsiteY302" fmla="*/ 6672923 h 6857989"/>
              <a:gd name="connsiteX303" fmla="*/ 2922079 w 12191985"/>
              <a:gd name="connsiteY303" fmla="*/ 6313069 h 6857989"/>
              <a:gd name="connsiteX304" fmla="*/ 3246787 w 12191985"/>
              <a:gd name="connsiteY304" fmla="*/ 6672923 h 6857989"/>
              <a:gd name="connsiteX305" fmla="*/ 3571573 w 12191985"/>
              <a:gd name="connsiteY305" fmla="*/ 6313069 h 6857989"/>
              <a:gd name="connsiteX306" fmla="*/ 3896375 w 12191985"/>
              <a:gd name="connsiteY306" fmla="*/ 6672923 h 6857989"/>
              <a:gd name="connsiteX307" fmla="*/ 4221082 w 12191985"/>
              <a:gd name="connsiteY307" fmla="*/ 6313069 h 6857989"/>
              <a:gd name="connsiteX308" fmla="*/ 4545885 w 12191985"/>
              <a:gd name="connsiteY308" fmla="*/ 6672923 h 6857989"/>
              <a:gd name="connsiteX309" fmla="*/ 4870688 w 12191985"/>
              <a:gd name="connsiteY309" fmla="*/ 6313069 h 6857989"/>
              <a:gd name="connsiteX310" fmla="*/ 5195395 w 12191985"/>
              <a:gd name="connsiteY310" fmla="*/ 6672923 h 6857989"/>
              <a:gd name="connsiteX311" fmla="*/ 5520198 w 12191985"/>
              <a:gd name="connsiteY311" fmla="*/ 6313069 h 6857989"/>
              <a:gd name="connsiteX312" fmla="*/ 5845000 w 12191985"/>
              <a:gd name="connsiteY312" fmla="*/ 6672923 h 6857989"/>
              <a:gd name="connsiteX313" fmla="*/ 6169802 w 12191985"/>
              <a:gd name="connsiteY313" fmla="*/ 6313069 h 6857989"/>
              <a:gd name="connsiteX314" fmla="*/ 6494604 w 12191985"/>
              <a:gd name="connsiteY314" fmla="*/ 6672923 h 6857989"/>
              <a:gd name="connsiteX315" fmla="*/ 6819407 w 12191985"/>
              <a:gd name="connsiteY315" fmla="*/ 6313069 h 6857989"/>
              <a:gd name="connsiteX316" fmla="*/ 7143733 w 12191985"/>
              <a:gd name="connsiteY316" fmla="*/ 6672351 h 6857989"/>
              <a:gd name="connsiteX317" fmla="*/ 7143733 w 12191985"/>
              <a:gd name="connsiteY317" fmla="*/ 6735502 h 6857989"/>
              <a:gd name="connsiteX318" fmla="*/ 7143733 w 12191985"/>
              <a:gd name="connsiteY318" fmla="*/ 6735597 h 6857989"/>
              <a:gd name="connsiteX319" fmla="*/ 6821788 w 12191985"/>
              <a:gd name="connsiteY319" fmla="*/ 6378790 h 6857989"/>
              <a:gd name="connsiteX320" fmla="*/ 6819788 w 12191985"/>
              <a:gd name="connsiteY320" fmla="*/ 6376599 h 6857989"/>
              <a:gd name="connsiteX321" fmla="*/ 6495081 w 12191985"/>
              <a:gd name="connsiteY321" fmla="*/ 6736454 h 6857989"/>
              <a:gd name="connsiteX322" fmla="*/ 6170373 w 12191985"/>
              <a:gd name="connsiteY322" fmla="*/ 6376599 h 6857989"/>
              <a:gd name="connsiteX323" fmla="*/ 5845571 w 12191985"/>
              <a:gd name="connsiteY323" fmla="*/ 6736454 h 6857989"/>
              <a:gd name="connsiteX324" fmla="*/ 5520864 w 12191985"/>
              <a:gd name="connsiteY324" fmla="*/ 6376599 h 6857989"/>
              <a:gd name="connsiteX325" fmla="*/ 5196062 w 12191985"/>
              <a:gd name="connsiteY325" fmla="*/ 6736454 h 6857989"/>
              <a:gd name="connsiteX326" fmla="*/ 4871355 w 12191985"/>
              <a:gd name="connsiteY326" fmla="*/ 6376599 h 6857989"/>
              <a:gd name="connsiteX327" fmla="*/ 4546648 w 12191985"/>
              <a:gd name="connsiteY327" fmla="*/ 6736454 h 6857989"/>
              <a:gd name="connsiteX328" fmla="*/ 4221845 w 12191985"/>
              <a:gd name="connsiteY328" fmla="*/ 6376599 h 6857989"/>
              <a:gd name="connsiteX329" fmla="*/ 3897043 w 12191985"/>
              <a:gd name="connsiteY329" fmla="*/ 6736454 h 6857989"/>
              <a:gd name="connsiteX330" fmla="*/ 3572334 w 12191985"/>
              <a:gd name="connsiteY330" fmla="*/ 6376599 h 6857989"/>
              <a:gd name="connsiteX331" fmla="*/ 3247549 w 12191985"/>
              <a:gd name="connsiteY331" fmla="*/ 6736454 h 6857989"/>
              <a:gd name="connsiteX332" fmla="*/ 2922746 w 12191985"/>
              <a:gd name="connsiteY332" fmla="*/ 6376599 h 6857989"/>
              <a:gd name="connsiteX333" fmla="*/ 2597946 w 12191985"/>
              <a:gd name="connsiteY333" fmla="*/ 6736454 h 6857989"/>
              <a:gd name="connsiteX334" fmla="*/ 2273239 w 12191985"/>
              <a:gd name="connsiteY334" fmla="*/ 6376599 h 6857989"/>
              <a:gd name="connsiteX335" fmla="*/ 1948435 w 12191985"/>
              <a:gd name="connsiteY335" fmla="*/ 6736454 h 6857989"/>
              <a:gd name="connsiteX336" fmla="*/ 1623635 w 12191985"/>
              <a:gd name="connsiteY336" fmla="*/ 6376599 h 6857989"/>
              <a:gd name="connsiteX337" fmla="*/ 1298925 w 12191985"/>
              <a:gd name="connsiteY337" fmla="*/ 6736454 h 6857989"/>
              <a:gd name="connsiteX338" fmla="*/ 974120 w 12191985"/>
              <a:gd name="connsiteY338" fmla="*/ 6376599 h 6857989"/>
              <a:gd name="connsiteX339" fmla="*/ 649318 w 12191985"/>
              <a:gd name="connsiteY339" fmla="*/ 6736454 h 6857989"/>
              <a:gd name="connsiteX340" fmla="*/ 324517 w 12191985"/>
              <a:gd name="connsiteY340" fmla="*/ 6376599 h 6857989"/>
              <a:gd name="connsiteX341" fmla="*/ 1 w 12191985"/>
              <a:gd name="connsiteY341" fmla="*/ 6736168 h 6857989"/>
              <a:gd name="connsiteX342" fmla="*/ 1 w 12191985"/>
              <a:gd name="connsiteY342" fmla="*/ 6672160 h 6857989"/>
              <a:gd name="connsiteX343" fmla="*/ 12022708 w 12191985"/>
              <a:gd name="connsiteY343" fmla="*/ 6144663 h 6857989"/>
              <a:gd name="connsiteX344" fmla="*/ 12060808 w 12191985"/>
              <a:gd name="connsiteY344" fmla="*/ 6182762 h 6857989"/>
              <a:gd name="connsiteX345" fmla="*/ 12022708 w 12191985"/>
              <a:gd name="connsiteY345" fmla="*/ 6220862 h 6857989"/>
              <a:gd name="connsiteX346" fmla="*/ 11984608 w 12191985"/>
              <a:gd name="connsiteY346" fmla="*/ 6182762 h 6857989"/>
              <a:gd name="connsiteX347" fmla="*/ 12022708 w 12191985"/>
              <a:gd name="connsiteY347" fmla="*/ 6144663 h 6857989"/>
              <a:gd name="connsiteX348" fmla="*/ 11372627 w 12191985"/>
              <a:gd name="connsiteY348" fmla="*/ 6144663 h 6857989"/>
              <a:gd name="connsiteX349" fmla="*/ 11410727 w 12191985"/>
              <a:gd name="connsiteY349" fmla="*/ 6182762 h 6857989"/>
              <a:gd name="connsiteX350" fmla="*/ 11372627 w 12191985"/>
              <a:gd name="connsiteY350" fmla="*/ 6220862 h 6857989"/>
              <a:gd name="connsiteX351" fmla="*/ 11334527 w 12191985"/>
              <a:gd name="connsiteY351" fmla="*/ 6182762 h 6857989"/>
              <a:gd name="connsiteX352" fmla="*/ 11372627 w 12191985"/>
              <a:gd name="connsiteY352" fmla="*/ 6144663 h 6857989"/>
              <a:gd name="connsiteX353" fmla="*/ 10722546 w 12191985"/>
              <a:gd name="connsiteY353" fmla="*/ 6144663 h 6857989"/>
              <a:gd name="connsiteX354" fmla="*/ 10760646 w 12191985"/>
              <a:gd name="connsiteY354" fmla="*/ 6182762 h 6857989"/>
              <a:gd name="connsiteX355" fmla="*/ 10722546 w 12191985"/>
              <a:gd name="connsiteY355" fmla="*/ 6220862 h 6857989"/>
              <a:gd name="connsiteX356" fmla="*/ 10684454 w 12191985"/>
              <a:gd name="connsiteY356" fmla="*/ 6182762 h 6857989"/>
              <a:gd name="connsiteX357" fmla="*/ 10722546 w 12191985"/>
              <a:gd name="connsiteY357" fmla="*/ 6144663 h 6857989"/>
              <a:gd name="connsiteX358" fmla="*/ 10072478 w 12191985"/>
              <a:gd name="connsiteY358" fmla="*/ 6144663 h 6857989"/>
              <a:gd name="connsiteX359" fmla="*/ 10110575 w 12191985"/>
              <a:gd name="connsiteY359" fmla="*/ 6182762 h 6857989"/>
              <a:gd name="connsiteX360" fmla="*/ 10072478 w 12191985"/>
              <a:gd name="connsiteY360" fmla="*/ 6220862 h 6857989"/>
              <a:gd name="connsiteX361" fmla="*/ 10034378 w 12191985"/>
              <a:gd name="connsiteY361" fmla="*/ 6182762 h 6857989"/>
              <a:gd name="connsiteX362" fmla="*/ 10072478 w 12191985"/>
              <a:gd name="connsiteY362" fmla="*/ 6144663 h 6857989"/>
              <a:gd name="connsiteX363" fmla="*/ 9422400 w 12191985"/>
              <a:gd name="connsiteY363" fmla="*/ 6144663 h 6857989"/>
              <a:gd name="connsiteX364" fmla="*/ 9460500 w 12191985"/>
              <a:gd name="connsiteY364" fmla="*/ 6182764 h 6857989"/>
              <a:gd name="connsiteX365" fmla="*/ 9422400 w 12191985"/>
              <a:gd name="connsiteY365" fmla="*/ 6220862 h 6857989"/>
              <a:gd name="connsiteX366" fmla="*/ 9384299 w 12191985"/>
              <a:gd name="connsiteY366" fmla="*/ 6182764 h 6857989"/>
              <a:gd name="connsiteX367" fmla="*/ 9422400 w 12191985"/>
              <a:gd name="connsiteY367" fmla="*/ 6144663 h 6857989"/>
              <a:gd name="connsiteX368" fmla="*/ 8772318 w 12191985"/>
              <a:gd name="connsiteY368" fmla="*/ 6144663 h 6857989"/>
              <a:gd name="connsiteX369" fmla="*/ 8810417 w 12191985"/>
              <a:gd name="connsiteY369" fmla="*/ 6182764 h 6857989"/>
              <a:gd name="connsiteX370" fmla="*/ 8772318 w 12191985"/>
              <a:gd name="connsiteY370" fmla="*/ 6220863 h 6857989"/>
              <a:gd name="connsiteX371" fmla="*/ 8734217 w 12191985"/>
              <a:gd name="connsiteY371" fmla="*/ 6182764 h 6857989"/>
              <a:gd name="connsiteX372" fmla="*/ 8772318 w 12191985"/>
              <a:gd name="connsiteY372" fmla="*/ 6144663 h 6857989"/>
              <a:gd name="connsiteX373" fmla="*/ 8122234 w 12191985"/>
              <a:gd name="connsiteY373" fmla="*/ 6144663 h 6857989"/>
              <a:gd name="connsiteX374" fmla="*/ 8160333 w 12191985"/>
              <a:gd name="connsiteY374" fmla="*/ 6182764 h 6857989"/>
              <a:gd name="connsiteX375" fmla="*/ 8122234 w 12191985"/>
              <a:gd name="connsiteY375" fmla="*/ 6220863 h 6857989"/>
              <a:gd name="connsiteX376" fmla="*/ 8084133 w 12191985"/>
              <a:gd name="connsiteY376" fmla="*/ 6182764 h 6857989"/>
              <a:gd name="connsiteX377" fmla="*/ 8122234 w 12191985"/>
              <a:gd name="connsiteY377" fmla="*/ 6144663 h 6857989"/>
              <a:gd name="connsiteX378" fmla="*/ 7472153 w 12191985"/>
              <a:gd name="connsiteY378" fmla="*/ 6144663 h 6857989"/>
              <a:gd name="connsiteX379" fmla="*/ 7510254 w 12191985"/>
              <a:gd name="connsiteY379" fmla="*/ 6182764 h 6857989"/>
              <a:gd name="connsiteX380" fmla="*/ 7472153 w 12191985"/>
              <a:gd name="connsiteY380" fmla="*/ 6220863 h 6857989"/>
              <a:gd name="connsiteX381" fmla="*/ 7434054 w 12191985"/>
              <a:gd name="connsiteY381" fmla="*/ 6182764 h 6857989"/>
              <a:gd name="connsiteX382" fmla="*/ 7472153 w 12191985"/>
              <a:gd name="connsiteY382" fmla="*/ 6144663 h 6857989"/>
              <a:gd name="connsiteX383" fmla="*/ 4878973 w 12191985"/>
              <a:gd name="connsiteY383" fmla="*/ 6144663 h 6857989"/>
              <a:gd name="connsiteX384" fmla="*/ 4917074 w 12191985"/>
              <a:gd name="connsiteY384" fmla="*/ 6182762 h 6857989"/>
              <a:gd name="connsiteX385" fmla="*/ 4878973 w 12191985"/>
              <a:gd name="connsiteY385" fmla="*/ 6220862 h 6857989"/>
              <a:gd name="connsiteX386" fmla="*/ 4840874 w 12191985"/>
              <a:gd name="connsiteY386" fmla="*/ 6182762 h 6857989"/>
              <a:gd name="connsiteX387" fmla="*/ 4878973 w 12191985"/>
              <a:gd name="connsiteY387" fmla="*/ 6144663 h 6857989"/>
              <a:gd name="connsiteX388" fmla="*/ 4228892 w 12191985"/>
              <a:gd name="connsiteY388" fmla="*/ 6144663 h 6857989"/>
              <a:gd name="connsiteX389" fmla="*/ 4266993 w 12191985"/>
              <a:gd name="connsiteY389" fmla="*/ 6182762 h 6857989"/>
              <a:gd name="connsiteX390" fmla="*/ 4228892 w 12191985"/>
              <a:gd name="connsiteY390" fmla="*/ 6220862 h 6857989"/>
              <a:gd name="connsiteX391" fmla="*/ 4190793 w 12191985"/>
              <a:gd name="connsiteY391" fmla="*/ 6182762 h 6857989"/>
              <a:gd name="connsiteX392" fmla="*/ 4228892 w 12191985"/>
              <a:gd name="connsiteY392" fmla="*/ 6144663 h 6857989"/>
              <a:gd name="connsiteX393" fmla="*/ 3578811 w 12191985"/>
              <a:gd name="connsiteY393" fmla="*/ 6144663 h 6857989"/>
              <a:gd name="connsiteX394" fmla="*/ 3616911 w 12191985"/>
              <a:gd name="connsiteY394" fmla="*/ 6182762 h 6857989"/>
              <a:gd name="connsiteX395" fmla="*/ 3578811 w 12191985"/>
              <a:gd name="connsiteY395" fmla="*/ 6220862 h 6857989"/>
              <a:gd name="connsiteX396" fmla="*/ 3540719 w 12191985"/>
              <a:gd name="connsiteY396" fmla="*/ 6182762 h 6857989"/>
              <a:gd name="connsiteX397" fmla="*/ 3578811 w 12191985"/>
              <a:gd name="connsiteY397" fmla="*/ 6144663 h 6857989"/>
              <a:gd name="connsiteX398" fmla="*/ 2928743 w 12191985"/>
              <a:gd name="connsiteY398" fmla="*/ 6144663 h 6857989"/>
              <a:gd name="connsiteX399" fmla="*/ 2966840 w 12191985"/>
              <a:gd name="connsiteY399" fmla="*/ 6182762 h 6857989"/>
              <a:gd name="connsiteX400" fmla="*/ 2928743 w 12191985"/>
              <a:gd name="connsiteY400" fmla="*/ 6220862 h 6857989"/>
              <a:gd name="connsiteX401" fmla="*/ 2890643 w 12191985"/>
              <a:gd name="connsiteY401" fmla="*/ 6182762 h 6857989"/>
              <a:gd name="connsiteX402" fmla="*/ 2928743 w 12191985"/>
              <a:gd name="connsiteY402" fmla="*/ 6144663 h 6857989"/>
              <a:gd name="connsiteX403" fmla="*/ 2278665 w 12191985"/>
              <a:gd name="connsiteY403" fmla="*/ 6144663 h 6857989"/>
              <a:gd name="connsiteX404" fmla="*/ 2316766 w 12191985"/>
              <a:gd name="connsiteY404" fmla="*/ 6182764 h 6857989"/>
              <a:gd name="connsiteX405" fmla="*/ 2278665 w 12191985"/>
              <a:gd name="connsiteY405" fmla="*/ 6220862 h 6857989"/>
              <a:gd name="connsiteX406" fmla="*/ 2240564 w 12191985"/>
              <a:gd name="connsiteY406" fmla="*/ 6182764 h 6857989"/>
              <a:gd name="connsiteX407" fmla="*/ 2278665 w 12191985"/>
              <a:gd name="connsiteY407" fmla="*/ 6144663 h 6857989"/>
              <a:gd name="connsiteX408" fmla="*/ 1628583 w 12191985"/>
              <a:gd name="connsiteY408" fmla="*/ 6144663 h 6857989"/>
              <a:gd name="connsiteX409" fmla="*/ 1666682 w 12191985"/>
              <a:gd name="connsiteY409" fmla="*/ 6182764 h 6857989"/>
              <a:gd name="connsiteX410" fmla="*/ 1628583 w 12191985"/>
              <a:gd name="connsiteY410" fmla="*/ 6220863 h 6857989"/>
              <a:gd name="connsiteX411" fmla="*/ 1590482 w 12191985"/>
              <a:gd name="connsiteY411" fmla="*/ 6182764 h 6857989"/>
              <a:gd name="connsiteX412" fmla="*/ 1628583 w 12191985"/>
              <a:gd name="connsiteY412" fmla="*/ 6144663 h 6857989"/>
              <a:gd name="connsiteX413" fmla="*/ 978498 w 12191985"/>
              <a:gd name="connsiteY413" fmla="*/ 6144663 h 6857989"/>
              <a:gd name="connsiteX414" fmla="*/ 1016598 w 12191985"/>
              <a:gd name="connsiteY414" fmla="*/ 6182764 h 6857989"/>
              <a:gd name="connsiteX415" fmla="*/ 978498 w 12191985"/>
              <a:gd name="connsiteY415" fmla="*/ 6220863 h 6857989"/>
              <a:gd name="connsiteX416" fmla="*/ 940398 w 12191985"/>
              <a:gd name="connsiteY416" fmla="*/ 6182764 h 6857989"/>
              <a:gd name="connsiteX417" fmla="*/ 978498 w 12191985"/>
              <a:gd name="connsiteY417" fmla="*/ 6144663 h 6857989"/>
              <a:gd name="connsiteX418" fmla="*/ 328418 w 12191985"/>
              <a:gd name="connsiteY418" fmla="*/ 6144663 h 6857989"/>
              <a:gd name="connsiteX419" fmla="*/ 366518 w 12191985"/>
              <a:gd name="connsiteY419" fmla="*/ 6182764 h 6857989"/>
              <a:gd name="connsiteX420" fmla="*/ 328418 w 12191985"/>
              <a:gd name="connsiteY420" fmla="*/ 6220863 h 6857989"/>
              <a:gd name="connsiteX421" fmla="*/ 290318 w 12191985"/>
              <a:gd name="connsiteY421" fmla="*/ 6182764 h 6857989"/>
              <a:gd name="connsiteX422" fmla="*/ 328418 w 12191985"/>
              <a:gd name="connsiteY422" fmla="*/ 6144663 h 6857989"/>
              <a:gd name="connsiteX423" fmla="*/ 6829217 w 12191985"/>
              <a:gd name="connsiteY423" fmla="*/ 6144663 h 6857989"/>
              <a:gd name="connsiteX424" fmla="*/ 6867317 w 12191985"/>
              <a:gd name="connsiteY424" fmla="*/ 6182762 h 6857989"/>
              <a:gd name="connsiteX425" fmla="*/ 6829217 w 12191985"/>
              <a:gd name="connsiteY425" fmla="*/ 6220862 h 6857989"/>
              <a:gd name="connsiteX426" fmla="*/ 6791117 w 12191985"/>
              <a:gd name="connsiteY426" fmla="*/ 6182762 h 6857989"/>
              <a:gd name="connsiteX427" fmla="*/ 6829217 w 12191985"/>
              <a:gd name="connsiteY427" fmla="*/ 6144663 h 6857989"/>
              <a:gd name="connsiteX428" fmla="*/ 6179136 w 12191985"/>
              <a:gd name="connsiteY428" fmla="*/ 6144663 h 6857989"/>
              <a:gd name="connsiteX429" fmla="*/ 6217236 w 12191985"/>
              <a:gd name="connsiteY429" fmla="*/ 6182762 h 6857989"/>
              <a:gd name="connsiteX430" fmla="*/ 6179136 w 12191985"/>
              <a:gd name="connsiteY430" fmla="*/ 6220862 h 6857989"/>
              <a:gd name="connsiteX431" fmla="*/ 6141036 w 12191985"/>
              <a:gd name="connsiteY431" fmla="*/ 6182762 h 6857989"/>
              <a:gd name="connsiteX432" fmla="*/ 6179136 w 12191985"/>
              <a:gd name="connsiteY432" fmla="*/ 6144663 h 6857989"/>
              <a:gd name="connsiteX433" fmla="*/ 5529055 w 12191985"/>
              <a:gd name="connsiteY433" fmla="*/ 6144663 h 6857989"/>
              <a:gd name="connsiteX434" fmla="*/ 5567154 w 12191985"/>
              <a:gd name="connsiteY434" fmla="*/ 6182762 h 6857989"/>
              <a:gd name="connsiteX435" fmla="*/ 5529055 w 12191985"/>
              <a:gd name="connsiteY435" fmla="*/ 6220862 h 6857989"/>
              <a:gd name="connsiteX436" fmla="*/ 5490954 w 12191985"/>
              <a:gd name="connsiteY436" fmla="*/ 6182762 h 6857989"/>
              <a:gd name="connsiteX437" fmla="*/ 5529055 w 12191985"/>
              <a:gd name="connsiteY437" fmla="*/ 6144663 h 6857989"/>
              <a:gd name="connsiteX438" fmla="*/ 7467776 w 12191985"/>
              <a:gd name="connsiteY438" fmla="*/ 5918547 h 6857989"/>
              <a:gd name="connsiteX439" fmla="*/ 7792483 w 12191985"/>
              <a:gd name="connsiteY439" fmla="*/ 6278398 h 6857989"/>
              <a:gd name="connsiteX440" fmla="*/ 8117284 w 12191985"/>
              <a:gd name="connsiteY440" fmla="*/ 5918547 h 6857989"/>
              <a:gd name="connsiteX441" fmla="*/ 8441994 w 12191985"/>
              <a:gd name="connsiteY441" fmla="*/ 6278398 h 6857989"/>
              <a:gd name="connsiteX442" fmla="*/ 8766703 w 12191985"/>
              <a:gd name="connsiteY442" fmla="*/ 5918547 h 6857989"/>
              <a:gd name="connsiteX443" fmla="*/ 9091503 w 12191985"/>
              <a:gd name="connsiteY443" fmla="*/ 6278398 h 6857989"/>
              <a:gd name="connsiteX444" fmla="*/ 9416212 w 12191985"/>
              <a:gd name="connsiteY444" fmla="*/ 5918547 h 6857989"/>
              <a:gd name="connsiteX445" fmla="*/ 9741013 w 12191985"/>
              <a:gd name="connsiteY445" fmla="*/ 6278398 h 6857989"/>
              <a:gd name="connsiteX446" fmla="*/ 10065814 w 12191985"/>
              <a:gd name="connsiteY446" fmla="*/ 5918547 h 6857989"/>
              <a:gd name="connsiteX447" fmla="*/ 10390522 w 12191985"/>
              <a:gd name="connsiteY447" fmla="*/ 6278398 h 6857989"/>
              <a:gd name="connsiteX448" fmla="*/ 10715308 w 12191985"/>
              <a:gd name="connsiteY448" fmla="*/ 5918547 h 6857989"/>
              <a:gd name="connsiteX449" fmla="*/ 11040110 w 12191985"/>
              <a:gd name="connsiteY449" fmla="*/ 6278398 h 6857989"/>
              <a:gd name="connsiteX450" fmla="*/ 11364817 w 12191985"/>
              <a:gd name="connsiteY450" fmla="*/ 5918547 h 6857989"/>
              <a:gd name="connsiteX451" fmla="*/ 11689620 w 12191985"/>
              <a:gd name="connsiteY451" fmla="*/ 6278398 h 6857989"/>
              <a:gd name="connsiteX452" fmla="*/ 12014422 w 12191985"/>
              <a:gd name="connsiteY452" fmla="*/ 5918547 h 6857989"/>
              <a:gd name="connsiteX453" fmla="*/ 12191985 w 12191985"/>
              <a:gd name="connsiteY453" fmla="*/ 6115329 h 6857989"/>
              <a:gd name="connsiteX454" fmla="*/ 12191985 w 12191985"/>
              <a:gd name="connsiteY454" fmla="*/ 6178120 h 6857989"/>
              <a:gd name="connsiteX455" fmla="*/ 12015089 w 12191985"/>
              <a:gd name="connsiteY455" fmla="*/ 5982078 h 6857989"/>
              <a:gd name="connsiteX456" fmla="*/ 11690382 w 12191985"/>
              <a:gd name="connsiteY456" fmla="*/ 6341929 h 6857989"/>
              <a:gd name="connsiteX457" fmla="*/ 11365579 w 12191985"/>
              <a:gd name="connsiteY457" fmla="*/ 5982078 h 6857989"/>
              <a:gd name="connsiteX458" fmla="*/ 11040777 w 12191985"/>
              <a:gd name="connsiteY458" fmla="*/ 6341929 h 6857989"/>
              <a:gd name="connsiteX459" fmla="*/ 10716069 w 12191985"/>
              <a:gd name="connsiteY459" fmla="*/ 5982078 h 6857989"/>
              <a:gd name="connsiteX460" fmla="*/ 10391284 w 12191985"/>
              <a:gd name="connsiteY460" fmla="*/ 6341929 h 6857989"/>
              <a:gd name="connsiteX461" fmla="*/ 10066481 w 12191985"/>
              <a:gd name="connsiteY461" fmla="*/ 5982078 h 6857989"/>
              <a:gd name="connsiteX462" fmla="*/ 9741681 w 12191985"/>
              <a:gd name="connsiteY462" fmla="*/ 6341929 h 6857989"/>
              <a:gd name="connsiteX463" fmla="*/ 9416974 w 12191985"/>
              <a:gd name="connsiteY463" fmla="*/ 5982078 h 6857989"/>
              <a:gd name="connsiteX464" fmla="*/ 9092170 w 12191985"/>
              <a:gd name="connsiteY464" fmla="*/ 6341929 h 6857989"/>
              <a:gd name="connsiteX465" fmla="*/ 8767370 w 12191985"/>
              <a:gd name="connsiteY465" fmla="*/ 5982078 h 6857989"/>
              <a:gd name="connsiteX466" fmla="*/ 8442660 w 12191985"/>
              <a:gd name="connsiteY466" fmla="*/ 6341929 h 6857989"/>
              <a:gd name="connsiteX467" fmla="*/ 8117857 w 12191985"/>
              <a:gd name="connsiteY467" fmla="*/ 5982078 h 6857989"/>
              <a:gd name="connsiteX468" fmla="*/ 7793053 w 12191985"/>
              <a:gd name="connsiteY468" fmla="*/ 6341929 h 6857989"/>
              <a:gd name="connsiteX469" fmla="*/ 7468252 w 12191985"/>
              <a:gd name="connsiteY469" fmla="*/ 5982078 h 6857989"/>
              <a:gd name="connsiteX470" fmla="*/ 7143736 w 12191985"/>
              <a:gd name="connsiteY470" fmla="*/ 6341643 h 6857989"/>
              <a:gd name="connsiteX471" fmla="*/ 7143736 w 12191985"/>
              <a:gd name="connsiteY471" fmla="*/ 6277636 h 6857989"/>
              <a:gd name="connsiteX472" fmla="*/ 324041 w 12191985"/>
              <a:gd name="connsiteY472" fmla="*/ 5918547 h 6857989"/>
              <a:gd name="connsiteX473" fmla="*/ 648747 w 12191985"/>
              <a:gd name="connsiteY473" fmla="*/ 6278398 h 6857989"/>
              <a:gd name="connsiteX474" fmla="*/ 973549 w 12191985"/>
              <a:gd name="connsiteY474" fmla="*/ 5918547 h 6857989"/>
              <a:gd name="connsiteX475" fmla="*/ 1298259 w 12191985"/>
              <a:gd name="connsiteY475" fmla="*/ 6278398 h 6857989"/>
              <a:gd name="connsiteX476" fmla="*/ 1622968 w 12191985"/>
              <a:gd name="connsiteY476" fmla="*/ 5918547 h 6857989"/>
              <a:gd name="connsiteX477" fmla="*/ 1947768 w 12191985"/>
              <a:gd name="connsiteY477" fmla="*/ 6278398 h 6857989"/>
              <a:gd name="connsiteX478" fmla="*/ 2272477 w 12191985"/>
              <a:gd name="connsiteY478" fmla="*/ 5918547 h 6857989"/>
              <a:gd name="connsiteX479" fmla="*/ 2597278 w 12191985"/>
              <a:gd name="connsiteY479" fmla="*/ 6278398 h 6857989"/>
              <a:gd name="connsiteX480" fmla="*/ 2922079 w 12191985"/>
              <a:gd name="connsiteY480" fmla="*/ 5918547 h 6857989"/>
              <a:gd name="connsiteX481" fmla="*/ 3246787 w 12191985"/>
              <a:gd name="connsiteY481" fmla="*/ 6278398 h 6857989"/>
              <a:gd name="connsiteX482" fmla="*/ 3571573 w 12191985"/>
              <a:gd name="connsiteY482" fmla="*/ 5918547 h 6857989"/>
              <a:gd name="connsiteX483" fmla="*/ 3896375 w 12191985"/>
              <a:gd name="connsiteY483" fmla="*/ 6278398 h 6857989"/>
              <a:gd name="connsiteX484" fmla="*/ 4221082 w 12191985"/>
              <a:gd name="connsiteY484" fmla="*/ 5918547 h 6857989"/>
              <a:gd name="connsiteX485" fmla="*/ 4545885 w 12191985"/>
              <a:gd name="connsiteY485" fmla="*/ 6278398 h 6857989"/>
              <a:gd name="connsiteX486" fmla="*/ 4870688 w 12191985"/>
              <a:gd name="connsiteY486" fmla="*/ 5918547 h 6857989"/>
              <a:gd name="connsiteX487" fmla="*/ 5195395 w 12191985"/>
              <a:gd name="connsiteY487" fmla="*/ 6278398 h 6857989"/>
              <a:gd name="connsiteX488" fmla="*/ 5520198 w 12191985"/>
              <a:gd name="connsiteY488" fmla="*/ 5918547 h 6857989"/>
              <a:gd name="connsiteX489" fmla="*/ 5845000 w 12191985"/>
              <a:gd name="connsiteY489" fmla="*/ 6278398 h 6857989"/>
              <a:gd name="connsiteX490" fmla="*/ 6169802 w 12191985"/>
              <a:gd name="connsiteY490" fmla="*/ 5918547 h 6857989"/>
              <a:gd name="connsiteX491" fmla="*/ 6494604 w 12191985"/>
              <a:gd name="connsiteY491" fmla="*/ 6278398 h 6857989"/>
              <a:gd name="connsiteX492" fmla="*/ 6819407 w 12191985"/>
              <a:gd name="connsiteY492" fmla="*/ 5918547 h 6857989"/>
              <a:gd name="connsiteX493" fmla="*/ 7143733 w 12191985"/>
              <a:gd name="connsiteY493" fmla="*/ 6277826 h 6857989"/>
              <a:gd name="connsiteX494" fmla="*/ 7143733 w 12191985"/>
              <a:gd name="connsiteY494" fmla="*/ 6340977 h 6857989"/>
              <a:gd name="connsiteX495" fmla="*/ 7143733 w 12191985"/>
              <a:gd name="connsiteY495" fmla="*/ 6341072 h 6857989"/>
              <a:gd name="connsiteX496" fmla="*/ 6821788 w 12191985"/>
              <a:gd name="connsiteY496" fmla="*/ 5984269 h 6857989"/>
              <a:gd name="connsiteX497" fmla="*/ 6819788 w 12191985"/>
              <a:gd name="connsiteY497" fmla="*/ 5982078 h 6857989"/>
              <a:gd name="connsiteX498" fmla="*/ 6495081 w 12191985"/>
              <a:gd name="connsiteY498" fmla="*/ 6341929 h 6857989"/>
              <a:gd name="connsiteX499" fmla="*/ 6170373 w 12191985"/>
              <a:gd name="connsiteY499" fmla="*/ 5982078 h 6857989"/>
              <a:gd name="connsiteX500" fmla="*/ 5845571 w 12191985"/>
              <a:gd name="connsiteY500" fmla="*/ 6341929 h 6857989"/>
              <a:gd name="connsiteX501" fmla="*/ 5520864 w 12191985"/>
              <a:gd name="connsiteY501" fmla="*/ 5982078 h 6857989"/>
              <a:gd name="connsiteX502" fmla="*/ 5196062 w 12191985"/>
              <a:gd name="connsiteY502" fmla="*/ 6341929 h 6857989"/>
              <a:gd name="connsiteX503" fmla="*/ 4871355 w 12191985"/>
              <a:gd name="connsiteY503" fmla="*/ 5982078 h 6857989"/>
              <a:gd name="connsiteX504" fmla="*/ 4546648 w 12191985"/>
              <a:gd name="connsiteY504" fmla="*/ 6341929 h 6857989"/>
              <a:gd name="connsiteX505" fmla="*/ 4221845 w 12191985"/>
              <a:gd name="connsiteY505" fmla="*/ 5982078 h 6857989"/>
              <a:gd name="connsiteX506" fmla="*/ 3897043 w 12191985"/>
              <a:gd name="connsiteY506" fmla="*/ 6341929 h 6857989"/>
              <a:gd name="connsiteX507" fmla="*/ 3572334 w 12191985"/>
              <a:gd name="connsiteY507" fmla="*/ 5982078 h 6857989"/>
              <a:gd name="connsiteX508" fmla="*/ 3247549 w 12191985"/>
              <a:gd name="connsiteY508" fmla="*/ 6341929 h 6857989"/>
              <a:gd name="connsiteX509" fmla="*/ 2922746 w 12191985"/>
              <a:gd name="connsiteY509" fmla="*/ 5982078 h 6857989"/>
              <a:gd name="connsiteX510" fmla="*/ 2597946 w 12191985"/>
              <a:gd name="connsiteY510" fmla="*/ 6341929 h 6857989"/>
              <a:gd name="connsiteX511" fmla="*/ 2273239 w 12191985"/>
              <a:gd name="connsiteY511" fmla="*/ 5982078 h 6857989"/>
              <a:gd name="connsiteX512" fmla="*/ 1948435 w 12191985"/>
              <a:gd name="connsiteY512" fmla="*/ 6341929 h 6857989"/>
              <a:gd name="connsiteX513" fmla="*/ 1623635 w 12191985"/>
              <a:gd name="connsiteY513" fmla="*/ 5982078 h 6857989"/>
              <a:gd name="connsiteX514" fmla="*/ 1298925 w 12191985"/>
              <a:gd name="connsiteY514" fmla="*/ 6341929 h 6857989"/>
              <a:gd name="connsiteX515" fmla="*/ 974121 w 12191985"/>
              <a:gd name="connsiteY515" fmla="*/ 5982078 h 6857989"/>
              <a:gd name="connsiteX516" fmla="*/ 649318 w 12191985"/>
              <a:gd name="connsiteY516" fmla="*/ 6341929 h 6857989"/>
              <a:gd name="connsiteX517" fmla="*/ 324517 w 12191985"/>
              <a:gd name="connsiteY517" fmla="*/ 5982078 h 6857989"/>
              <a:gd name="connsiteX518" fmla="*/ 1 w 12191985"/>
              <a:gd name="connsiteY518" fmla="*/ 6341643 h 6857989"/>
              <a:gd name="connsiteX519" fmla="*/ 1 w 12191985"/>
              <a:gd name="connsiteY519" fmla="*/ 6277636 h 6857989"/>
              <a:gd name="connsiteX520" fmla="*/ 10282783 w 12191985"/>
              <a:gd name="connsiteY520" fmla="*/ 5810901 h 6857989"/>
              <a:gd name="connsiteX521" fmla="*/ 10503189 w 12191985"/>
              <a:gd name="connsiteY521" fmla="*/ 5810901 h 6857989"/>
              <a:gd name="connsiteX522" fmla="*/ 10392987 w 12191985"/>
              <a:gd name="connsiteY522" fmla="*/ 5933013 h 6857989"/>
              <a:gd name="connsiteX523" fmla="*/ 9632702 w 12191985"/>
              <a:gd name="connsiteY523" fmla="*/ 5810901 h 6857989"/>
              <a:gd name="connsiteX524" fmla="*/ 9853110 w 12191985"/>
              <a:gd name="connsiteY524" fmla="*/ 5810901 h 6857989"/>
              <a:gd name="connsiteX525" fmla="*/ 9742906 w 12191985"/>
              <a:gd name="connsiteY525" fmla="*/ 5933013 h 6857989"/>
              <a:gd name="connsiteX526" fmla="*/ 8982526 w 12191985"/>
              <a:gd name="connsiteY526" fmla="*/ 5810901 h 6857989"/>
              <a:gd name="connsiteX527" fmla="*/ 9202934 w 12191985"/>
              <a:gd name="connsiteY527" fmla="*/ 5810901 h 6857989"/>
              <a:gd name="connsiteX528" fmla="*/ 9092729 w 12191985"/>
              <a:gd name="connsiteY528" fmla="*/ 5933013 h 6857989"/>
              <a:gd name="connsiteX529" fmla="*/ 8332446 w 12191985"/>
              <a:gd name="connsiteY529" fmla="*/ 5810901 h 6857989"/>
              <a:gd name="connsiteX530" fmla="*/ 8552853 w 12191985"/>
              <a:gd name="connsiteY530" fmla="*/ 5810901 h 6857989"/>
              <a:gd name="connsiteX531" fmla="*/ 8442649 w 12191985"/>
              <a:gd name="connsiteY531" fmla="*/ 5933013 h 6857989"/>
              <a:gd name="connsiteX532" fmla="*/ 7682267 w 12191985"/>
              <a:gd name="connsiteY532" fmla="*/ 5810901 h 6857989"/>
              <a:gd name="connsiteX533" fmla="*/ 7902676 w 12191985"/>
              <a:gd name="connsiteY533" fmla="*/ 5810901 h 6857989"/>
              <a:gd name="connsiteX534" fmla="*/ 7792471 w 12191985"/>
              <a:gd name="connsiteY534" fmla="*/ 5933013 h 6857989"/>
              <a:gd name="connsiteX535" fmla="*/ 3139048 w 12191985"/>
              <a:gd name="connsiteY535" fmla="*/ 5810901 h 6857989"/>
              <a:gd name="connsiteX536" fmla="*/ 3359454 w 12191985"/>
              <a:gd name="connsiteY536" fmla="*/ 5810901 h 6857989"/>
              <a:gd name="connsiteX537" fmla="*/ 3249253 w 12191985"/>
              <a:gd name="connsiteY537" fmla="*/ 5933013 h 6857989"/>
              <a:gd name="connsiteX538" fmla="*/ 2488967 w 12191985"/>
              <a:gd name="connsiteY538" fmla="*/ 5810901 h 6857989"/>
              <a:gd name="connsiteX539" fmla="*/ 2709375 w 12191985"/>
              <a:gd name="connsiteY539" fmla="*/ 5810901 h 6857989"/>
              <a:gd name="connsiteX540" fmla="*/ 2599171 w 12191985"/>
              <a:gd name="connsiteY540" fmla="*/ 5933013 h 6857989"/>
              <a:gd name="connsiteX541" fmla="*/ 1838791 w 12191985"/>
              <a:gd name="connsiteY541" fmla="*/ 5810901 h 6857989"/>
              <a:gd name="connsiteX542" fmla="*/ 2059199 w 12191985"/>
              <a:gd name="connsiteY542" fmla="*/ 5810901 h 6857989"/>
              <a:gd name="connsiteX543" fmla="*/ 1948994 w 12191985"/>
              <a:gd name="connsiteY543" fmla="*/ 5933013 h 6857989"/>
              <a:gd name="connsiteX544" fmla="*/ 1188710 w 12191985"/>
              <a:gd name="connsiteY544" fmla="*/ 5810901 h 6857989"/>
              <a:gd name="connsiteX545" fmla="*/ 1409118 w 12191985"/>
              <a:gd name="connsiteY545" fmla="*/ 5810901 h 6857989"/>
              <a:gd name="connsiteX546" fmla="*/ 1298914 w 12191985"/>
              <a:gd name="connsiteY546" fmla="*/ 5933013 h 6857989"/>
              <a:gd name="connsiteX547" fmla="*/ 538532 w 12191985"/>
              <a:gd name="connsiteY547" fmla="*/ 5810901 h 6857989"/>
              <a:gd name="connsiteX548" fmla="*/ 758941 w 12191985"/>
              <a:gd name="connsiteY548" fmla="*/ 5810901 h 6857989"/>
              <a:gd name="connsiteX549" fmla="*/ 648736 w 12191985"/>
              <a:gd name="connsiteY549" fmla="*/ 5933013 h 6857989"/>
              <a:gd name="connsiteX550" fmla="*/ 11583034 w 12191985"/>
              <a:gd name="connsiteY550" fmla="*/ 5810900 h 6857989"/>
              <a:gd name="connsiteX551" fmla="*/ 11803442 w 12191985"/>
              <a:gd name="connsiteY551" fmla="*/ 5810900 h 6857989"/>
              <a:gd name="connsiteX552" fmla="*/ 11693238 w 12191985"/>
              <a:gd name="connsiteY552" fmla="*/ 5933013 h 6857989"/>
              <a:gd name="connsiteX553" fmla="*/ 10932953 w 12191985"/>
              <a:gd name="connsiteY553" fmla="*/ 5810900 h 6857989"/>
              <a:gd name="connsiteX554" fmla="*/ 11153361 w 12191985"/>
              <a:gd name="connsiteY554" fmla="*/ 5810900 h 6857989"/>
              <a:gd name="connsiteX555" fmla="*/ 11043157 w 12191985"/>
              <a:gd name="connsiteY555" fmla="*/ 5933013 h 6857989"/>
              <a:gd name="connsiteX556" fmla="*/ 6389734 w 12191985"/>
              <a:gd name="connsiteY556" fmla="*/ 5810900 h 6857989"/>
              <a:gd name="connsiteX557" fmla="*/ 6610142 w 12191985"/>
              <a:gd name="connsiteY557" fmla="*/ 5810900 h 6857989"/>
              <a:gd name="connsiteX558" fmla="*/ 6499938 w 12191985"/>
              <a:gd name="connsiteY558" fmla="*/ 5933011 h 6857989"/>
              <a:gd name="connsiteX559" fmla="*/ 5739557 w 12191985"/>
              <a:gd name="connsiteY559" fmla="*/ 5810900 h 6857989"/>
              <a:gd name="connsiteX560" fmla="*/ 5959965 w 12191985"/>
              <a:gd name="connsiteY560" fmla="*/ 5810900 h 6857989"/>
              <a:gd name="connsiteX561" fmla="*/ 5849761 w 12191985"/>
              <a:gd name="connsiteY561" fmla="*/ 5933011 h 6857989"/>
              <a:gd name="connsiteX562" fmla="*/ 5089477 w 12191985"/>
              <a:gd name="connsiteY562" fmla="*/ 5810900 h 6857989"/>
              <a:gd name="connsiteX563" fmla="*/ 5309885 w 12191985"/>
              <a:gd name="connsiteY563" fmla="*/ 5810900 h 6857989"/>
              <a:gd name="connsiteX564" fmla="*/ 5199680 w 12191985"/>
              <a:gd name="connsiteY564" fmla="*/ 5933011 h 6857989"/>
              <a:gd name="connsiteX565" fmla="*/ 4439300 w 12191985"/>
              <a:gd name="connsiteY565" fmla="*/ 5810900 h 6857989"/>
              <a:gd name="connsiteX566" fmla="*/ 4659707 w 12191985"/>
              <a:gd name="connsiteY566" fmla="*/ 5810900 h 6857989"/>
              <a:gd name="connsiteX567" fmla="*/ 4549504 w 12191985"/>
              <a:gd name="connsiteY567" fmla="*/ 5933013 h 6857989"/>
              <a:gd name="connsiteX568" fmla="*/ 3789218 w 12191985"/>
              <a:gd name="connsiteY568" fmla="*/ 5810900 h 6857989"/>
              <a:gd name="connsiteX569" fmla="*/ 4009626 w 12191985"/>
              <a:gd name="connsiteY569" fmla="*/ 5810900 h 6857989"/>
              <a:gd name="connsiteX570" fmla="*/ 3899423 w 12191985"/>
              <a:gd name="connsiteY570" fmla="*/ 5933013 h 6857989"/>
              <a:gd name="connsiteX571" fmla="*/ 7467776 w 12191985"/>
              <a:gd name="connsiteY571" fmla="*/ 5721282 h 6857989"/>
              <a:gd name="connsiteX572" fmla="*/ 7792481 w 12191985"/>
              <a:gd name="connsiteY572" fmla="*/ 6081135 h 6857989"/>
              <a:gd name="connsiteX573" fmla="*/ 8117284 w 12191985"/>
              <a:gd name="connsiteY573" fmla="*/ 5721282 h 6857989"/>
              <a:gd name="connsiteX574" fmla="*/ 8441993 w 12191985"/>
              <a:gd name="connsiteY574" fmla="*/ 6081135 h 6857989"/>
              <a:gd name="connsiteX575" fmla="*/ 8766702 w 12191985"/>
              <a:gd name="connsiteY575" fmla="*/ 5721282 h 6857989"/>
              <a:gd name="connsiteX576" fmla="*/ 9091502 w 12191985"/>
              <a:gd name="connsiteY576" fmla="*/ 6081135 h 6857989"/>
              <a:gd name="connsiteX577" fmla="*/ 9416212 w 12191985"/>
              <a:gd name="connsiteY577" fmla="*/ 5721282 h 6857989"/>
              <a:gd name="connsiteX578" fmla="*/ 9741013 w 12191985"/>
              <a:gd name="connsiteY578" fmla="*/ 6081135 h 6857989"/>
              <a:gd name="connsiteX579" fmla="*/ 10065814 w 12191985"/>
              <a:gd name="connsiteY579" fmla="*/ 5721282 h 6857989"/>
              <a:gd name="connsiteX580" fmla="*/ 10390522 w 12191985"/>
              <a:gd name="connsiteY580" fmla="*/ 6081135 h 6857989"/>
              <a:gd name="connsiteX581" fmla="*/ 10715308 w 12191985"/>
              <a:gd name="connsiteY581" fmla="*/ 5721282 h 6857989"/>
              <a:gd name="connsiteX582" fmla="*/ 11040110 w 12191985"/>
              <a:gd name="connsiteY582" fmla="*/ 6081135 h 6857989"/>
              <a:gd name="connsiteX583" fmla="*/ 11364817 w 12191985"/>
              <a:gd name="connsiteY583" fmla="*/ 5721282 h 6857989"/>
              <a:gd name="connsiteX584" fmla="*/ 11689620 w 12191985"/>
              <a:gd name="connsiteY584" fmla="*/ 6081135 h 6857989"/>
              <a:gd name="connsiteX585" fmla="*/ 12014422 w 12191985"/>
              <a:gd name="connsiteY585" fmla="*/ 5721282 h 6857989"/>
              <a:gd name="connsiteX586" fmla="*/ 12191985 w 12191985"/>
              <a:gd name="connsiteY586" fmla="*/ 5918064 h 6857989"/>
              <a:gd name="connsiteX587" fmla="*/ 12191985 w 12191985"/>
              <a:gd name="connsiteY587" fmla="*/ 5980856 h 6857989"/>
              <a:gd name="connsiteX588" fmla="*/ 12015089 w 12191985"/>
              <a:gd name="connsiteY588" fmla="*/ 5784815 h 6857989"/>
              <a:gd name="connsiteX589" fmla="*/ 11690382 w 12191985"/>
              <a:gd name="connsiteY589" fmla="*/ 6144665 h 6857989"/>
              <a:gd name="connsiteX590" fmla="*/ 11365579 w 12191985"/>
              <a:gd name="connsiteY590" fmla="*/ 5784815 h 6857989"/>
              <a:gd name="connsiteX591" fmla="*/ 11040777 w 12191985"/>
              <a:gd name="connsiteY591" fmla="*/ 6144665 h 6857989"/>
              <a:gd name="connsiteX592" fmla="*/ 10716069 w 12191985"/>
              <a:gd name="connsiteY592" fmla="*/ 5784815 h 6857989"/>
              <a:gd name="connsiteX593" fmla="*/ 10391284 w 12191985"/>
              <a:gd name="connsiteY593" fmla="*/ 6144665 h 6857989"/>
              <a:gd name="connsiteX594" fmla="*/ 10066481 w 12191985"/>
              <a:gd name="connsiteY594" fmla="*/ 5784815 h 6857989"/>
              <a:gd name="connsiteX595" fmla="*/ 9741681 w 12191985"/>
              <a:gd name="connsiteY595" fmla="*/ 6144665 h 6857989"/>
              <a:gd name="connsiteX596" fmla="*/ 9416973 w 12191985"/>
              <a:gd name="connsiteY596" fmla="*/ 5784815 h 6857989"/>
              <a:gd name="connsiteX597" fmla="*/ 9092169 w 12191985"/>
              <a:gd name="connsiteY597" fmla="*/ 6144665 h 6857989"/>
              <a:gd name="connsiteX598" fmla="*/ 8767369 w 12191985"/>
              <a:gd name="connsiteY598" fmla="*/ 5784815 h 6857989"/>
              <a:gd name="connsiteX599" fmla="*/ 8442659 w 12191985"/>
              <a:gd name="connsiteY599" fmla="*/ 6144665 h 6857989"/>
              <a:gd name="connsiteX600" fmla="*/ 8117855 w 12191985"/>
              <a:gd name="connsiteY600" fmla="*/ 5784815 h 6857989"/>
              <a:gd name="connsiteX601" fmla="*/ 7793053 w 12191985"/>
              <a:gd name="connsiteY601" fmla="*/ 6144665 h 6857989"/>
              <a:gd name="connsiteX602" fmla="*/ 7468251 w 12191985"/>
              <a:gd name="connsiteY602" fmla="*/ 5784815 h 6857989"/>
              <a:gd name="connsiteX603" fmla="*/ 7143736 w 12191985"/>
              <a:gd name="connsiteY603" fmla="*/ 6144380 h 6857989"/>
              <a:gd name="connsiteX604" fmla="*/ 7143736 w 12191985"/>
              <a:gd name="connsiteY604" fmla="*/ 6080373 h 6857989"/>
              <a:gd name="connsiteX605" fmla="*/ 324040 w 12191985"/>
              <a:gd name="connsiteY605" fmla="*/ 5721282 h 6857989"/>
              <a:gd name="connsiteX606" fmla="*/ 648746 w 12191985"/>
              <a:gd name="connsiteY606" fmla="*/ 6081135 h 6857989"/>
              <a:gd name="connsiteX607" fmla="*/ 973548 w 12191985"/>
              <a:gd name="connsiteY607" fmla="*/ 5721282 h 6857989"/>
              <a:gd name="connsiteX608" fmla="*/ 1298258 w 12191985"/>
              <a:gd name="connsiteY608" fmla="*/ 6081135 h 6857989"/>
              <a:gd name="connsiteX609" fmla="*/ 1622967 w 12191985"/>
              <a:gd name="connsiteY609" fmla="*/ 5721282 h 6857989"/>
              <a:gd name="connsiteX610" fmla="*/ 1947767 w 12191985"/>
              <a:gd name="connsiteY610" fmla="*/ 6081135 h 6857989"/>
              <a:gd name="connsiteX611" fmla="*/ 2272477 w 12191985"/>
              <a:gd name="connsiteY611" fmla="*/ 5721282 h 6857989"/>
              <a:gd name="connsiteX612" fmla="*/ 2597278 w 12191985"/>
              <a:gd name="connsiteY612" fmla="*/ 6081135 h 6857989"/>
              <a:gd name="connsiteX613" fmla="*/ 2922079 w 12191985"/>
              <a:gd name="connsiteY613" fmla="*/ 5721282 h 6857989"/>
              <a:gd name="connsiteX614" fmla="*/ 3246787 w 12191985"/>
              <a:gd name="connsiteY614" fmla="*/ 6081135 h 6857989"/>
              <a:gd name="connsiteX615" fmla="*/ 3571573 w 12191985"/>
              <a:gd name="connsiteY615" fmla="*/ 5721282 h 6857989"/>
              <a:gd name="connsiteX616" fmla="*/ 3896375 w 12191985"/>
              <a:gd name="connsiteY616" fmla="*/ 6081135 h 6857989"/>
              <a:gd name="connsiteX617" fmla="*/ 4221082 w 12191985"/>
              <a:gd name="connsiteY617" fmla="*/ 5721282 h 6857989"/>
              <a:gd name="connsiteX618" fmla="*/ 4545885 w 12191985"/>
              <a:gd name="connsiteY618" fmla="*/ 6081135 h 6857989"/>
              <a:gd name="connsiteX619" fmla="*/ 4870688 w 12191985"/>
              <a:gd name="connsiteY619" fmla="*/ 5721282 h 6857989"/>
              <a:gd name="connsiteX620" fmla="*/ 5195395 w 12191985"/>
              <a:gd name="connsiteY620" fmla="*/ 6081135 h 6857989"/>
              <a:gd name="connsiteX621" fmla="*/ 5520198 w 12191985"/>
              <a:gd name="connsiteY621" fmla="*/ 5721282 h 6857989"/>
              <a:gd name="connsiteX622" fmla="*/ 5845000 w 12191985"/>
              <a:gd name="connsiteY622" fmla="*/ 6081135 h 6857989"/>
              <a:gd name="connsiteX623" fmla="*/ 6169802 w 12191985"/>
              <a:gd name="connsiteY623" fmla="*/ 5721282 h 6857989"/>
              <a:gd name="connsiteX624" fmla="*/ 6494604 w 12191985"/>
              <a:gd name="connsiteY624" fmla="*/ 6081135 h 6857989"/>
              <a:gd name="connsiteX625" fmla="*/ 6819407 w 12191985"/>
              <a:gd name="connsiteY625" fmla="*/ 5721282 h 6857989"/>
              <a:gd name="connsiteX626" fmla="*/ 7143733 w 12191985"/>
              <a:gd name="connsiteY626" fmla="*/ 6080563 h 6857989"/>
              <a:gd name="connsiteX627" fmla="*/ 7143733 w 12191985"/>
              <a:gd name="connsiteY627" fmla="*/ 6143713 h 6857989"/>
              <a:gd name="connsiteX628" fmla="*/ 7143733 w 12191985"/>
              <a:gd name="connsiteY628" fmla="*/ 6143808 h 6857989"/>
              <a:gd name="connsiteX629" fmla="*/ 6821788 w 12191985"/>
              <a:gd name="connsiteY629" fmla="*/ 5787005 h 6857989"/>
              <a:gd name="connsiteX630" fmla="*/ 6819788 w 12191985"/>
              <a:gd name="connsiteY630" fmla="*/ 5784815 h 6857989"/>
              <a:gd name="connsiteX631" fmla="*/ 6495081 w 12191985"/>
              <a:gd name="connsiteY631" fmla="*/ 6144665 h 6857989"/>
              <a:gd name="connsiteX632" fmla="*/ 6170373 w 12191985"/>
              <a:gd name="connsiteY632" fmla="*/ 5784815 h 6857989"/>
              <a:gd name="connsiteX633" fmla="*/ 5845571 w 12191985"/>
              <a:gd name="connsiteY633" fmla="*/ 6144665 h 6857989"/>
              <a:gd name="connsiteX634" fmla="*/ 5520864 w 12191985"/>
              <a:gd name="connsiteY634" fmla="*/ 5784815 h 6857989"/>
              <a:gd name="connsiteX635" fmla="*/ 5196062 w 12191985"/>
              <a:gd name="connsiteY635" fmla="*/ 6144665 h 6857989"/>
              <a:gd name="connsiteX636" fmla="*/ 4871355 w 12191985"/>
              <a:gd name="connsiteY636" fmla="*/ 5784815 h 6857989"/>
              <a:gd name="connsiteX637" fmla="*/ 4546648 w 12191985"/>
              <a:gd name="connsiteY637" fmla="*/ 6144665 h 6857989"/>
              <a:gd name="connsiteX638" fmla="*/ 4221845 w 12191985"/>
              <a:gd name="connsiteY638" fmla="*/ 5784815 h 6857989"/>
              <a:gd name="connsiteX639" fmla="*/ 3897043 w 12191985"/>
              <a:gd name="connsiteY639" fmla="*/ 6144665 h 6857989"/>
              <a:gd name="connsiteX640" fmla="*/ 3572334 w 12191985"/>
              <a:gd name="connsiteY640" fmla="*/ 5784815 h 6857989"/>
              <a:gd name="connsiteX641" fmla="*/ 3247549 w 12191985"/>
              <a:gd name="connsiteY641" fmla="*/ 6144665 h 6857989"/>
              <a:gd name="connsiteX642" fmla="*/ 2922746 w 12191985"/>
              <a:gd name="connsiteY642" fmla="*/ 5784815 h 6857989"/>
              <a:gd name="connsiteX643" fmla="*/ 2597946 w 12191985"/>
              <a:gd name="connsiteY643" fmla="*/ 6144665 h 6857989"/>
              <a:gd name="connsiteX644" fmla="*/ 2273238 w 12191985"/>
              <a:gd name="connsiteY644" fmla="*/ 5784815 h 6857989"/>
              <a:gd name="connsiteX645" fmla="*/ 1948434 w 12191985"/>
              <a:gd name="connsiteY645" fmla="*/ 6144665 h 6857989"/>
              <a:gd name="connsiteX646" fmla="*/ 1623634 w 12191985"/>
              <a:gd name="connsiteY646" fmla="*/ 5784815 h 6857989"/>
              <a:gd name="connsiteX647" fmla="*/ 1298924 w 12191985"/>
              <a:gd name="connsiteY647" fmla="*/ 6144665 h 6857989"/>
              <a:gd name="connsiteX648" fmla="*/ 974120 w 12191985"/>
              <a:gd name="connsiteY648" fmla="*/ 5784815 h 6857989"/>
              <a:gd name="connsiteX649" fmla="*/ 649317 w 12191985"/>
              <a:gd name="connsiteY649" fmla="*/ 6144665 h 6857989"/>
              <a:gd name="connsiteX650" fmla="*/ 324516 w 12191985"/>
              <a:gd name="connsiteY650" fmla="*/ 5784815 h 6857989"/>
              <a:gd name="connsiteX651" fmla="*/ 0 w 12191985"/>
              <a:gd name="connsiteY651" fmla="*/ 6144380 h 6857989"/>
              <a:gd name="connsiteX652" fmla="*/ 0 w 12191985"/>
              <a:gd name="connsiteY652" fmla="*/ 6080373 h 6857989"/>
              <a:gd name="connsiteX653" fmla="*/ 12022708 w 12191985"/>
              <a:gd name="connsiteY653" fmla="*/ 5556305 h 6857989"/>
              <a:gd name="connsiteX654" fmla="*/ 12060808 w 12191985"/>
              <a:gd name="connsiteY654" fmla="*/ 5594404 h 6857989"/>
              <a:gd name="connsiteX655" fmla="*/ 12022708 w 12191985"/>
              <a:gd name="connsiteY655" fmla="*/ 5632504 h 6857989"/>
              <a:gd name="connsiteX656" fmla="*/ 11984608 w 12191985"/>
              <a:gd name="connsiteY656" fmla="*/ 5594404 h 6857989"/>
              <a:gd name="connsiteX657" fmla="*/ 12022708 w 12191985"/>
              <a:gd name="connsiteY657" fmla="*/ 5556305 h 6857989"/>
              <a:gd name="connsiteX658" fmla="*/ 11372627 w 12191985"/>
              <a:gd name="connsiteY658" fmla="*/ 5556305 h 6857989"/>
              <a:gd name="connsiteX659" fmla="*/ 11410727 w 12191985"/>
              <a:gd name="connsiteY659" fmla="*/ 5594404 h 6857989"/>
              <a:gd name="connsiteX660" fmla="*/ 11372627 w 12191985"/>
              <a:gd name="connsiteY660" fmla="*/ 5632505 h 6857989"/>
              <a:gd name="connsiteX661" fmla="*/ 11334527 w 12191985"/>
              <a:gd name="connsiteY661" fmla="*/ 5594404 h 6857989"/>
              <a:gd name="connsiteX662" fmla="*/ 11372627 w 12191985"/>
              <a:gd name="connsiteY662" fmla="*/ 5556305 h 6857989"/>
              <a:gd name="connsiteX663" fmla="*/ 10722546 w 12191985"/>
              <a:gd name="connsiteY663" fmla="*/ 5556305 h 6857989"/>
              <a:gd name="connsiteX664" fmla="*/ 10760646 w 12191985"/>
              <a:gd name="connsiteY664" fmla="*/ 5594404 h 6857989"/>
              <a:gd name="connsiteX665" fmla="*/ 10722546 w 12191985"/>
              <a:gd name="connsiteY665" fmla="*/ 5632505 h 6857989"/>
              <a:gd name="connsiteX666" fmla="*/ 10684454 w 12191985"/>
              <a:gd name="connsiteY666" fmla="*/ 5594404 h 6857989"/>
              <a:gd name="connsiteX667" fmla="*/ 10722546 w 12191985"/>
              <a:gd name="connsiteY667" fmla="*/ 5556305 h 6857989"/>
              <a:gd name="connsiteX668" fmla="*/ 10072479 w 12191985"/>
              <a:gd name="connsiteY668" fmla="*/ 5556305 h 6857989"/>
              <a:gd name="connsiteX669" fmla="*/ 10110576 w 12191985"/>
              <a:gd name="connsiteY669" fmla="*/ 5594404 h 6857989"/>
              <a:gd name="connsiteX670" fmla="*/ 10072479 w 12191985"/>
              <a:gd name="connsiteY670" fmla="*/ 5632505 h 6857989"/>
              <a:gd name="connsiteX671" fmla="*/ 10034379 w 12191985"/>
              <a:gd name="connsiteY671" fmla="*/ 5594404 h 6857989"/>
              <a:gd name="connsiteX672" fmla="*/ 10072479 w 12191985"/>
              <a:gd name="connsiteY672" fmla="*/ 5556305 h 6857989"/>
              <a:gd name="connsiteX673" fmla="*/ 9422401 w 12191985"/>
              <a:gd name="connsiteY673" fmla="*/ 5556305 h 6857989"/>
              <a:gd name="connsiteX674" fmla="*/ 9460501 w 12191985"/>
              <a:gd name="connsiteY674" fmla="*/ 5594404 h 6857989"/>
              <a:gd name="connsiteX675" fmla="*/ 9422401 w 12191985"/>
              <a:gd name="connsiteY675" fmla="*/ 5632505 h 6857989"/>
              <a:gd name="connsiteX676" fmla="*/ 9384300 w 12191985"/>
              <a:gd name="connsiteY676" fmla="*/ 5594404 h 6857989"/>
              <a:gd name="connsiteX677" fmla="*/ 9422401 w 12191985"/>
              <a:gd name="connsiteY677" fmla="*/ 5556305 h 6857989"/>
              <a:gd name="connsiteX678" fmla="*/ 8772319 w 12191985"/>
              <a:gd name="connsiteY678" fmla="*/ 5556305 h 6857989"/>
              <a:gd name="connsiteX679" fmla="*/ 8810418 w 12191985"/>
              <a:gd name="connsiteY679" fmla="*/ 5594404 h 6857989"/>
              <a:gd name="connsiteX680" fmla="*/ 8772319 w 12191985"/>
              <a:gd name="connsiteY680" fmla="*/ 5632505 h 6857989"/>
              <a:gd name="connsiteX681" fmla="*/ 8734218 w 12191985"/>
              <a:gd name="connsiteY681" fmla="*/ 5594404 h 6857989"/>
              <a:gd name="connsiteX682" fmla="*/ 8772319 w 12191985"/>
              <a:gd name="connsiteY682" fmla="*/ 5556305 h 6857989"/>
              <a:gd name="connsiteX683" fmla="*/ 8122234 w 12191985"/>
              <a:gd name="connsiteY683" fmla="*/ 5556305 h 6857989"/>
              <a:gd name="connsiteX684" fmla="*/ 8160334 w 12191985"/>
              <a:gd name="connsiteY684" fmla="*/ 5594406 h 6857989"/>
              <a:gd name="connsiteX685" fmla="*/ 8122234 w 12191985"/>
              <a:gd name="connsiteY685" fmla="*/ 5632507 h 6857989"/>
              <a:gd name="connsiteX686" fmla="*/ 8084135 w 12191985"/>
              <a:gd name="connsiteY686" fmla="*/ 5594406 h 6857989"/>
              <a:gd name="connsiteX687" fmla="*/ 8122234 w 12191985"/>
              <a:gd name="connsiteY687" fmla="*/ 5556305 h 6857989"/>
              <a:gd name="connsiteX688" fmla="*/ 7472155 w 12191985"/>
              <a:gd name="connsiteY688" fmla="*/ 5556305 h 6857989"/>
              <a:gd name="connsiteX689" fmla="*/ 7510254 w 12191985"/>
              <a:gd name="connsiteY689" fmla="*/ 5594406 h 6857989"/>
              <a:gd name="connsiteX690" fmla="*/ 7472155 w 12191985"/>
              <a:gd name="connsiteY690" fmla="*/ 5632507 h 6857989"/>
              <a:gd name="connsiteX691" fmla="*/ 7434054 w 12191985"/>
              <a:gd name="connsiteY691" fmla="*/ 5594406 h 6857989"/>
              <a:gd name="connsiteX692" fmla="*/ 7472155 w 12191985"/>
              <a:gd name="connsiteY692" fmla="*/ 5556305 h 6857989"/>
              <a:gd name="connsiteX693" fmla="*/ 4878973 w 12191985"/>
              <a:gd name="connsiteY693" fmla="*/ 5556305 h 6857989"/>
              <a:gd name="connsiteX694" fmla="*/ 4917074 w 12191985"/>
              <a:gd name="connsiteY694" fmla="*/ 5594404 h 6857989"/>
              <a:gd name="connsiteX695" fmla="*/ 4878973 w 12191985"/>
              <a:gd name="connsiteY695" fmla="*/ 5632504 h 6857989"/>
              <a:gd name="connsiteX696" fmla="*/ 4840874 w 12191985"/>
              <a:gd name="connsiteY696" fmla="*/ 5594404 h 6857989"/>
              <a:gd name="connsiteX697" fmla="*/ 4878973 w 12191985"/>
              <a:gd name="connsiteY697" fmla="*/ 5556305 h 6857989"/>
              <a:gd name="connsiteX698" fmla="*/ 4228892 w 12191985"/>
              <a:gd name="connsiteY698" fmla="*/ 5556305 h 6857989"/>
              <a:gd name="connsiteX699" fmla="*/ 4266993 w 12191985"/>
              <a:gd name="connsiteY699" fmla="*/ 5594404 h 6857989"/>
              <a:gd name="connsiteX700" fmla="*/ 4228892 w 12191985"/>
              <a:gd name="connsiteY700" fmla="*/ 5632505 h 6857989"/>
              <a:gd name="connsiteX701" fmla="*/ 4190793 w 12191985"/>
              <a:gd name="connsiteY701" fmla="*/ 5594404 h 6857989"/>
              <a:gd name="connsiteX702" fmla="*/ 4228892 w 12191985"/>
              <a:gd name="connsiteY702" fmla="*/ 5556305 h 6857989"/>
              <a:gd name="connsiteX703" fmla="*/ 3578811 w 12191985"/>
              <a:gd name="connsiteY703" fmla="*/ 5556305 h 6857989"/>
              <a:gd name="connsiteX704" fmla="*/ 3616911 w 12191985"/>
              <a:gd name="connsiteY704" fmla="*/ 5594404 h 6857989"/>
              <a:gd name="connsiteX705" fmla="*/ 3578811 w 12191985"/>
              <a:gd name="connsiteY705" fmla="*/ 5632505 h 6857989"/>
              <a:gd name="connsiteX706" fmla="*/ 3540719 w 12191985"/>
              <a:gd name="connsiteY706" fmla="*/ 5594404 h 6857989"/>
              <a:gd name="connsiteX707" fmla="*/ 3578811 w 12191985"/>
              <a:gd name="connsiteY707" fmla="*/ 5556305 h 6857989"/>
              <a:gd name="connsiteX708" fmla="*/ 2928744 w 12191985"/>
              <a:gd name="connsiteY708" fmla="*/ 5556305 h 6857989"/>
              <a:gd name="connsiteX709" fmla="*/ 2966841 w 12191985"/>
              <a:gd name="connsiteY709" fmla="*/ 5594404 h 6857989"/>
              <a:gd name="connsiteX710" fmla="*/ 2928744 w 12191985"/>
              <a:gd name="connsiteY710" fmla="*/ 5632505 h 6857989"/>
              <a:gd name="connsiteX711" fmla="*/ 2890644 w 12191985"/>
              <a:gd name="connsiteY711" fmla="*/ 5594404 h 6857989"/>
              <a:gd name="connsiteX712" fmla="*/ 2928744 w 12191985"/>
              <a:gd name="connsiteY712" fmla="*/ 5556305 h 6857989"/>
              <a:gd name="connsiteX713" fmla="*/ 2278666 w 12191985"/>
              <a:gd name="connsiteY713" fmla="*/ 5556305 h 6857989"/>
              <a:gd name="connsiteX714" fmla="*/ 2316766 w 12191985"/>
              <a:gd name="connsiteY714" fmla="*/ 5594404 h 6857989"/>
              <a:gd name="connsiteX715" fmla="*/ 2278666 w 12191985"/>
              <a:gd name="connsiteY715" fmla="*/ 5632505 h 6857989"/>
              <a:gd name="connsiteX716" fmla="*/ 2240566 w 12191985"/>
              <a:gd name="connsiteY716" fmla="*/ 5594404 h 6857989"/>
              <a:gd name="connsiteX717" fmla="*/ 2278666 w 12191985"/>
              <a:gd name="connsiteY717" fmla="*/ 5556305 h 6857989"/>
              <a:gd name="connsiteX718" fmla="*/ 1628584 w 12191985"/>
              <a:gd name="connsiteY718" fmla="*/ 5556305 h 6857989"/>
              <a:gd name="connsiteX719" fmla="*/ 1666683 w 12191985"/>
              <a:gd name="connsiteY719" fmla="*/ 5594404 h 6857989"/>
              <a:gd name="connsiteX720" fmla="*/ 1628584 w 12191985"/>
              <a:gd name="connsiteY720" fmla="*/ 5632505 h 6857989"/>
              <a:gd name="connsiteX721" fmla="*/ 1590483 w 12191985"/>
              <a:gd name="connsiteY721" fmla="*/ 5594404 h 6857989"/>
              <a:gd name="connsiteX722" fmla="*/ 1628584 w 12191985"/>
              <a:gd name="connsiteY722" fmla="*/ 5556305 h 6857989"/>
              <a:gd name="connsiteX723" fmla="*/ 978499 w 12191985"/>
              <a:gd name="connsiteY723" fmla="*/ 5556305 h 6857989"/>
              <a:gd name="connsiteX724" fmla="*/ 1016599 w 12191985"/>
              <a:gd name="connsiteY724" fmla="*/ 5594406 h 6857989"/>
              <a:gd name="connsiteX725" fmla="*/ 978499 w 12191985"/>
              <a:gd name="connsiteY725" fmla="*/ 5632507 h 6857989"/>
              <a:gd name="connsiteX726" fmla="*/ 940400 w 12191985"/>
              <a:gd name="connsiteY726" fmla="*/ 5594406 h 6857989"/>
              <a:gd name="connsiteX727" fmla="*/ 978499 w 12191985"/>
              <a:gd name="connsiteY727" fmla="*/ 5556305 h 6857989"/>
              <a:gd name="connsiteX728" fmla="*/ 328419 w 12191985"/>
              <a:gd name="connsiteY728" fmla="*/ 5556305 h 6857989"/>
              <a:gd name="connsiteX729" fmla="*/ 366519 w 12191985"/>
              <a:gd name="connsiteY729" fmla="*/ 5594406 h 6857989"/>
              <a:gd name="connsiteX730" fmla="*/ 328419 w 12191985"/>
              <a:gd name="connsiteY730" fmla="*/ 5632507 h 6857989"/>
              <a:gd name="connsiteX731" fmla="*/ 290319 w 12191985"/>
              <a:gd name="connsiteY731" fmla="*/ 5594406 h 6857989"/>
              <a:gd name="connsiteX732" fmla="*/ 328419 w 12191985"/>
              <a:gd name="connsiteY732" fmla="*/ 5556305 h 6857989"/>
              <a:gd name="connsiteX733" fmla="*/ 6829217 w 12191985"/>
              <a:gd name="connsiteY733" fmla="*/ 5556303 h 6857989"/>
              <a:gd name="connsiteX734" fmla="*/ 6867317 w 12191985"/>
              <a:gd name="connsiteY734" fmla="*/ 5594404 h 6857989"/>
              <a:gd name="connsiteX735" fmla="*/ 6829217 w 12191985"/>
              <a:gd name="connsiteY735" fmla="*/ 5632504 h 6857989"/>
              <a:gd name="connsiteX736" fmla="*/ 6791117 w 12191985"/>
              <a:gd name="connsiteY736" fmla="*/ 5594404 h 6857989"/>
              <a:gd name="connsiteX737" fmla="*/ 6829217 w 12191985"/>
              <a:gd name="connsiteY737" fmla="*/ 5556303 h 6857989"/>
              <a:gd name="connsiteX738" fmla="*/ 6179136 w 12191985"/>
              <a:gd name="connsiteY738" fmla="*/ 5556303 h 6857989"/>
              <a:gd name="connsiteX739" fmla="*/ 6217236 w 12191985"/>
              <a:gd name="connsiteY739" fmla="*/ 5594404 h 6857989"/>
              <a:gd name="connsiteX740" fmla="*/ 6179136 w 12191985"/>
              <a:gd name="connsiteY740" fmla="*/ 5632504 h 6857989"/>
              <a:gd name="connsiteX741" fmla="*/ 6141036 w 12191985"/>
              <a:gd name="connsiteY741" fmla="*/ 5594404 h 6857989"/>
              <a:gd name="connsiteX742" fmla="*/ 6179136 w 12191985"/>
              <a:gd name="connsiteY742" fmla="*/ 5556303 h 6857989"/>
              <a:gd name="connsiteX743" fmla="*/ 5529055 w 12191985"/>
              <a:gd name="connsiteY743" fmla="*/ 5556303 h 6857989"/>
              <a:gd name="connsiteX744" fmla="*/ 5567154 w 12191985"/>
              <a:gd name="connsiteY744" fmla="*/ 5594404 h 6857989"/>
              <a:gd name="connsiteX745" fmla="*/ 5529055 w 12191985"/>
              <a:gd name="connsiteY745" fmla="*/ 5632504 h 6857989"/>
              <a:gd name="connsiteX746" fmla="*/ 5490954 w 12191985"/>
              <a:gd name="connsiteY746" fmla="*/ 5594404 h 6857989"/>
              <a:gd name="connsiteX747" fmla="*/ 5529055 w 12191985"/>
              <a:gd name="connsiteY747" fmla="*/ 5556303 h 6857989"/>
              <a:gd name="connsiteX748" fmla="*/ 7467776 w 12191985"/>
              <a:gd name="connsiteY748" fmla="*/ 5326749 h 6857989"/>
              <a:gd name="connsiteX749" fmla="*/ 7792483 w 12191985"/>
              <a:gd name="connsiteY749" fmla="*/ 5686610 h 6857989"/>
              <a:gd name="connsiteX750" fmla="*/ 8117284 w 12191985"/>
              <a:gd name="connsiteY750" fmla="*/ 5326749 h 6857989"/>
              <a:gd name="connsiteX751" fmla="*/ 8441994 w 12191985"/>
              <a:gd name="connsiteY751" fmla="*/ 5686610 h 6857989"/>
              <a:gd name="connsiteX752" fmla="*/ 8766702 w 12191985"/>
              <a:gd name="connsiteY752" fmla="*/ 5326749 h 6857989"/>
              <a:gd name="connsiteX753" fmla="*/ 9091503 w 12191985"/>
              <a:gd name="connsiteY753" fmla="*/ 5686610 h 6857989"/>
              <a:gd name="connsiteX754" fmla="*/ 9416212 w 12191985"/>
              <a:gd name="connsiteY754" fmla="*/ 5326749 h 6857989"/>
              <a:gd name="connsiteX755" fmla="*/ 9741013 w 12191985"/>
              <a:gd name="connsiteY755" fmla="*/ 5686610 h 6857989"/>
              <a:gd name="connsiteX756" fmla="*/ 10065814 w 12191985"/>
              <a:gd name="connsiteY756" fmla="*/ 5326749 h 6857989"/>
              <a:gd name="connsiteX757" fmla="*/ 10390522 w 12191985"/>
              <a:gd name="connsiteY757" fmla="*/ 5686610 h 6857989"/>
              <a:gd name="connsiteX758" fmla="*/ 10715308 w 12191985"/>
              <a:gd name="connsiteY758" fmla="*/ 5326749 h 6857989"/>
              <a:gd name="connsiteX759" fmla="*/ 11040110 w 12191985"/>
              <a:gd name="connsiteY759" fmla="*/ 5686610 h 6857989"/>
              <a:gd name="connsiteX760" fmla="*/ 11364817 w 12191985"/>
              <a:gd name="connsiteY760" fmla="*/ 5326749 h 6857989"/>
              <a:gd name="connsiteX761" fmla="*/ 11689620 w 12191985"/>
              <a:gd name="connsiteY761" fmla="*/ 5686610 h 6857989"/>
              <a:gd name="connsiteX762" fmla="*/ 12014422 w 12191985"/>
              <a:gd name="connsiteY762" fmla="*/ 5326749 h 6857989"/>
              <a:gd name="connsiteX763" fmla="*/ 12191985 w 12191985"/>
              <a:gd name="connsiteY763" fmla="*/ 5523535 h 6857989"/>
              <a:gd name="connsiteX764" fmla="*/ 12191985 w 12191985"/>
              <a:gd name="connsiteY764" fmla="*/ 5586329 h 6857989"/>
              <a:gd name="connsiteX765" fmla="*/ 12015089 w 12191985"/>
              <a:gd name="connsiteY765" fmla="*/ 5390282 h 6857989"/>
              <a:gd name="connsiteX766" fmla="*/ 11690382 w 12191985"/>
              <a:gd name="connsiteY766" fmla="*/ 5750142 h 6857989"/>
              <a:gd name="connsiteX767" fmla="*/ 11365579 w 12191985"/>
              <a:gd name="connsiteY767" fmla="*/ 5390282 h 6857989"/>
              <a:gd name="connsiteX768" fmla="*/ 11040777 w 12191985"/>
              <a:gd name="connsiteY768" fmla="*/ 5750142 h 6857989"/>
              <a:gd name="connsiteX769" fmla="*/ 10716069 w 12191985"/>
              <a:gd name="connsiteY769" fmla="*/ 5390282 h 6857989"/>
              <a:gd name="connsiteX770" fmla="*/ 10391284 w 12191985"/>
              <a:gd name="connsiteY770" fmla="*/ 5750142 h 6857989"/>
              <a:gd name="connsiteX771" fmla="*/ 10066481 w 12191985"/>
              <a:gd name="connsiteY771" fmla="*/ 5390282 h 6857989"/>
              <a:gd name="connsiteX772" fmla="*/ 9741681 w 12191985"/>
              <a:gd name="connsiteY772" fmla="*/ 5750142 h 6857989"/>
              <a:gd name="connsiteX773" fmla="*/ 9416974 w 12191985"/>
              <a:gd name="connsiteY773" fmla="*/ 5390282 h 6857989"/>
              <a:gd name="connsiteX774" fmla="*/ 9092170 w 12191985"/>
              <a:gd name="connsiteY774" fmla="*/ 5750142 h 6857989"/>
              <a:gd name="connsiteX775" fmla="*/ 8767370 w 12191985"/>
              <a:gd name="connsiteY775" fmla="*/ 5390282 h 6857989"/>
              <a:gd name="connsiteX776" fmla="*/ 8442660 w 12191985"/>
              <a:gd name="connsiteY776" fmla="*/ 5750142 h 6857989"/>
              <a:gd name="connsiteX777" fmla="*/ 8117855 w 12191985"/>
              <a:gd name="connsiteY777" fmla="*/ 5390282 h 6857989"/>
              <a:gd name="connsiteX778" fmla="*/ 7793053 w 12191985"/>
              <a:gd name="connsiteY778" fmla="*/ 5750142 h 6857989"/>
              <a:gd name="connsiteX779" fmla="*/ 7468252 w 12191985"/>
              <a:gd name="connsiteY779" fmla="*/ 5390282 h 6857989"/>
              <a:gd name="connsiteX780" fmla="*/ 7143736 w 12191985"/>
              <a:gd name="connsiteY780" fmla="*/ 5749857 h 6857989"/>
              <a:gd name="connsiteX781" fmla="*/ 7143736 w 12191985"/>
              <a:gd name="connsiteY781" fmla="*/ 5685848 h 6857989"/>
              <a:gd name="connsiteX782" fmla="*/ 324041 w 12191985"/>
              <a:gd name="connsiteY782" fmla="*/ 5326749 h 6857989"/>
              <a:gd name="connsiteX783" fmla="*/ 648747 w 12191985"/>
              <a:gd name="connsiteY783" fmla="*/ 5686610 h 6857989"/>
              <a:gd name="connsiteX784" fmla="*/ 973548 w 12191985"/>
              <a:gd name="connsiteY784" fmla="*/ 5326749 h 6857989"/>
              <a:gd name="connsiteX785" fmla="*/ 1298259 w 12191985"/>
              <a:gd name="connsiteY785" fmla="*/ 5686610 h 6857989"/>
              <a:gd name="connsiteX786" fmla="*/ 1622967 w 12191985"/>
              <a:gd name="connsiteY786" fmla="*/ 5326749 h 6857989"/>
              <a:gd name="connsiteX787" fmla="*/ 1947768 w 12191985"/>
              <a:gd name="connsiteY787" fmla="*/ 5686610 h 6857989"/>
              <a:gd name="connsiteX788" fmla="*/ 2272477 w 12191985"/>
              <a:gd name="connsiteY788" fmla="*/ 5326749 h 6857989"/>
              <a:gd name="connsiteX789" fmla="*/ 2597278 w 12191985"/>
              <a:gd name="connsiteY789" fmla="*/ 5686610 h 6857989"/>
              <a:gd name="connsiteX790" fmla="*/ 2922079 w 12191985"/>
              <a:gd name="connsiteY790" fmla="*/ 5326749 h 6857989"/>
              <a:gd name="connsiteX791" fmla="*/ 3246787 w 12191985"/>
              <a:gd name="connsiteY791" fmla="*/ 5686610 h 6857989"/>
              <a:gd name="connsiteX792" fmla="*/ 3571573 w 12191985"/>
              <a:gd name="connsiteY792" fmla="*/ 5326749 h 6857989"/>
              <a:gd name="connsiteX793" fmla="*/ 3896375 w 12191985"/>
              <a:gd name="connsiteY793" fmla="*/ 5686610 h 6857989"/>
              <a:gd name="connsiteX794" fmla="*/ 4221082 w 12191985"/>
              <a:gd name="connsiteY794" fmla="*/ 5326749 h 6857989"/>
              <a:gd name="connsiteX795" fmla="*/ 4545885 w 12191985"/>
              <a:gd name="connsiteY795" fmla="*/ 5686610 h 6857989"/>
              <a:gd name="connsiteX796" fmla="*/ 4870688 w 12191985"/>
              <a:gd name="connsiteY796" fmla="*/ 5326749 h 6857989"/>
              <a:gd name="connsiteX797" fmla="*/ 5195395 w 12191985"/>
              <a:gd name="connsiteY797" fmla="*/ 5686610 h 6857989"/>
              <a:gd name="connsiteX798" fmla="*/ 5520198 w 12191985"/>
              <a:gd name="connsiteY798" fmla="*/ 5326749 h 6857989"/>
              <a:gd name="connsiteX799" fmla="*/ 5845000 w 12191985"/>
              <a:gd name="connsiteY799" fmla="*/ 5686610 h 6857989"/>
              <a:gd name="connsiteX800" fmla="*/ 6169802 w 12191985"/>
              <a:gd name="connsiteY800" fmla="*/ 5326749 h 6857989"/>
              <a:gd name="connsiteX801" fmla="*/ 6494604 w 12191985"/>
              <a:gd name="connsiteY801" fmla="*/ 5686610 h 6857989"/>
              <a:gd name="connsiteX802" fmla="*/ 6819407 w 12191985"/>
              <a:gd name="connsiteY802" fmla="*/ 5326749 h 6857989"/>
              <a:gd name="connsiteX803" fmla="*/ 7143733 w 12191985"/>
              <a:gd name="connsiteY803" fmla="*/ 5686039 h 6857989"/>
              <a:gd name="connsiteX804" fmla="*/ 7143733 w 12191985"/>
              <a:gd name="connsiteY804" fmla="*/ 5749190 h 6857989"/>
              <a:gd name="connsiteX805" fmla="*/ 7143733 w 12191985"/>
              <a:gd name="connsiteY805" fmla="*/ 5749286 h 6857989"/>
              <a:gd name="connsiteX806" fmla="*/ 6821788 w 12191985"/>
              <a:gd name="connsiteY806" fmla="*/ 5392471 h 6857989"/>
              <a:gd name="connsiteX807" fmla="*/ 6819788 w 12191985"/>
              <a:gd name="connsiteY807" fmla="*/ 5390282 h 6857989"/>
              <a:gd name="connsiteX808" fmla="*/ 6495081 w 12191985"/>
              <a:gd name="connsiteY808" fmla="*/ 5750142 h 6857989"/>
              <a:gd name="connsiteX809" fmla="*/ 6170373 w 12191985"/>
              <a:gd name="connsiteY809" fmla="*/ 5390282 h 6857989"/>
              <a:gd name="connsiteX810" fmla="*/ 5845571 w 12191985"/>
              <a:gd name="connsiteY810" fmla="*/ 5750142 h 6857989"/>
              <a:gd name="connsiteX811" fmla="*/ 5520864 w 12191985"/>
              <a:gd name="connsiteY811" fmla="*/ 5390282 h 6857989"/>
              <a:gd name="connsiteX812" fmla="*/ 5196062 w 12191985"/>
              <a:gd name="connsiteY812" fmla="*/ 5750142 h 6857989"/>
              <a:gd name="connsiteX813" fmla="*/ 4871355 w 12191985"/>
              <a:gd name="connsiteY813" fmla="*/ 5390282 h 6857989"/>
              <a:gd name="connsiteX814" fmla="*/ 4546648 w 12191985"/>
              <a:gd name="connsiteY814" fmla="*/ 5750142 h 6857989"/>
              <a:gd name="connsiteX815" fmla="*/ 4221845 w 12191985"/>
              <a:gd name="connsiteY815" fmla="*/ 5390282 h 6857989"/>
              <a:gd name="connsiteX816" fmla="*/ 3897043 w 12191985"/>
              <a:gd name="connsiteY816" fmla="*/ 5750142 h 6857989"/>
              <a:gd name="connsiteX817" fmla="*/ 3572334 w 12191985"/>
              <a:gd name="connsiteY817" fmla="*/ 5390282 h 6857989"/>
              <a:gd name="connsiteX818" fmla="*/ 3247549 w 12191985"/>
              <a:gd name="connsiteY818" fmla="*/ 5750142 h 6857989"/>
              <a:gd name="connsiteX819" fmla="*/ 2922746 w 12191985"/>
              <a:gd name="connsiteY819" fmla="*/ 5390282 h 6857989"/>
              <a:gd name="connsiteX820" fmla="*/ 2597946 w 12191985"/>
              <a:gd name="connsiteY820" fmla="*/ 5750142 h 6857989"/>
              <a:gd name="connsiteX821" fmla="*/ 2273239 w 12191985"/>
              <a:gd name="connsiteY821" fmla="*/ 5390282 h 6857989"/>
              <a:gd name="connsiteX822" fmla="*/ 1948435 w 12191985"/>
              <a:gd name="connsiteY822" fmla="*/ 5750142 h 6857989"/>
              <a:gd name="connsiteX823" fmla="*/ 1623635 w 12191985"/>
              <a:gd name="connsiteY823" fmla="*/ 5390282 h 6857989"/>
              <a:gd name="connsiteX824" fmla="*/ 1298925 w 12191985"/>
              <a:gd name="connsiteY824" fmla="*/ 5750142 h 6857989"/>
              <a:gd name="connsiteX825" fmla="*/ 974120 w 12191985"/>
              <a:gd name="connsiteY825" fmla="*/ 5390282 h 6857989"/>
              <a:gd name="connsiteX826" fmla="*/ 649318 w 12191985"/>
              <a:gd name="connsiteY826" fmla="*/ 5750142 h 6857989"/>
              <a:gd name="connsiteX827" fmla="*/ 324517 w 12191985"/>
              <a:gd name="connsiteY827" fmla="*/ 5390282 h 6857989"/>
              <a:gd name="connsiteX828" fmla="*/ 0 w 12191985"/>
              <a:gd name="connsiteY828" fmla="*/ 5749857 h 6857989"/>
              <a:gd name="connsiteX829" fmla="*/ 0 w 12191985"/>
              <a:gd name="connsiteY829" fmla="*/ 5685848 h 6857989"/>
              <a:gd name="connsiteX830" fmla="*/ 11583034 w 12191985"/>
              <a:gd name="connsiteY830" fmla="*/ 5219111 h 6857989"/>
              <a:gd name="connsiteX831" fmla="*/ 11803442 w 12191985"/>
              <a:gd name="connsiteY831" fmla="*/ 5219111 h 6857989"/>
              <a:gd name="connsiteX832" fmla="*/ 11693238 w 12191985"/>
              <a:gd name="connsiteY832" fmla="*/ 5341125 h 6857989"/>
              <a:gd name="connsiteX833" fmla="*/ 10932953 w 12191985"/>
              <a:gd name="connsiteY833" fmla="*/ 5219111 h 6857989"/>
              <a:gd name="connsiteX834" fmla="*/ 11153361 w 12191985"/>
              <a:gd name="connsiteY834" fmla="*/ 5219111 h 6857989"/>
              <a:gd name="connsiteX835" fmla="*/ 11043157 w 12191985"/>
              <a:gd name="connsiteY835" fmla="*/ 5341125 h 6857989"/>
              <a:gd name="connsiteX836" fmla="*/ 10282783 w 12191985"/>
              <a:gd name="connsiteY836" fmla="*/ 5219111 h 6857989"/>
              <a:gd name="connsiteX837" fmla="*/ 10503190 w 12191985"/>
              <a:gd name="connsiteY837" fmla="*/ 5219111 h 6857989"/>
              <a:gd name="connsiteX838" fmla="*/ 10392988 w 12191985"/>
              <a:gd name="connsiteY838" fmla="*/ 5341125 h 6857989"/>
              <a:gd name="connsiteX839" fmla="*/ 9632703 w 12191985"/>
              <a:gd name="connsiteY839" fmla="*/ 5219111 h 6857989"/>
              <a:gd name="connsiteX840" fmla="*/ 9853111 w 12191985"/>
              <a:gd name="connsiteY840" fmla="*/ 5219111 h 6857989"/>
              <a:gd name="connsiteX841" fmla="*/ 9742907 w 12191985"/>
              <a:gd name="connsiteY841" fmla="*/ 5341125 h 6857989"/>
              <a:gd name="connsiteX842" fmla="*/ 8982527 w 12191985"/>
              <a:gd name="connsiteY842" fmla="*/ 5219111 h 6857989"/>
              <a:gd name="connsiteX843" fmla="*/ 9202936 w 12191985"/>
              <a:gd name="connsiteY843" fmla="*/ 5219111 h 6857989"/>
              <a:gd name="connsiteX844" fmla="*/ 9092731 w 12191985"/>
              <a:gd name="connsiteY844" fmla="*/ 5341125 h 6857989"/>
              <a:gd name="connsiteX845" fmla="*/ 8332446 w 12191985"/>
              <a:gd name="connsiteY845" fmla="*/ 5219111 h 6857989"/>
              <a:gd name="connsiteX846" fmla="*/ 8552854 w 12191985"/>
              <a:gd name="connsiteY846" fmla="*/ 5219111 h 6857989"/>
              <a:gd name="connsiteX847" fmla="*/ 8442650 w 12191985"/>
              <a:gd name="connsiteY847" fmla="*/ 5341125 h 6857989"/>
              <a:gd name="connsiteX848" fmla="*/ 7682268 w 12191985"/>
              <a:gd name="connsiteY848" fmla="*/ 5219111 h 6857989"/>
              <a:gd name="connsiteX849" fmla="*/ 7902677 w 12191985"/>
              <a:gd name="connsiteY849" fmla="*/ 5219111 h 6857989"/>
              <a:gd name="connsiteX850" fmla="*/ 7792473 w 12191985"/>
              <a:gd name="connsiteY850" fmla="*/ 5341126 h 6857989"/>
              <a:gd name="connsiteX851" fmla="*/ 6389734 w 12191985"/>
              <a:gd name="connsiteY851" fmla="*/ 5219110 h 6857989"/>
              <a:gd name="connsiteX852" fmla="*/ 6610142 w 12191985"/>
              <a:gd name="connsiteY852" fmla="*/ 5219110 h 6857989"/>
              <a:gd name="connsiteX853" fmla="*/ 6499938 w 12191985"/>
              <a:gd name="connsiteY853" fmla="*/ 5341125 h 6857989"/>
              <a:gd name="connsiteX854" fmla="*/ 5739557 w 12191985"/>
              <a:gd name="connsiteY854" fmla="*/ 5219110 h 6857989"/>
              <a:gd name="connsiteX855" fmla="*/ 5959965 w 12191985"/>
              <a:gd name="connsiteY855" fmla="*/ 5219110 h 6857989"/>
              <a:gd name="connsiteX856" fmla="*/ 5849761 w 12191985"/>
              <a:gd name="connsiteY856" fmla="*/ 5341125 h 6857989"/>
              <a:gd name="connsiteX857" fmla="*/ 5089477 w 12191985"/>
              <a:gd name="connsiteY857" fmla="*/ 5219110 h 6857989"/>
              <a:gd name="connsiteX858" fmla="*/ 5309885 w 12191985"/>
              <a:gd name="connsiteY858" fmla="*/ 5219110 h 6857989"/>
              <a:gd name="connsiteX859" fmla="*/ 5199680 w 12191985"/>
              <a:gd name="connsiteY859" fmla="*/ 5341125 h 6857989"/>
              <a:gd name="connsiteX860" fmla="*/ 4439300 w 12191985"/>
              <a:gd name="connsiteY860" fmla="*/ 5219110 h 6857989"/>
              <a:gd name="connsiteX861" fmla="*/ 4659707 w 12191985"/>
              <a:gd name="connsiteY861" fmla="*/ 5219110 h 6857989"/>
              <a:gd name="connsiteX862" fmla="*/ 4549504 w 12191985"/>
              <a:gd name="connsiteY862" fmla="*/ 5341125 h 6857989"/>
              <a:gd name="connsiteX863" fmla="*/ 3789218 w 12191985"/>
              <a:gd name="connsiteY863" fmla="*/ 5219110 h 6857989"/>
              <a:gd name="connsiteX864" fmla="*/ 4009626 w 12191985"/>
              <a:gd name="connsiteY864" fmla="*/ 5219110 h 6857989"/>
              <a:gd name="connsiteX865" fmla="*/ 3899423 w 12191985"/>
              <a:gd name="connsiteY865" fmla="*/ 5341125 h 6857989"/>
              <a:gd name="connsiteX866" fmla="*/ 3139048 w 12191985"/>
              <a:gd name="connsiteY866" fmla="*/ 5219110 h 6857989"/>
              <a:gd name="connsiteX867" fmla="*/ 3359455 w 12191985"/>
              <a:gd name="connsiteY867" fmla="*/ 5219110 h 6857989"/>
              <a:gd name="connsiteX868" fmla="*/ 3249253 w 12191985"/>
              <a:gd name="connsiteY868" fmla="*/ 5341125 h 6857989"/>
              <a:gd name="connsiteX869" fmla="*/ 2488969 w 12191985"/>
              <a:gd name="connsiteY869" fmla="*/ 5219110 h 6857989"/>
              <a:gd name="connsiteX870" fmla="*/ 2709376 w 12191985"/>
              <a:gd name="connsiteY870" fmla="*/ 5219110 h 6857989"/>
              <a:gd name="connsiteX871" fmla="*/ 2599172 w 12191985"/>
              <a:gd name="connsiteY871" fmla="*/ 5341125 h 6857989"/>
              <a:gd name="connsiteX872" fmla="*/ 1838792 w 12191985"/>
              <a:gd name="connsiteY872" fmla="*/ 5219110 h 6857989"/>
              <a:gd name="connsiteX873" fmla="*/ 2059201 w 12191985"/>
              <a:gd name="connsiteY873" fmla="*/ 5219110 h 6857989"/>
              <a:gd name="connsiteX874" fmla="*/ 1948996 w 12191985"/>
              <a:gd name="connsiteY874" fmla="*/ 5341125 h 6857989"/>
              <a:gd name="connsiteX875" fmla="*/ 1188711 w 12191985"/>
              <a:gd name="connsiteY875" fmla="*/ 5219110 h 6857989"/>
              <a:gd name="connsiteX876" fmla="*/ 1409119 w 12191985"/>
              <a:gd name="connsiteY876" fmla="*/ 5219110 h 6857989"/>
              <a:gd name="connsiteX877" fmla="*/ 1298915 w 12191985"/>
              <a:gd name="connsiteY877" fmla="*/ 5341125 h 6857989"/>
              <a:gd name="connsiteX878" fmla="*/ 538533 w 12191985"/>
              <a:gd name="connsiteY878" fmla="*/ 5219110 h 6857989"/>
              <a:gd name="connsiteX879" fmla="*/ 758942 w 12191985"/>
              <a:gd name="connsiteY879" fmla="*/ 5219110 h 6857989"/>
              <a:gd name="connsiteX880" fmla="*/ 648737 w 12191985"/>
              <a:gd name="connsiteY880" fmla="*/ 5341126 h 6857989"/>
              <a:gd name="connsiteX881" fmla="*/ 7467776 w 12191985"/>
              <a:gd name="connsiteY881" fmla="*/ 5129486 h 6857989"/>
              <a:gd name="connsiteX882" fmla="*/ 7792481 w 12191985"/>
              <a:gd name="connsiteY882" fmla="*/ 5489344 h 6857989"/>
              <a:gd name="connsiteX883" fmla="*/ 8117284 w 12191985"/>
              <a:gd name="connsiteY883" fmla="*/ 5129486 h 6857989"/>
              <a:gd name="connsiteX884" fmla="*/ 8441993 w 12191985"/>
              <a:gd name="connsiteY884" fmla="*/ 5489344 h 6857989"/>
              <a:gd name="connsiteX885" fmla="*/ 8766702 w 12191985"/>
              <a:gd name="connsiteY885" fmla="*/ 5129486 h 6857989"/>
              <a:gd name="connsiteX886" fmla="*/ 9091503 w 12191985"/>
              <a:gd name="connsiteY886" fmla="*/ 5489344 h 6857989"/>
              <a:gd name="connsiteX887" fmla="*/ 9416212 w 12191985"/>
              <a:gd name="connsiteY887" fmla="*/ 5129486 h 6857989"/>
              <a:gd name="connsiteX888" fmla="*/ 9741013 w 12191985"/>
              <a:gd name="connsiteY888" fmla="*/ 5489344 h 6857989"/>
              <a:gd name="connsiteX889" fmla="*/ 10065814 w 12191985"/>
              <a:gd name="connsiteY889" fmla="*/ 5129486 h 6857989"/>
              <a:gd name="connsiteX890" fmla="*/ 10390522 w 12191985"/>
              <a:gd name="connsiteY890" fmla="*/ 5489344 h 6857989"/>
              <a:gd name="connsiteX891" fmla="*/ 10715308 w 12191985"/>
              <a:gd name="connsiteY891" fmla="*/ 5129486 h 6857989"/>
              <a:gd name="connsiteX892" fmla="*/ 11040110 w 12191985"/>
              <a:gd name="connsiteY892" fmla="*/ 5489344 h 6857989"/>
              <a:gd name="connsiteX893" fmla="*/ 11364817 w 12191985"/>
              <a:gd name="connsiteY893" fmla="*/ 5129486 h 6857989"/>
              <a:gd name="connsiteX894" fmla="*/ 11689620 w 12191985"/>
              <a:gd name="connsiteY894" fmla="*/ 5489344 h 6857989"/>
              <a:gd name="connsiteX895" fmla="*/ 12014422 w 12191985"/>
              <a:gd name="connsiteY895" fmla="*/ 5129486 h 6857989"/>
              <a:gd name="connsiteX896" fmla="*/ 12191985 w 12191985"/>
              <a:gd name="connsiteY896" fmla="*/ 5326271 h 6857989"/>
              <a:gd name="connsiteX897" fmla="*/ 12191985 w 12191985"/>
              <a:gd name="connsiteY897" fmla="*/ 5389065 h 6857989"/>
              <a:gd name="connsiteX898" fmla="*/ 12015089 w 12191985"/>
              <a:gd name="connsiteY898" fmla="*/ 5193018 h 6857989"/>
              <a:gd name="connsiteX899" fmla="*/ 11690382 w 12191985"/>
              <a:gd name="connsiteY899" fmla="*/ 5552877 h 6857989"/>
              <a:gd name="connsiteX900" fmla="*/ 11365579 w 12191985"/>
              <a:gd name="connsiteY900" fmla="*/ 5193018 h 6857989"/>
              <a:gd name="connsiteX901" fmla="*/ 11040777 w 12191985"/>
              <a:gd name="connsiteY901" fmla="*/ 5552877 h 6857989"/>
              <a:gd name="connsiteX902" fmla="*/ 10716069 w 12191985"/>
              <a:gd name="connsiteY902" fmla="*/ 5193018 h 6857989"/>
              <a:gd name="connsiteX903" fmla="*/ 10391284 w 12191985"/>
              <a:gd name="connsiteY903" fmla="*/ 5552877 h 6857989"/>
              <a:gd name="connsiteX904" fmla="*/ 10066481 w 12191985"/>
              <a:gd name="connsiteY904" fmla="*/ 5193018 h 6857989"/>
              <a:gd name="connsiteX905" fmla="*/ 9741681 w 12191985"/>
              <a:gd name="connsiteY905" fmla="*/ 5552877 h 6857989"/>
              <a:gd name="connsiteX906" fmla="*/ 9416973 w 12191985"/>
              <a:gd name="connsiteY906" fmla="*/ 5193018 h 6857989"/>
              <a:gd name="connsiteX907" fmla="*/ 9092169 w 12191985"/>
              <a:gd name="connsiteY907" fmla="*/ 5552877 h 6857989"/>
              <a:gd name="connsiteX908" fmla="*/ 8767369 w 12191985"/>
              <a:gd name="connsiteY908" fmla="*/ 5193018 h 6857989"/>
              <a:gd name="connsiteX909" fmla="*/ 8442659 w 12191985"/>
              <a:gd name="connsiteY909" fmla="*/ 5552877 h 6857989"/>
              <a:gd name="connsiteX910" fmla="*/ 8117855 w 12191985"/>
              <a:gd name="connsiteY910" fmla="*/ 5193018 h 6857989"/>
              <a:gd name="connsiteX911" fmla="*/ 7793053 w 12191985"/>
              <a:gd name="connsiteY911" fmla="*/ 5552877 h 6857989"/>
              <a:gd name="connsiteX912" fmla="*/ 7468251 w 12191985"/>
              <a:gd name="connsiteY912" fmla="*/ 5193018 h 6857989"/>
              <a:gd name="connsiteX913" fmla="*/ 7143736 w 12191985"/>
              <a:gd name="connsiteY913" fmla="*/ 5552591 h 6857989"/>
              <a:gd name="connsiteX914" fmla="*/ 7143736 w 12191985"/>
              <a:gd name="connsiteY914" fmla="*/ 5488582 h 6857989"/>
              <a:gd name="connsiteX915" fmla="*/ 324040 w 12191985"/>
              <a:gd name="connsiteY915" fmla="*/ 5129486 h 6857989"/>
              <a:gd name="connsiteX916" fmla="*/ 648746 w 12191985"/>
              <a:gd name="connsiteY916" fmla="*/ 5489344 h 6857989"/>
              <a:gd name="connsiteX917" fmla="*/ 973548 w 12191985"/>
              <a:gd name="connsiteY917" fmla="*/ 5129486 h 6857989"/>
              <a:gd name="connsiteX918" fmla="*/ 1298258 w 12191985"/>
              <a:gd name="connsiteY918" fmla="*/ 5489344 h 6857989"/>
              <a:gd name="connsiteX919" fmla="*/ 1622967 w 12191985"/>
              <a:gd name="connsiteY919" fmla="*/ 5129486 h 6857989"/>
              <a:gd name="connsiteX920" fmla="*/ 1947768 w 12191985"/>
              <a:gd name="connsiteY920" fmla="*/ 5489344 h 6857989"/>
              <a:gd name="connsiteX921" fmla="*/ 2272477 w 12191985"/>
              <a:gd name="connsiteY921" fmla="*/ 5129486 h 6857989"/>
              <a:gd name="connsiteX922" fmla="*/ 2597278 w 12191985"/>
              <a:gd name="connsiteY922" fmla="*/ 5489344 h 6857989"/>
              <a:gd name="connsiteX923" fmla="*/ 2922079 w 12191985"/>
              <a:gd name="connsiteY923" fmla="*/ 5129486 h 6857989"/>
              <a:gd name="connsiteX924" fmla="*/ 3246787 w 12191985"/>
              <a:gd name="connsiteY924" fmla="*/ 5489344 h 6857989"/>
              <a:gd name="connsiteX925" fmla="*/ 3571573 w 12191985"/>
              <a:gd name="connsiteY925" fmla="*/ 5129486 h 6857989"/>
              <a:gd name="connsiteX926" fmla="*/ 3896375 w 12191985"/>
              <a:gd name="connsiteY926" fmla="*/ 5489344 h 6857989"/>
              <a:gd name="connsiteX927" fmla="*/ 4221082 w 12191985"/>
              <a:gd name="connsiteY927" fmla="*/ 5129486 h 6857989"/>
              <a:gd name="connsiteX928" fmla="*/ 4545885 w 12191985"/>
              <a:gd name="connsiteY928" fmla="*/ 5489344 h 6857989"/>
              <a:gd name="connsiteX929" fmla="*/ 4870688 w 12191985"/>
              <a:gd name="connsiteY929" fmla="*/ 5129486 h 6857989"/>
              <a:gd name="connsiteX930" fmla="*/ 5195395 w 12191985"/>
              <a:gd name="connsiteY930" fmla="*/ 5489344 h 6857989"/>
              <a:gd name="connsiteX931" fmla="*/ 5520198 w 12191985"/>
              <a:gd name="connsiteY931" fmla="*/ 5129486 h 6857989"/>
              <a:gd name="connsiteX932" fmla="*/ 5845000 w 12191985"/>
              <a:gd name="connsiteY932" fmla="*/ 5489344 h 6857989"/>
              <a:gd name="connsiteX933" fmla="*/ 6169802 w 12191985"/>
              <a:gd name="connsiteY933" fmla="*/ 5129486 h 6857989"/>
              <a:gd name="connsiteX934" fmla="*/ 6494604 w 12191985"/>
              <a:gd name="connsiteY934" fmla="*/ 5489344 h 6857989"/>
              <a:gd name="connsiteX935" fmla="*/ 6819407 w 12191985"/>
              <a:gd name="connsiteY935" fmla="*/ 5129486 h 6857989"/>
              <a:gd name="connsiteX936" fmla="*/ 7143733 w 12191985"/>
              <a:gd name="connsiteY936" fmla="*/ 5488772 h 6857989"/>
              <a:gd name="connsiteX937" fmla="*/ 7143733 w 12191985"/>
              <a:gd name="connsiteY937" fmla="*/ 5551924 h 6857989"/>
              <a:gd name="connsiteX938" fmla="*/ 7143733 w 12191985"/>
              <a:gd name="connsiteY938" fmla="*/ 5552019 h 6857989"/>
              <a:gd name="connsiteX939" fmla="*/ 6821788 w 12191985"/>
              <a:gd name="connsiteY939" fmla="*/ 5195209 h 6857989"/>
              <a:gd name="connsiteX940" fmla="*/ 6819788 w 12191985"/>
              <a:gd name="connsiteY940" fmla="*/ 5193018 h 6857989"/>
              <a:gd name="connsiteX941" fmla="*/ 6495081 w 12191985"/>
              <a:gd name="connsiteY941" fmla="*/ 5552877 h 6857989"/>
              <a:gd name="connsiteX942" fmla="*/ 6170373 w 12191985"/>
              <a:gd name="connsiteY942" fmla="*/ 5193018 h 6857989"/>
              <a:gd name="connsiteX943" fmla="*/ 5845571 w 12191985"/>
              <a:gd name="connsiteY943" fmla="*/ 5552877 h 6857989"/>
              <a:gd name="connsiteX944" fmla="*/ 5520864 w 12191985"/>
              <a:gd name="connsiteY944" fmla="*/ 5193018 h 6857989"/>
              <a:gd name="connsiteX945" fmla="*/ 5196062 w 12191985"/>
              <a:gd name="connsiteY945" fmla="*/ 5552877 h 6857989"/>
              <a:gd name="connsiteX946" fmla="*/ 4871355 w 12191985"/>
              <a:gd name="connsiteY946" fmla="*/ 5193018 h 6857989"/>
              <a:gd name="connsiteX947" fmla="*/ 4546648 w 12191985"/>
              <a:gd name="connsiteY947" fmla="*/ 5552877 h 6857989"/>
              <a:gd name="connsiteX948" fmla="*/ 4221845 w 12191985"/>
              <a:gd name="connsiteY948" fmla="*/ 5193018 h 6857989"/>
              <a:gd name="connsiteX949" fmla="*/ 3897043 w 12191985"/>
              <a:gd name="connsiteY949" fmla="*/ 5552877 h 6857989"/>
              <a:gd name="connsiteX950" fmla="*/ 3572334 w 12191985"/>
              <a:gd name="connsiteY950" fmla="*/ 5193018 h 6857989"/>
              <a:gd name="connsiteX951" fmla="*/ 3247549 w 12191985"/>
              <a:gd name="connsiteY951" fmla="*/ 5552877 h 6857989"/>
              <a:gd name="connsiteX952" fmla="*/ 2922746 w 12191985"/>
              <a:gd name="connsiteY952" fmla="*/ 5193018 h 6857989"/>
              <a:gd name="connsiteX953" fmla="*/ 2597946 w 12191985"/>
              <a:gd name="connsiteY953" fmla="*/ 5552877 h 6857989"/>
              <a:gd name="connsiteX954" fmla="*/ 2273238 w 12191985"/>
              <a:gd name="connsiteY954" fmla="*/ 5193018 h 6857989"/>
              <a:gd name="connsiteX955" fmla="*/ 1948434 w 12191985"/>
              <a:gd name="connsiteY955" fmla="*/ 5552877 h 6857989"/>
              <a:gd name="connsiteX956" fmla="*/ 1623634 w 12191985"/>
              <a:gd name="connsiteY956" fmla="*/ 5193018 h 6857989"/>
              <a:gd name="connsiteX957" fmla="*/ 1298924 w 12191985"/>
              <a:gd name="connsiteY957" fmla="*/ 5552877 h 6857989"/>
              <a:gd name="connsiteX958" fmla="*/ 974120 w 12191985"/>
              <a:gd name="connsiteY958" fmla="*/ 5193018 h 6857989"/>
              <a:gd name="connsiteX959" fmla="*/ 649317 w 12191985"/>
              <a:gd name="connsiteY959" fmla="*/ 5552877 h 6857989"/>
              <a:gd name="connsiteX960" fmla="*/ 324516 w 12191985"/>
              <a:gd name="connsiteY960" fmla="*/ 5193018 h 6857989"/>
              <a:gd name="connsiteX961" fmla="*/ 0 w 12191985"/>
              <a:gd name="connsiteY961" fmla="*/ 5552591 h 6857989"/>
              <a:gd name="connsiteX962" fmla="*/ 0 w 12191985"/>
              <a:gd name="connsiteY962" fmla="*/ 5488582 h 6857989"/>
              <a:gd name="connsiteX963" fmla="*/ 7467776 w 12191985"/>
              <a:gd name="connsiteY963" fmla="*/ 4734867 h 6857989"/>
              <a:gd name="connsiteX964" fmla="*/ 7792483 w 12191985"/>
              <a:gd name="connsiteY964" fmla="*/ 5094816 h 6857989"/>
              <a:gd name="connsiteX965" fmla="*/ 8117284 w 12191985"/>
              <a:gd name="connsiteY965" fmla="*/ 4734867 h 6857989"/>
              <a:gd name="connsiteX966" fmla="*/ 8441994 w 12191985"/>
              <a:gd name="connsiteY966" fmla="*/ 5094816 h 6857989"/>
              <a:gd name="connsiteX967" fmla="*/ 8766702 w 12191985"/>
              <a:gd name="connsiteY967" fmla="*/ 4734867 h 6857989"/>
              <a:gd name="connsiteX968" fmla="*/ 9091503 w 12191985"/>
              <a:gd name="connsiteY968" fmla="*/ 5094816 h 6857989"/>
              <a:gd name="connsiteX969" fmla="*/ 9416212 w 12191985"/>
              <a:gd name="connsiteY969" fmla="*/ 4734867 h 6857989"/>
              <a:gd name="connsiteX970" fmla="*/ 9741013 w 12191985"/>
              <a:gd name="connsiteY970" fmla="*/ 5094816 h 6857989"/>
              <a:gd name="connsiteX971" fmla="*/ 10065814 w 12191985"/>
              <a:gd name="connsiteY971" fmla="*/ 4734867 h 6857989"/>
              <a:gd name="connsiteX972" fmla="*/ 10390522 w 12191985"/>
              <a:gd name="connsiteY972" fmla="*/ 5094816 h 6857989"/>
              <a:gd name="connsiteX973" fmla="*/ 10715308 w 12191985"/>
              <a:gd name="connsiteY973" fmla="*/ 4734867 h 6857989"/>
              <a:gd name="connsiteX974" fmla="*/ 11040110 w 12191985"/>
              <a:gd name="connsiteY974" fmla="*/ 5094816 h 6857989"/>
              <a:gd name="connsiteX975" fmla="*/ 11364817 w 12191985"/>
              <a:gd name="connsiteY975" fmla="*/ 4734867 h 6857989"/>
              <a:gd name="connsiteX976" fmla="*/ 11689620 w 12191985"/>
              <a:gd name="connsiteY976" fmla="*/ 5094816 h 6857989"/>
              <a:gd name="connsiteX977" fmla="*/ 12014422 w 12191985"/>
              <a:gd name="connsiteY977" fmla="*/ 4734867 h 6857989"/>
              <a:gd name="connsiteX978" fmla="*/ 12191985 w 12191985"/>
              <a:gd name="connsiteY978" fmla="*/ 4931701 h 6857989"/>
              <a:gd name="connsiteX979" fmla="*/ 12191985 w 12191985"/>
              <a:gd name="connsiteY979" fmla="*/ 4994441 h 6857989"/>
              <a:gd name="connsiteX980" fmla="*/ 12015089 w 12191985"/>
              <a:gd name="connsiteY980" fmla="*/ 4798400 h 6857989"/>
              <a:gd name="connsiteX981" fmla="*/ 11690382 w 12191985"/>
              <a:gd name="connsiteY981" fmla="*/ 5158252 h 6857989"/>
              <a:gd name="connsiteX982" fmla="*/ 11365579 w 12191985"/>
              <a:gd name="connsiteY982" fmla="*/ 4798400 h 6857989"/>
              <a:gd name="connsiteX983" fmla="*/ 11040777 w 12191985"/>
              <a:gd name="connsiteY983" fmla="*/ 5158252 h 6857989"/>
              <a:gd name="connsiteX984" fmla="*/ 10716069 w 12191985"/>
              <a:gd name="connsiteY984" fmla="*/ 4798400 h 6857989"/>
              <a:gd name="connsiteX985" fmla="*/ 10391284 w 12191985"/>
              <a:gd name="connsiteY985" fmla="*/ 5158252 h 6857989"/>
              <a:gd name="connsiteX986" fmla="*/ 10066481 w 12191985"/>
              <a:gd name="connsiteY986" fmla="*/ 4798400 h 6857989"/>
              <a:gd name="connsiteX987" fmla="*/ 9741681 w 12191985"/>
              <a:gd name="connsiteY987" fmla="*/ 5158252 h 6857989"/>
              <a:gd name="connsiteX988" fmla="*/ 9416974 w 12191985"/>
              <a:gd name="connsiteY988" fmla="*/ 4798400 h 6857989"/>
              <a:gd name="connsiteX989" fmla="*/ 9092170 w 12191985"/>
              <a:gd name="connsiteY989" fmla="*/ 5158252 h 6857989"/>
              <a:gd name="connsiteX990" fmla="*/ 8767370 w 12191985"/>
              <a:gd name="connsiteY990" fmla="*/ 4798400 h 6857989"/>
              <a:gd name="connsiteX991" fmla="*/ 8442659 w 12191985"/>
              <a:gd name="connsiteY991" fmla="*/ 5158252 h 6857989"/>
              <a:gd name="connsiteX992" fmla="*/ 8117855 w 12191985"/>
              <a:gd name="connsiteY992" fmla="*/ 4798400 h 6857989"/>
              <a:gd name="connsiteX993" fmla="*/ 7793053 w 12191985"/>
              <a:gd name="connsiteY993" fmla="*/ 5158252 h 6857989"/>
              <a:gd name="connsiteX994" fmla="*/ 7468251 w 12191985"/>
              <a:gd name="connsiteY994" fmla="*/ 4798400 h 6857989"/>
              <a:gd name="connsiteX995" fmla="*/ 7143736 w 12191985"/>
              <a:gd name="connsiteY995" fmla="*/ 5157966 h 6857989"/>
              <a:gd name="connsiteX996" fmla="*/ 7143736 w 12191985"/>
              <a:gd name="connsiteY996" fmla="*/ 5094054 h 6857989"/>
              <a:gd name="connsiteX997" fmla="*/ 324041 w 12191985"/>
              <a:gd name="connsiteY997" fmla="*/ 4734867 h 6857989"/>
              <a:gd name="connsiteX998" fmla="*/ 648747 w 12191985"/>
              <a:gd name="connsiteY998" fmla="*/ 5094816 h 6857989"/>
              <a:gd name="connsiteX999" fmla="*/ 973548 w 12191985"/>
              <a:gd name="connsiteY999" fmla="*/ 4734867 h 6857989"/>
              <a:gd name="connsiteX1000" fmla="*/ 1298259 w 12191985"/>
              <a:gd name="connsiteY1000" fmla="*/ 5094816 h 6857989"/>
              <a:gd name="connsiteX1001" fmla="*/ 1622967 w 12191985"/>
              <a:gd name="connsiteY1001" fmla="*/ 4734867 h 6857989"/>
              <a:gd name="connsiteX1002" fmla="*/ 1947768 w 12191985"/>
              <a:gd name="connsiteY1002" fmla="*/ 5094816 h 6857989"/>
              <a:gd name="connsiteX1003" fmla="*/ 2272477 w 12191985"/>
              <a:gd name="connsiteY1003" fmla="*/ 4734867 h 6857989"/>
              <a:gd name="connsiteX1004" fmla="*/ 2597278 w 12191985"/>
              <a:gd name="connsiteY1004" fmla="*/ 5094816 h 6857989"/>
              <a:gd name="connsiteX1005" fmla="*/ 2922079 w 12191985"/>
              <a:gd name="connsiteY1005" fmla="*/ 4734867 h 6857989"/>
              <a:gd name="connsiteX1006" fmla="*/ 3246787 w 12191985"/>
              <a:gd name="connsiteY1006" fmla="*/ 5094816 h 6857989"/>
              <a:gd name="connsiteX1007" fmla="*/ 3571573 w 12191985"/>
              <a:gd name="connsiteY1007" fmla="*/ 4734867 h 6857989"/>
              <a:gd name="connsiteX1008" fmla="*/ 3896375 w 12191985"/>
              <a:gd name="connsiteY1008" fmla="*/ 5094816 h 6857989"/>
              <a:gd name="connsiteX1009" fmla="*/ 4221082 w 12191985"/>
              <a:gd name="connsiteY1009" fmla="*/ 4734867 h 6857989"/>
              <a:gd name="connsiteX1010" fmla="*/ 4545885 w 12191985"/>
              <a:gd name="connsiteY1010" fmla="*/ 5094816 h 6857989"/>
              <a:gd name="connsiteX1011" fmla="*/ 4870688 w 12191985"/>
              <a:gd name="connsiteY1011" fmla="*/ 4734867 h 6857989"/>
              <a:gd name="connsiteX1012" fmla="*/ 5195395 w 12191985"/>
              <a:gd name="connsiteY1012" fmla="*/ 5094816 h 6857989"/>
              <a:gd name="connsiteX1013" fmla="*/ 5520198 w 12191985"/>
              <a:gd name="connsiteY1013" fmla="*/ 4734867 h 6857989"/>
              <a:gd name="connsiteX1014" fmla="*/ 5845000 w 12191985"/>
              <a:gd name="connsiteY1014" fmla="*/ 5094816 h 6857989"/>
              <a:gd name="connsiteX1015" fmla="*/ 6169802 w 12191985"/>
              <a:gd name="connsiteY1015" fmla="*/ 4734867 h 6857989"/>
              <a:gd name="connsiteX1016" fmla="*/ 6494604 w 12191985"/>
              <a:gd name="connsiteY1016" fmla="*/ 5094816 h 6857989"/>
              <a:gd name="connsiteX1017" fmla="*/ 6819407 w 12191985"/>
              <a:gd name="connsiteY1017" fmla="*/ 4734867 h 6857989"/>
              <a:gd name="connsiteX1018" fmla="*/ 7143733 w 12191985"/>
              <a:gd name="connsiteY1018" fmla="*/ 5094245 h 6857989"/>
              <a:gd name="connsiteX1019" fmla="*/ 7143733 w 12191985"/>
              <a:gd name="connsiteY1019" fmla="*/ 5157396 h 6857989"/>
              <a:gd name="connsiteX1020" fmla="*/ 6819788 w 12191985"/>
              <a:gd name="connsiteY1020" fmla="*/ 4798398 h 6857989"/>
              <a:gd name="connsiteX1021" fmla="*/ 6495081 w 12191985"/>
              <a:gd name="connsiteY1021" fmla="*/ 5158252 h 6857989"/>
              <a:gd name="connsiteX1022" fmla="*/ 6170373 w 12191985"/>
              <a:gd name="connsiteY1022" fmla="*/ 4798398 h 6857989"/>
              <a:gd name="connsiteX1023" fmla="*/ 5845571 w 12191985"/>
              <a:gd name="connsiteY1023" fmla="*/ 5158252 h 6857989"/>
              <a:gd name="connsiteX1024" fmla="*/ 5520864 w 12191985"/>
              <a:gd name="connsiteY1024" fmla="*/ 4798398 h 6857989"/>
              <a:gd name="connsiteX1025" fmla="*/ 5196062 w 12191985"/>
              <a:gd name="connsiteY1025" fmla="*/ 5158252 h 6857989"/>
              <a:gd name="connsiteX1026" fmla="*/ 4871355 w 12191985"/>
              <a:gd name="connsiteY1026" fmla="*/ 4798398 h 6857989"/>
              <a:gd name="connsiteX1027" fmla="*/ 4546648 w 12191985"/>
              <a:gd name="connsiteY1027" fmla="*/ 5158252 h 6857989"/>
              <a:gd name="connsiteX1028" fmla="*/ 4221845 w 12191985"/>
              <a:gd name="connsiteY1028" fmla="*/ 4798398 h 6857989"/>
              <a:gd name="connsiteX1029" fmla="*/ 3897043 w 12191985"/>
              <a:gd name="connsiteY1029" fmla="*/ 5158252 h 6857989"/>
              <a:gd name="connsiteX1030" fmla="*/ 3572334 w 12191985"/>
              <a:gd name="connsiteY1030" fmla="*/ 4798398 h 6857989"/>
              <a:gd name="connsiteX1031" fmla="*/ 3247549 w 12191985"/>
              <a:gd name="connsiteY1031" fmla="*/ 5158252 h 6857989"/>
              <a:gd name="connsiteX1032" fmla="*/ 2922746 w 12191985"/>
              <a:gd name="connsiteY1032" fmla="*/ 4798398 h 6857989"/>
              <a:gd name="connsiteX1033" fmla="*/ 2597946 w 12191985"/>
              <a:gd name="connsiteY1033" fmla="*/ 5158252 h 6857989"/>
              <a:gd name="connsiteX1034" fmla="*/ 2273239 w 12191985"/>
              <a:gd name="connsiteY1034" fmla="*/ 4798398 h 6857989"/>
              <a:gd name="connsiteX1035" fmla="*/ 1948435 w 12191985"/>
              <a:gd name="connsiteY1035" fmla="*/ 5158252 h 6857989"/>
              <a:gd name="connsiteX1036" fmla="*/ 1623635 w 12191985"/>
              <a:gd name="connsiteY1036" fmla="*/ 4798398 h 6857989"/>
              <a:gd name="connsiteX1037" fmla="*/ 1298924 w 12191985"/>
              <a:gd name="connsiteY1037" fmla="*/ 5158252 h 6857989"/>
              <a:gd name="connsiteX1038" fmla="*/ 974120 w 12191985"/>
              <a:gd name="connsiteY1038" fmla="*/ 4798398 h 6857989"/>
              <a:gd name="connsiteX1039" fmla="*/ 649318 w 12191985"/>
              <a:gd name="connsiteY1039" fmla="*/ 5158252 h 6857989"/>
              <a:gd name="connsiteX1040" fmla="*/ 324516 w 12191985"/>
              <a:gd name="connsiteY1040" fmla="*/ 4798398 h 6857989"/>
              <a:gd name="connsiteX1041" fmla="*/ 0 w 12191985"/>
              <a:gd name="connsiteY1041" fmla="*/ 5157966 h 6857989"/>
              <a:gd name="connsiteX1042" fmla="*/ 0 w 12191985"/>
              <a:gd name="connsiteY1042" fmla="*/ 5094054 h 6857989"/>
              <a:gd name="connsiteX1043" fmla="*/ 9063502 w 12191985"/>
              <a:gd name="connsiteY1043" fmla="*/ 4732012 h 6857989"/>
              <a:gd name="connsiteX1044" fmla="*/ 9120843 w 12191985"/>
              <a:gd name="connsiteY1044" fmla="*/ 4732012 h 6857989"/>
              <a:gd name="connsiteX1045" fmla="*/ 9092172 w 12191985"/>
              <a:gd name="connsiteY1045" fmla="*/ 4763731 h 6857989"/>
              <a:gd name="connsiteX1046" fmla="*/ 7764386 w 12191985"/>
              <a:gd name="connsiteY1046" fmla="*/ 4732012 h 6857989"/>
              <a:gd name="connsiteX1047" fmla="*/ 7821726 w 12191985"/>
              <a:gd name="connsiteY1047" fmla="*/ 4732012 h 6857989"/>
              <a:gd name="connsiteX1048" fmla="*/ 7793056 w 12191985"/>
              <a:gd name="connsiteY1048" fmla="*/ 4763731 h 6857989"/>
              <a:gd name="connsiteX1049" fmla="*/ 7143738 w 12191985"/>
              <a:gd name="connsiteY1049" fmla="*/ 4732012 h 6857989"/>
              <a:gd name="connsiteX1050" fmla="*/ 7172124 w 12191985"/>
              <a:gd name="connsiteY1050" fmla="*/ 4732012 h 6857989"/>
              <a:gd name="connsiteX1051" fmla="*/ 7143738 w 12191985"/>
              <a:gd name="connsiteY1051" fmla="*/ 4763445 h 6857989"/>
              <a:gd name="connsiteX1052" fmla="*/ 1919767 w 12191985"/>
              <a:gd name="connsiteY1052" fmla="*/ 4732012 h 6857989"/>
              <a:gd name="connsiteX1053" fmla="*/ 1977108 w 12191985"/>
              <a:gd name="connsiteY1053" fmla="*/ 4732012 h 6857989"/>
              <a:gd name="connsiteX1054" fmla="*/ 1948437 w 12191985"/>
              <a:gd name="connsiteY1054" fmla="*/ 4763730 h 6857989"/>
              <a:gd name="connsiteX1055" fmla="*/ 620651 w 12191985"/>
              <a:gd name="connsiteY1055" fmla="*/ 4732012 h 6857989"/>
              <a:gd name="connsiteX1056" fmla="*/ 677991 w 12191985"/>
              <a:gd name="connsiteY1056" fmla="*/ 4732012 h 6857989"/>
              <a:gd name="connsiteX1057" fmla="*/ 649321 w 12191985"/>
              <a:gd name="connsiteY1057" fmla="*/ 4763730 h 6857989"/>
              <a:gd name="connsiteX1058" fmla="*/ 3 w 12191985"/>
              <a:gd name="connsiteY1058" fmla="*/ 4732012 h 6857989"/>
              <a:gd name="connsiteX1059" fmla="*/ 28388 w 12191985"/>
              <a:gd name="connsiteY1059" fmla="*/ 4732012 h 6857989"/>
              <a:gd name="connsiteX1060" fmla="*/ 3 w 12191985"/>
              <a:gd name="connsiteY1060" fmla="*/ 4763445 h 6857989"/>
              <a:gd name="connsiteX1061" fmla="*/ 8413992 w 12191985"/>
              <a:gd name="connsiteY1061" fmla="*/ 4732011 h 6857989"/>
              <a:gd name="connsiteX1062" fmla="*/ 8471236 w 12191985"/>
              <a:gd name="connsiteY1062" fmla="*/ 4732011 h 6857989"/>
              <a:gd name="connsiteX1063" fmla="*/ 8442662 w 12191985"/>
              <a:gd name="connsiteY1063" fmla="*/ 4763730 h 6857989"/>
              <a:gd name="connsiteX1064" fmla="*/ 6466505 w 12191985"/>
              <a:gd name="connsiteY1064" fmla="*/ 4732011 h 6857989"/>
              <a:gd name="connsiteX1065" fmla="*/ 6523655 w 12191985"/>
              <a:gd name="connsiteY1065" fmla="*/ 4732011 h 6857989"/>
              <a:gd name="connsiteX1066" fmla="*/ 6495080 w 12191985"/>
              <a:gd name="connsiteY1066" fmla="*/ 4763729 h 6857989"/>
              <a:gd name="connsiteX1067" fmla="*/ 5816996 w 12191985"/>
              <a:gd name="connsiteY1067" fmla="*/ 4732011 h 6857989"/>
              <a:gd name="connsiteX1068" fmla="*/ 5874240 w 12191985"/>
              <a:gd name="connsiteY1068" fmla="*/ 4732011 h 6857989"/>
              <a:gd name="connsiteX1069" fmla="*/ 5845570 w 12191985"/>
              <a:gd name="connsiteY1069" fmla="*/ 4763729 h 6857989"/>
              <a:gd name="connsiteX1070" fmla="*/ 5167487 w 12191985"/>
              <a:gd name="connsiteY1070" fmla="*/ 4732011 h 6857989"/>
              <a:gd name="connsiteX1071" fmla="*/ 5224732 w 12191985"/>
              <a:gd name="connsiteY1071" fmla="*/ 4732011 h 6857989"/>
              <a:gd name="connsiteX1072" fmla="*/ 5196062 w 12191985"/>
              <a:gd name="connsiteY1072" fmla="*/ 4763729 h 6857989"/>
              <a:gd name="connsiteX1073" fmla="*/ 1270257 w 12191985"/>
              <a:gd name="connsiteY1073" fmla="*/ 4732011 h 6857989"/>
              <a:gd name="connsiteX1074" fmla="*/ 1327501 w 12191985"/>
              <a:gd name="connsiteY1074" fmla="*/ 4732011 h 6857989"/>
              <a:gd name="connsiteX1075" fmla="*/ 1298927 w 12191985"/>
              <a:gd name="connsiteY1075" fmla="*/ 4763729 h 6857989"/>
              <a:gd name="connsiteX1076" fmla="*/ 11661711 w 12191985"/>
              <a:gd name="connsiteY1076" fmla="*/ 4732010 h 6857989"/>
              <a:gd name="connsiteX1077" fmla="*/ 11718956 w 12191985"/>
              <a:gd name="connsiteY1077" fmla="*/ 4732010 h 6857989"/>
              <a:gd name="connsiteX1078" fmla="*/ 11690381 w 12191985"/>
              <a:gd name="connsiteY1078" fmla="*/ 4763728 h 6857989"/>
              <a:gd name="connsiteX1079" fmla="*/ 11012201 w 12191985"/>
              <a:gd name="connsiteY1079" fmla="*/ 4732010 h 6857989"/>
              <a:gd name="connsiteX1080" fmla="*/ 11069446 w 12191985"/>
              <a:gd name="connsiteY1080" fmla="*/ 4732010 h 6857989"/>
              <a:gd name="connsiteX1081" fmla="*/ 11040776 w 12191985"/>
              <a:gd name="connsiteY1081" fmla="*/ 4763728 h 6857989"/>
              <a:gd name="connsiteX1082" fmla="*/ 10362614 w 12191985"/>
              <a:gd name="connsiteY1082" fmla="*/ 4732010 h 6857989"/>
              <a:gd name="connsiteX1083" fmla="*/ 10419952 w 12191985"/>
              <a:gd name="connsiteY1083" fmla="*/ 4732010 h 6857989"/>
              <a:gd name="connsiteX1084" fmla="*/ 10391284 w 12191985"/>
              <a:gd name="connsiteY1084" fmla="*/ 4763728 h 6857989"/>
              <a:gd name="connsiteX1085" fmla="*/ 9713104 w 12191985"/>
              <a:gd name="connsiteY1085" fmla="*/ 4732010 h 6857989"/>
              <a:gd name="connsiteX1086" fmla="*/ 9770349 w 12191985"/>
              <a:gd name="connsiteY1086" fmla="*/ 4732010 h 6857989"/>
              <a:gd name="connsiteX1087" fmla="*/ 9741681 w 12191985"/>
              <a:gd name="connsiteY1087" fmla="*/ 4763728 h 6857989"/>
              <a:gd name="connsiteX1088" fmla="*/ 4517977 w 12191985"/>
              <a:gd name="connsiteY1088" fmla="*/ 4732010 h 6857989"/>
              <a:gd name="connsiteX1089" fmla="*/ 4575222 w 12191985"/>
              <a:gd name="connsiteY1089" fmla="*/ 4732010 h 6857989"/>
              <a:gd name="connsiteX1090" fmla="*/ 4546646 w 12191985"/>
              <a:gd name="connsiteY1090" fmla="*/ 4763728 h 6857989"/>
              <a:gd name="connsiteX1091" fmla="*/ 3868466 w 12191985"/>
              <a:gd name="connsiteY1091" fmla="*/ 4732010 h 6857989"/>
              <a:gd name="connsiteX1092" fmla="*/ 3925711 w 12191985"/>
              <a:gd name="connsiteY1092" fmla="*/ 4732010 h 6857989"/>
              <a:gd name="connsiteX1093" fmla="*/ 3897041 w 12191985"/>
              <a:gd name="connsiteY1093" fmla="*/ 4763728 h 6857989"/>
              <a:gd name="connsiteX1094" fmla="*/ 3218879 w 12191985"/>
              <a:gd name="connsiteY1094" fmla="*/ 4732010 h 6857989"/>
              <a:gd name="connsiteX1095" fmla="*/ 3276217 w 12191985"/>
              <a:gd name="connsiteY1095" fmla="*/ 4732010 h 6857989"/>
              <a:gd name="connsiteX1096" fmla="*/ 3247549 w 12191985"/>
              <a:gd name="connsiteY1096" fmla="*/ 4763728 h 6857989"/>
              <a:gd name="connsiteX1097" fmla="*/ 2569370 w 12191985"/>
              <a:gd name="connsiteY1097" fmla="*/ 4732010 h 6857989"/>
              <a:gd name="connsiteX1098" fmla="*/ 2626615 w 12191985"/>
              <a:gd name="connsiteY1098" fmla="*/ 4732010 h 6857989"/>
              <a:gd name="connsiteX1099" fmla="*/ 2597946 w 12191985"/>
              <a:gd name="connsiteY1099" fmla="*/ 4763728 h 6857989"/>
              <a:gd name="connsiteX1100" fmla="*/ 7115920 w 12191985"/>
              <a:gd name="connsiteY1100" fmla="*/ 4732009 h 6857989"/>
              <a:gd name="connsiteX1101" fmla="*/ 7143733 w 12191985"/>
              <a:gd name="connsiteY1101" fmla="*/ 4732009 h 6857989"/>
              <a:gd name="connsiteX1102" fmla="*/ 7143733 w 12191985"/>
              <a:gd name="connsiteY1102" fmla="*/ 4762871 h 6857989"/>
              <a:gd name="connsiteX1103" fmla="*/ 7467774 w 12191985"/>
              <a:gd name="connsiteY1103" fmla="*/ 4539985 h 6857989"/>
              <a:gd name="connsiteX1104" fmla="*/ 7641057 w 12191985"/>
              <a:gd name="connsiteY1104" fmla="*/ 4732012 h 6857989"/>
              <a:gd name="connsiteX1105" fmla="*/ 7643227 w 12191985"/>
              <a:gd name="connsiteY1105" fmla="*/ 4732012 h 6857989"/>
              <a:gd name="connsiteX1106" fmla="*/ 7792485 w 12191985"/>
              <a:gd name="connsiteY1106" fmla="*/ 4897460 h 6857989"/>
              <a:gd name="connsiteX1107" fmla="*/ 7941836 w 12191985"/>
              <a:gd name="connsiteY1107" fmla="*/ 4732012 h 6857989"/>
              <a:gd name="connsiteX1108" fmla="*/ 7943998 w 12191985"/>
              <a:gd name="connsiteY1108" fmla="*/ 4732012 h 6857989"/>
              <a:gd name="connsiteX1109" fmla="*/ 8117281 w 12191985"/>
              <a:gd name="connsiteY1109" fmla="*/ 4539985 h 6857989"/>
              <a:gd name="connsiteX1110" fmla="*/ 8290569 w 12191985"/>
              <a:gd name="connsiteY1110" fmla="*/ 4732012 h 6857989"/>
              <a:gd name="connsiteX1111" fmla="*/ 8292741 w 12191985"/>
              <a:gd name="connsiteY1111" fmla="*/ 4732012 h 6857989"/>
              <a:gd name="connsiteX1112" fmla="*/ 8441996 w 12191985"/>
              <a:gd name="connsiteY1112" fmla="*/ 4897460 h 6857989"/>
              <a:gd name="connsiteX1113" fmla="*/ 8591254 w 12191985"/>
              <a:gd name="connsiteY1113" fmla="*/ 4732012 h 6857989"/>
              <a:gd name="connsiteX1114" fmla="*/ 8593413 w 12191985"/>
              <a:gd name="connsiteY1114" fmla="*/ 4732012 h 6857989"/>
              <a:gd name="connsiteX1115" fmla="*/ 8766699 w 12191985"/>
              <a:gd name="connsiteY1115" fmla="*/ 4539985 h 6857989"/>
              <a:gd name="connsiteX1116" fmla="*/ 8939985 w 12191985"/>
              <a:gd name="connsiteY1116" fmla="*/ 4732012 h 6857989"/>
              <a:gd name="connsiteX1117" fmla="*/ 8942155 w 12191985"/>
              <a:gd name="connsiteY1117" fmla="*/ 4732012 h 6857989"/>
              <a:gd name="connsiteX1118" fmla="*/ 9091506 w 12191985"/>
              <a:gd name="connsiteY1118" fmla="*/ 4897460 h 6857989"/>
              <a:gd name="connsiteX1119" fmla="*/ 9240764 w 12191985"/>
              <a:gd name="connsiteY1119" fmla="*/ 4732012 h 6857989"/>
              <a:gd name="connsiteX1120" fmla="*/ 9242925 w 12191985"/>
              <a:gd name="connsiteY1120" fmla="*/ 4732012 h 6857989"/>
              <a:gd name="connsiteX1121" fmla="*/ 9416211 w 12191985"/>
              <a:gd name="connsiteY1121" fmla="*/ 4539985 h 6857989"/>
              <a:gd name="connsiteX1122" fmla="*/ 9589493 w 12191985"/>
              <a:gd name="connsiteY1122" fmla="*/ 4732011 h 6857989"/>
              <a:gd name="connsiteX1123" fmla="*/ 9591664 w 12191985"/>
              <a:gd name="connsiteY1123" fmla="*/ 4732011 h 6857989"/>
              <a:gd name="connsiteX1124" fmla="*/ 9741013 w 12191985"/>
              <a:gd name="connsiteY1124" fmla="*/ 4897459 h 6857989"/>
              <a:gd name="connsiteX1125" fmla="*/ 9890361 w 12191985"/>
              <a:gd name="connsiteY1125" fmla="*/ 4732011 h 6857989"/>
              <a:gd name="connsiteX1126" fmla="*/ 9892531 w 12191985"/>
              <a:gd name="connsiteY1126" fmla="*/ 4732011 h 6857989"/>
              <a:gd name="connsiteX1127" fmla="*/ 10065813 w 12191985"/>
              <a:gd name="connsiteY1127" fmla="*/ 4539985 h 6857989"/>
              <a:gd name="connsiteX1128" fmla="*/ 10239099 w 12191985"/>
              <a:gd name="connsiteY1128" fmla="*/ 4732010 h 6857989"/>
              <a:gd name="connsiteX1129" fmla="*/ 10241273 w 12191985"/>
              <a:gd name="connsiteY1129" fmla="*/ 4732010 h 6857989"/>
              <a:gd name="connsiteX1130" fmla="*/ 10390521 w 12191985"/>
              <a:gd name="connsiteY1130" fmla="*/ 4897459 h 6857989"/>
              <a:gd name="connsiteX1131" fmla="*/ 10539865 w 12191985"/>
              <a:gd name="connsiteY1131" fmla="*/ 4732010 h 6857989"/>
              <a:gd name="connsiteX1132" fmla="*/ 10542034 w 12191985"/>
              <a:gd name="connsiteY1132" fmla="*/ 4732010 h 6857989"/>
              <a:gd name="connsiteX1133" fmla="*/ 10715307 w 12191985"/>
              <a:gd name="connsiteY1133" fmla="*/ 4539985 h 6857989"/>
              <a:gd name="connsiteX1134" fmla="*/ 10888589 w 12191985"/>
              <a:gd name="connsiteY1134" fmla="*/ 4732010 h 6857989"/>
              <a:gd name="connsiteX1135" fmla="*/ 10890758 w 12191985"/>
              <a:gd name="connsiteY1135" fmla="*/ 4732010 h 6857989"/>
              <a:gd name="connsiteX1136" fmla="*/ 11040109 w 12191985"/>
              <a:gd name="connsiteY1136" fmla="*/ 4897459 h 6857989"/>
              <a:gd name="connsiteX1137" fmla="*/ 11189366 w 12191985"/>
              <a:gd name="connsiteY1137" fmla="*/ 4732010 h 6857989"/>
              <a:gd name="connsiteX1138" fmla="*/ 11191532 w 12191985"/>
              <a:gd name="connsiteY1138" fmla="*/ 4732010 h 6857989"/>
              <a:gd name="connsiteX1139" fmla="*/ 11364815 w 12191985"/>
              <a:gd name="connsiteY1139" fmla="*/ 4539985 h 6857989"/>
              <a:gd name="connsiteX1140" fmla="*/ 11538098 w 12191985"/>
              <a:gd name="connsiteY1140" fmla="*/ 4732010 h 6857989"/>
              <a:gd name="connsiteX1141" fmla="*/ 11540267 w 12191985"/>
              <a:gd name="connsiteY1141" fmla="*/ 4732010 h 6857989"/>
              <a:gd name="connsiteX1142" fmla="*/ 11689619 w 12191985"/>
              <a:gd name="connsiteY1142" fmla="*/ 4897459 h 6857989"/>
              <a:gd name="connsiteX1143" fmla="*/ 11838971 w 12191985"/>
              <a:gd name="connsiteY1143" fmla="*/ 4732010 h 6857989"/>
              <a:gd name="connsiteX1144" fmla="*/ 11841137 w 12191985"/>
              <a:gd name="connsiteY1144" fmla="*/ 4732010 h 6857989"/>
              <a:gd name="connsiteX1145" fmla="*/ 12014420 w 12191985"/>
              <a:gd name="connsiteY1145" fmla="*/ 4539985 h 6857989"/>
              <a:gd name="connsiteX1146" fmla="*/ 12187703 w 12191985"/>
              <a:gd name="connsiteY1146" fmla="*/ 4732011 h 6857989"/>
              <a:gd name="connsiteX1147" fmla="*/ 12189872 w 12191985"/>
              <a:gd name="connsiteY1147" fmla="*/ 4732011 h 6857989"/>
              <a:gd name="connsiteX1148" fmla="*/ 12191985 w 12191985"/>
              <a:gd name="connsiteY1148" fmla="*/ 4734354 h 6857989"/>
              <a:gd name="connsiteX1149" fmla="*/ 12191985 w 12191985"/>
              <a:gd name="connsiteY1149" fmla="*/ 4797167 h 6857989"/>
              <a:gd name="connsiteX1150" fmla="*/ 12160697 w 12191985"/>
              <a:gd name="connsiteY1150" fmla="*/ 4762489 h 6857989"/>
              <a:gd name="connsiteX1151" fmla="*/ 12158533 w 12191985"/>
              <a:gd name="connsiteY1151" fmla="*/ 4762489 h 6857989"/>
              <a:gd name="connsiteX1152" fmla="*/ 12015087 w 12191985"/>
              <a:gd name="connsiteY1152" fmla="*/ 4603517 h 6857989"/>
              <a:gd name="connsiteX1153" fmla="*/ 11871640 w 12191985"/>
              <a:gd name="connsiteY1153" fmla="*/ 4762489 h 6857989"/>
              <a:gd name="connsiteX1154" fmla="*/ 11869479 w 12191985"/>
              <a:gd name="connsiteY1154" fmla="*/ 4762489 h 6857989"/>
              <a:gd name="connsiteX1155" fmla="*/ 11690381 w 12191985"/>
              <a:gd name="connsiteY1155" fmla="*/ 4960992 h 6857989"/>
              <a:gd name="connsiteX1156" fmla="*/ 11511201 w 12191985"/>
              <a:gd name="connsiteY1156" fmla="*/ 4762489 h 6857989"/>
              <a:gd name="connsiteX1157" fmla="*/ 11509024 w 12191985"/>
              <a:gd name="connsiteY1157" fmla="*/ 4762489 h 6857989"/>
              <a:gd name="connsiteX1158" fmla="*/ 11365577 w 12191985"/>
              <a:gd name="connsiteY1158" fmla="*/ 4603517 h 6857989"/>
              <a:gd name="connsiteX1159" fmla="*/ 11222131 w 12191985"/>
              <a:gd name="connsiteY1159" fmla="*/ 4762489 h 6857989"/>
              <a:gd name="connsiteX1160" fmla="*/ 11219957 w 12191985"/>
              <a:gd name="connsiteY1160" fmla="*/ 4762489 h 6857989"/>
              <a:gd name="connsiteX1161" fmla="*/ 11040776 w 12191985"/>
              <a:gd name="connsiteY1161" fmla="*/ 4960992 h 6857989"/>
              <a:gd name="connsiteX1162" fmla="*/ 10861679 w 12191985"/>
              <a:gd name="connsiteY1162" fmla="*/ 4762489 h 6857989"/>
              <a:gd name="connsiteX1163" fmla="*/ 10859514 w 12191985"/>
              <a:gd name="connsiteY1163" fmla="*/ 4762489 h 6857989"/>
              <a:gd name="connsiteX1164" fmla="*/ 10716068 w 12191985"/>
              <a:gd name="connsiteY1164" fmla="*/ 4603517 h 6857989"/>
              <a:gd name="connsiteX1165" fmla="*/ 10572629 w 12191985"/>
              <a:gd name="connsiteY1165" fmla="*/ 4762489 h 6857989"/>
              <a:gd name="connsiteX1166" fmla="*/ 10570455 w 12191985"/>
              <a:gd name="connsiteY1166" fmla="*/ 4762489 h 6857989"/>
              <a:gd name="connsiteX1167" fmla="*/ 10391285 w 12191985"/>
              <a:gd name="connsiteY1167" fmla="*/ 4960992 h 6857989"/>
              <a:gd name="connsiteX1168" fmla="*/ 10212106 w 12191985"/>
              <a:gd name="connsiteY1168" fmla="*/ 4762489 h 6857989"/>
              <a:gd name="connsiteX1169" fmla="*/ 10209932 w 12191985"/>
              <a:gd name="connsiteY1169" fmla="*/ 4762489 h 6857989"/>
              <a:gd name="connsiteX1170" fmla="*/ 10066481 w 12191985"/>
              <a:gd name="connsiteY1170" fmla="*/ 4603517 h 6857989"/>
              <a:gd name="connsiteX1171" fmla="*/ 9923038 w 12191985"/>
              <a:gd name="connsiteY1171" fmla="*/ 4762489 h 6857989"/>
              <a:gd name="connsiteX1172" fmla="*/ 9920862 w 12191985"/>
              <a:gd name="connsiteY1172" fmla="*/ 4762489 h 6857989"/>
              <a:gd name="connsiteX1173" fmla="*/ 9741681 w 12191985"/>
              <a:gd name="connsiteY1173" fmla="*/ 4960992 h 6857989"/>
              <a:gd name="connsiteX1174" fmla="*/ 9562583 w 12191985"/>
              <a:gd name="connsiteY1174" fmla="*/ 4762489 h 6857989"/>
              <a:gd name="connsiteX1175" fmla="*/ 9560419 w 12191985"/>
              <a:gd name="connsiteY1175" fmla="*/ 4762489 h 6857989"/>
              <a:gd name="connsiteX1176" fmla="*/ 9416972 w 12191985"/>
              <a:gd name="connsiteY1176" fmla="*/ 4603517 h 6857989"/>
              <a:gd name="connsiteX1177" fmla="*/ 9273526 w 12191985"/>
              <a:gd name="connsiteY1177" fmla="*/ 4762489 h 6857989"/>
              <a:gd name="connsiteX1178" fmla="*/ 9271353 w 12191985"/>
              <a:gd name="connsiteY1178" fmla="*/ 4762489 h 6857989"/>
              <a:gd name="connsiteX1179" fmla="*/ 9092172 w 12191985"/>
              <a:gd name="connsiteY1179" fmla="*/ 4960992 h 6857989"/>
              <a:gd name="connsiteX1180" fmla="*/ 8912990 w 12191985"/>
              <a:gd name="connsiteY1180" fmla="*/ 4762489 h 6857989"/>
              <a:gd name="connsiteX1181" fmla="*/ 8910812 w 12191985"/>
              <a:gd name="connsiteY1181" fmla="*/ 4762489 h 6857989"/>
              <a:gd name="connsiteX1182" fmla="*/ 8767366 w 12191985"/>
              <a:gd name="connsiteY1182" fmla="*/ 4603517 h 6857989"/>
              <a:gd name="connsiteX1183" fmla="*/ 8623918 w 12191985"/>
              <a:gd name="connsiteY1183" fmla="*/ 4762489 h 6857989"/>
              <a:gd name="connsiteX1184" fmla="*/ 8621761 w 12191985"/>
              <a:gd name="connsiteY1184" fmla="*/ 4762489 h 6857989"/>
              <a:gd name="connsiteX1185" fmla="*/ 8442661 w 12191985"/>
              <a:gd name="connsiteY1185" fmla="*/ 4960992 h 6857989"/>
              <a:gd name="connsiteX1186" fmla="*/ 8263483 w 12191985"/>
              <a:gd name="connsiteY1186" fmla="*/ 4762489 h 6857989"/>
              <a:gd name="connsiteX1187" fmla="*/ 8261304 w 12191985"/>
              <a:gd name="connsiteY1187" fmla="*/ 4762489 h 6857989"/>
              <a:gd name="connsiteX1188" fmla="*/ 8117854 w 12191985"/>
              <a:gd name="connsiteY1188" fmla="*/ 4603517 h 6857989"/>
              <a:gd name="connsiteX1189" fmla="*/ 7974406 w 12191985"/>
              <a:gd name="connsiteY1189" fmla="*/ 4762489 h 6857989"/>
              <a:gd name="connsiteX1190" fmla="*/ 7972238 w 12191985"/>
              <a:gd name="connsiteY1190" fmla="*/ 4762489 h 6857989"/>
              <a:gd name="connsiteX1191" fmla="*/ 7793055 w 12191985"/>
              <a:gd name="connsiteY1191" fmla="*/ 4960992 h 6857989"/>
              <a:gd name="connsiteX1192" fmla="*/ 7613874 w 12191985"/>
              <a:gd name="connsiteY1192" fmla="*/ 4762489 h 6857989"/>
              <a:gd name="connsiteX1193" fmla="*/ 7611696 w 12191985"/>
              <a:gd name="connsiteY1193" fmla="*/ 4762489 h 6857989"/>
              <a:gd name="connsiteX1194" fmla="*/ 7468249 w 12191985"/>
              <a:gd name="connsiteY1194" fmla="*/ 4603517 h 6857989"/>
              <a:gd name="connsiteX1195" fmla="*/ 7324804 w 12191985"/>
              <a:gd name="connsiteY1195" fmla="*/ 4762489 h 6857989"/>
              <a:gd name="connsiteX1196" fmla="*/ 7322638 w 12191985"/>
              <a:gd name="connsiteY1196" fmla="*/ 4762489 h 6857989"/>
              <a:gd name="connsiteX1197" fmla="*/ 7143738 w 12191985"/>
              <a:gd name="connsiteY1197" fmla="*/ 4960706 h 6857989"/>
              <a:gd name="connsiteX1198" fmla="*/ 7143738 w 12191985"/>
              <a:gd name="connsiteY1198" fmla="*/ 4896698 h 6857989"/>
              <a:gd name="connsiteX1199" fmla="*/ 7292329 w 12191985"/>
              <a:gd name="connsiteY1199" fmla="*/ 4732011 h 6857989"/>
              <a:gd name="connsiteX1200" fmla="*/ 7294490 w 12191985"/>
              <a:gd name="connsiteY1200" fmla="*/ 4732011 h 6857989"/>
              <a:gd name="connsiteX1201" fmla="*/ 324040 w 12191985"/>
              <a:gd name="connsiteY1201" fmla="*/ 4539985 h 6857989"/>
              <a:gd name="connsiteX1202" fmla="*/ 497324 w 12191985"/>
              <a:gd name="connsiteY1202" fmla="*/ 4732012 h 6857989"/>
              <a:gd name="connsiteX1203" fmla="*/ 499492 w 12191985"/>
              <a:gd name="connsiteY1203" fmla="*/ 4732012 h 6857989"/>
              <a:gd name="connsiteX1204" fmla="*/ 648749 w 12191985"/>
              <a:gd name="connsiteY1204" fmla="*/ 4897460 h 6857989"/>
              <a:gd name="connsiteX1205" fmla="*/ 798100 w 12191985"/>
              <a:gd name="connsiteY1205" fmla="*/ 4732012 h 6857989"/>
              <a:gd name="connsiteX1206" fmla="*/ 800264 w 12191985"/>
              <a:gd name="connsiteY1206" fmla="*/ 4732012 h 6857989"/>
              <a:gd name="connsiteX1207" fmla="*/ 973548 w 12191985"/>
              <a:gd name="connsiteY1207" fmla="*/ 4539985 h 6857989"/>
              <a:gd name="connsiteX1208" fmla="*/ 1146836 w 12191985"/>
              <a:gd name="connsiteY1208" fmla="*/ 4732012 h 6857989"/>
              <a:gd name="connsiteX1209" fmla="*/ 1149006 w 12191985"/>
              <a:gd name="connsiteY1209" fmla="*/ 4732012 h 6857989"/>
              <a:gd name="connsiteX1210" fmla="*/ 1298261 w 12191985"/>
              <a:gd name="connsiteY1210" fmla="*/ 4897460 h 6857989"/>
              <a:gd name="connsiteX1211" fmla="*/ 1447519 w 12191985"/>
              <a:gd name="connsiteY1211" fmla="*/ 4732012 h 6857989"/>
              <a:gd name="connsiteX1212" fmla="*/ 1449680 w 12191985"/>
              <a:gd name="connsiteY1212" fmla="*/ 4732012 h 6857989"/>
              <a:gd name="connsiteX1213" fmla="*/ 1622966 w 12191985"/>
              <a:gd name="connsiteY1213" fmla="*/ 4539985 h 6857989"/>
              <a:gd name="connsiteX1214" fmla="*/ 1796251 w 12191985"/>
              <a:gd name="connsiteY1214" fmla="*/ 4732012 h 6857989"/>
              <a:gd name="connsiteX1215" fmla="*/ 1798420 w 12191985"/>
              <a:gd name="connsiteY1215" fmla="*/ 4732012 h 6857989"/>
              <a:gd name="connsiteX1216" fmla="*/ 1947771 w 12191985"/>
              <a:gd name="connsiteY1216" fmla="*/ 4897460 h 6857989"/>
              <a:gd name="connsiteX1217" fmla="*/ 2097029 w 12191985"/>
              <a:gd name="connsiteY1217" fmla="*/ 4732012 h 6857989"/>
              <a:gd name="connsiteX1218" fmla="*/ 2099191 w 12191985"/>
              <a:gd name="connsiteY1218" fmla="*/ 4732012 h 6857989"/>
              <a:gd name="connsiteX1219" fmla="*/ 2272478 w 12191985"/>
              <a:gd name="connsiteY1219" fmla="*/ 4539985 h 6857989"/>
              <a:gd name="connsiteX1220" fmla="*/ 2445759 w 12191985"/>
              <a:gd name="connsiteY1220" fmla="*/ 4732011 h 6857989"/>
              <a:gd name="connsiteX1221" fmla="*/ 2447929 w 12191985"/>
              <a:gd name="connsiteY1221" fmla="*/ 4732011 h 6857989"/>
              <a:gd name="connsiteX1222" fmla="*/ 2597278 w 12191985"/>
              <a:gd name="connsiteY1222" fmla="*/ 4897459 h 6857989"/>
              <a:gd name="connsiteX1223" fmla="*/ 2746626 w 12191985"/>
              <a:gd name="connsiteY1223" fmla="*/ 4732011 h 6857989"/>
              <a:gd name="connsiteX1224" fmla="*/ 2748797 w 12191985"/>
              <a:gd name="connsiteY1224" fmla="*/ 4732011 h 6857989"/>
              <a:gd name="connsiteX1225" fmla="*/ 2922080 w 12191985"/>
              <a:gd name="connsiteY1225" fmla="*/ 4539985 h 6857989"/>
              <a:gd name="connsiteX1226" fmla="*/ 3095366 w 12191985"/>
              <a:gd name="connsiteY1226" fmla="*/ 4732010 h 6857989"/>
              <a:gd name="connsiteX1227" fmla="*/ 3097538 w 12191985"/>
              <a:gd name="connsiteY1227" fmla="*/ 4732010 h 6857989"/>
              <a:gd name="connsiteX1228" fmla="*/ 3246786 w 12191985"/>
              <a:gd name="connsiteY1228" fmla="*/ 4897459 h 6857989"/>
              <a:gd name="connsiteX1229" fmla="*/ 3396130 w 12191985"/>
              <a:gd name="connsiteY1229" fmla="*/ 4732010 h 6857989"/>
              <a:gd name="connsiteX1230" fmla="*/ 3398300 w 12191985"/>
              <a:gd name="connsiteY1230" fmla="*/ 4732010 h 6857989"/>
              <a:gd name="connsiteX1231" fmla="*/ 3571573 w 12191985"/>
              <a:gd name="connsiteY1231" fmla="*/ 4539985 h 6857989"/>
              <a:gd name="connsiteX1232" fmla="*/ 3744856 w 12191985"/>
              <a:gd name="connsiteY1232" fmla="*/ 4732010 h 6857989"/>
              <a:gd name="connsiteX1233" fmla="*/ 3747023 w 12191985"/>
              <a:gd name="connsiteY1233" fmla="*/ 4732010 h 6857989"/>
              <a:gd name="connsiteX1234" fmla="*/ 3896374 w 12191985"/>
              <a:gd name="connsiteY1234" fmla="*/ 4897459 h 6857989"/>
              <a:gd name="connsiteX1235" fmla="*/ 4045631 w 12191985"/>
              <a:gd name="connsiteY1235" fmla="*/ 4732010 h 6857989"/>
              <a:gd name="connsiteX1236" fmla="*/ 4047799 w 12191985"/>
              <a:gd name="connsiteY1236" fmla="*/ 4732010 h 6857989"/>
              <a:gd name="connsiteX1237" fmla="*/ 4221082 w 12191985"/>
              <a:gd name="connsiteY1237" fmla="*/ 4539985 h 6857989"/>
              <a:gd name="connsiteX1238" fmla="*/ 4394365 w 12191985"/>
              <a:gd name="connsiteY1238" fmla="*/ 4732010 h 6857989"/>
              <a:gd name="connsiteX1239" fmla="*/ 4396533 w 12191985"/>
              <a:gd name="connsiteY1239" fmla="*/ 4732010 h 6857989"/>
              <a:gd name="connsiteX1240" fmla="*/ 4545885 w 12191985"/>
              <a:gd name="connsiteY1240" fmla="*/ 4897459 h 6857989"/>
              <a:gd name="connsiteX1241" fmla="*/ 4695236 w 12191985"/>
              <a:gd name="connsiteY1241" fmla="*/ 4732010 h 6857989"/>
              <a:gd name="connsiteX1242" fmla="*/ 4697404 w 12191985"/>
              <a:gd name="connsiteY1242" fmla="*/ 4732010 h 6857989"/>
              <a:gd name="connsiteX1243" fmla="*/ 4870687 w 12191985"/>
              <a:gd name="connsiteY1243" fmla="*/ 4539985 h 6857989"/>
              <a:gd name="connsiteX1244" fmla="*/ 5043971 w 12191985"/>
              <a:gd name="connsiteY1244" fmla="*/ 4732011 h 6857989"/>
              <a:gd name="connsiteX1245" fmla="*/ 5046137 w 12191985"/>
              <a:gd name="connsiteY1245" fmla="*/ 4732011 h 6857989"/>
              <a:gd name="connsiteX1246" fmla="*/ 5195394 w 12191985"/>
              <a:gd name="connsiteY1246" fmla="*/ 4897459 h 6857989"/>
              <a:gd name="connsiteX1247" fmla="*/ 5344746 w 12191985"/>
              <a:gd name="connsiteY1247" fmla="*/ 4732011 h 6857989"/>
              <a:gd name="connsiteX1248" fmla="*/ 5346914 w 12191985"/>
              <a:gd name="connsiteY1248" fmla="*/ 4732011 h 6857989"/>
              <a:gd name="connsiteX1249" fmla="*/ 5520197 w 12191985"/>
              <a:gd name="connsiteY1249" fmla="*/ 4539985 h 6857989"/>
              <a:gd name="connsiteX1250" fmla="*/ 5693480 w 12191985"/>
              <a:gd name="connsiteY1250" fmla="*/ 4732011 h 6857989"/>
              <a:gd name="connsiteX1251" fmla="*/ 5695646 w 12191985"/>
              <a:gd name="connsiteY1251" fmla="*/ 4732011 h 6857989"/>
              <a:gd name="connsiteX1252" fmla="*/ 5844999 w 12191985"/>
              <a:gd name="connsiteY1252" fmla="*/ 4897459 h 6857989"/>
              <a:gd name="connsiteX1253" fmla="*/ 5994351 w 12191985"/>
              <a:gd name="connsiteY1253" fmla="*/ 4732011 h 6857989"/>
              <a:gd name="connsiteX1254" fmla="*/ 5996517 w 12191985"/>
              <a:gd name="connsiteY1254" fmla="*/ 4732011 h 6857989"/>
              <a:gd name="connsiteX1255" fmla="*/ 6169801 w 12191985"/>
              <a:gd name="connsiteY1255" fmla="*/ 4539985 h 6857989"/>
              <a:gd name="connsiteX1256" fmla="*/ 6343084 w 12191985"/>
              <a:gd name="connsiteY1256" fmla="*/ 4732010 h 6857989"/>
              <a:gd name="connsiteX1257" fmla="*/ 6345252 w 12191985"/>
              <a:gd name="connsiteY1257" fmla="*/ 4732010 h 6857989"/>
              <a:gd name="connsiteX1258" fmla="*/ 6494604 w 12191985"/>
              <a:gd name="connsiteY1258" fmla="*/ 4897459 h 6857989"/>
              <a:gd name="connsiteX1259" fmla="*/ 6643956 w 12191985"/>
              <a:gd name="connsiteY1259" fmla="*/ 4732010 h 6857989"/>
              <a:gd name="connsiteX1260" fmla="*/ 6646123 w 12191985"/>
              <a:gd name="connsiteY1260" fmla="*/ 4732010 h 6857989"/>
              <a:gd name="connsiteX1261" fmla="*/ 6819406 w 12191985"/>
              <a:gd name="connsiteY1261" fmla="*/ 4539985 h 6857989"/>
              <a:gd name="connsiteX1262" fmla="*/ 6992770 w 12191985"/>
              <a:gd name="connsiteY1262" fmla="*/ 4732009 h 6857989"/>
              <a:gd name="connsiteX1263" fmla="*/ 6994856 w 12191985"/>
              <a:gd name="connsiteY1263" fmla="*/ 4732009 h 6857989"/>
              <a:gd name="connsiteX1264" fmla="*/ 7143732 w 12191985"/>
              <a:gd name="connsiteY1264" fmla="*/ 4896982 h 6857989"/>
              <a:gd name="connsiteX1265" fmla="*/ 7143732 w 12191985"/>
              <a:gd name="connsiteY1265" fmla="*/ 4960133 h 6857989"/>
              <a:gd name="connsiteX1266" fmla="*/ 6965399 w 12191985"/>
              <a:gd name="connsiteY1266" fmla="*/ 4762489 h 6857989"/>
              <a:gd name="connsiteX1267" fmla="*/ 6963233 w 12191985"/>
              <a:gd name="connsiteY1267" fmla="*/ 4762489 h 6857989"/>
              <a:gd name="connsiteX1268" fmla="*/ 6819787 w 12191985"/>
              <a:gd name="connsiteY1268" fmla="*/ 4603517 h 6857989"/>
              <a:gd name="connsiteX1269" fmla="*/ 6676340 w 12191985"/>
              <a:gd name="connsiteY1269" fmla="*/ 4762489 h 6857989"/>
              <a:gd name="connsiteX1270" fmla="*/ 6674178 w 12191985"/>
              <a:gd name="connsiteY1270" fmla="*/ 4762489 h 6857989"/>
              <a:gd name="connsiteX1271" fmla="*/ 6495080 w 12191985"/>
              <a:gd name="connsiteY1271" fmla="*/ 4960992 h 6857989"/>
              <a:gd name="connsiteX1272" fmla="*/ 6315982 w 12191985"/>
              <a:gd name="connsiteY1272" fmla="*/ 4762489 h 6857989"/>
              <a:gd name="connsiteX1273" fmla="*/ 6313819 w 12191985"/>
              <a:gd name="connsiteY1273" fmla="*/ 4762489 h 6857989"/>
              <a:gd name="connsiteX1274" fmla="*/ 6170373 w 12191985"/>
              <a:gd name="connsiteY1274" fmla="*/ 4603517 h 6857989"/>
              <a:gd name="connsiteX1275" fmla="*/ 6026926 w 12191985"/>
              <a:gd name="connsiteY1275" fmla="*/ 4762489 h 6857989"/>
              <a:gd name="connsiteX1276" fmla="*/ 6024751 w 12191985"/>
              <a:gd name="connsiteY1276" fmla="*/ 4762489 h 6857989"/>
              <a:gd name="connsiteX1277" fmla="*/ 5845570 w 12191985"/>
              <a:gd name="connsiteY1277" fmla="*/ 4960992 h 6857989"/>
              <a:gd name="connsiteX1278" fmla="*/ 5666473 w 12191985"/>
              <a:gd name="connsiteY1278" fmla="*/ 4762489 h 6857989"/>
              <a:gd name="connsiteX1279" fmla="*/ 5664309 w 12191985"/>
              <a:gd name="connsiteY1279" fmla="*/ 4762489 h 6857989"/>
              <a:gd name="connsiteX1280" fmla="*/ 5520863 w 12191985"/>
              <a:gd name="connsiteY1280" fmla="*/ 4603517 h 6857989"/>
              <a:gd name="connsiteX1281" fmla="*/ 5377417 w 12191985"/>
              <a:gd name="connsiteY1281" fmla="*/ 4762489 h 6857989"/>
              <a:gd name="connsiteX1282" fmla="*/ 5375241 w 12191985"/>
              <a:gd name="connsiteY1282" fmla="*/ 4762489 h 6857989"/>
              <a:gd name="connsiteX1283" fmla="*/ 5196060 w 12191985"/>
              <a:gd name="connsiteY1283" fmla="*/ 4960992 h 6857989"/>
              <a:gd name="connsiteX1284" fmla="*/ 5016962 w 12191985"/>
              <a:gd name="connsiteY1284" fmla="*/ 4762489 h 6857989"/>
              <a:gd name="connsiteX1285" fmla="*/ 5014799 w 12191985"/>
              <a:gd name="connsiteY1285" fmla="*/ 4762489 h 6857989"/>
              <a:gd name="connsiteX1286" fmla="*/ 4871353 w 12191985"/>
              <a:gd name="connsiteY1286" fmla="*/ 4603517 h 6857989"/>
              <a:gd name="connsiteX1287" fmla="*/ 4727906 w 12191985"/>
              <a:gd name="connsiteY1287" fmla="*/ 4762489 h 6857989"/>
              <a:gd name="connsiteX1288" fmla="*/ 4725745 w 12191985"/>
              <a:gd name="connsiteY1288" fmla="*/ 4762489 h 6857989"/>
              <a:gd name="connsiteX1289" fmla="*/ 4546646 w 12191985"/>
              <a:gd name="connsiteY1289" fmla="*/ 4960992 h 6857989"/>
              <a:gd name="connsiteX1290" fmla="*/ 4367467 w 12191985"/>
              <a:gd name="connsiteY1290" fmla="*/ 4762489 h 6857989"/>
              <a:gd name="connsiteX1291" fmla="*/ 4365291 w 12191985"/>
              <a:gd name="connsiteY1291" fmla="*/ 4762489 h 6857989"/>
              <a:gd name="connsiteX1292" fmla="*/ 4221844 w 12191985"/>
              <a:gd name="connsiteY1292" fmla="*/ 4603517 h 6857989"/>
              <a:gd name="connsiteX1293" fmla="*/ 4078398 w 12191985"/>
              <a:gd name="connsiteY1293" fmla="*/ 4762489 h 6857989"/>
              <a:gd name="connsiteX1294" fmla="*/ 4076222 w 12191985"/>
              <a:gd name="connsiteY1294" fmla="*/ 4762489 h 6857989"/>
              <a:gd name="connsiteX1295" fmla="*/ 3897041 w 12191985"/>
              <a:gd name="connsiteY1295" fmla="*/ 4960992 h 6857989"/>
              <a:gd name="connsiteX1296" fmla="*/ 3717943 w 12191985"/>
              <a:gd name="connsiteY1296" fmla="*/ 4762489 h 6857989"/>
              <a:gd name="connsiteX1297" fmla="*/ 3715781 w 12191985"/>
              <a:gd name="connsiteY1297" fmla="*/ 4762489 h 6857989"/>
              <a:gd name="connsiteX1298" fmla="*/ 3572335 w 12191985"/>
              <a:gd name="connsiteY1298" fmla="*/ 4603517 h 6857989"/>
              <a:gd name="connsiteX1299" fmla="*/ 3428896 w 12191985"/>
              <a:gd name="connsiteY1299" fmla="*/ 4762489 h 6857989"/>
              <a:gd name="connsiteX1300" fmla="*/ 3426721 w 12191985"/>
              <a:gd name="connsiteY1300" fmla="*/ 4762489 h 6857989"/>
              <a:gd name="connsiteX1301" fmla="*/ 3247550 w 12191985"/>
              <a:gd name="connsiteY1301" fmla="*/ 4960992 h 6857989"/>
              <a:gd name="connsiteX1302" fmla="*/ 3068371 w 12191985"/>
              <a:gd name="connsiteY1302" fmla="*/ 4762489 h 6857989"/>
              <a:gd name="connsiteX1303" fmla="*/ 3066198 w 12191985"/>
              <a:gd name="connsiteY1303" fmla="*/ 4762489 h 6857989"/>
              <a:gd name="connsiteX1304" fmla="*/ 2922748 w 12191985"/>
              <a:gd name="connsiteY1304" fmla="*/ 4603517 h 6857989"/>
              <a:gd name="connsiteX1305" fmla="*/ 2779304 w 12191985"/>
              <a:gd name="connsiteY1305" fmla="*/ 4762489 h 6857989"/>
              <a:gd name="connsiteX1306" fmla="*/ 2777127 w 12191985"/>
              <a:gd name="connsiteY1306" fmla="*/ 4762489 h 6857989"/>
              <a:gd name="connsiteX1307" fmla="*/ 2597946 w 12191985"/>
              <a:gd name="connsiteY1307" fmla="*/ 4960992 h 6857989"/>
              <a:gd name="connsiteX1308" fmla="*/ 2418849 w 12191985"/>
              <a:gd name="connsiteY1308" fmla="*/ 4762489 h 6857989"/>
              <a:gd name="connsiteX1309" fmla="*/ 2416686 w 12191985"/>
              <a:gd name="connsiteY1309" fmla="*/ 4762489 h 6857989"/>
              <a:gd name="connsiteX1310" fmla="*/ 2273239 w 12191985"/>
              <a:gd name="connsiteY1310" fmla="*/ 4603517 h 6857989"/>
              <a:gd name="connsiteX1311" fmla="*/ 2129793 w 12191985"/>
              <a:gd name="connsiteY1311" fmla="*/ 4762489 h 6857989"/>
              <a:gd name="connsiteX1312" fmla="*/ 2127619 w 12191985"/>
              <a:gd name="connsiteY1312" fmla="*/ 4762489 h 6857989"/>
              <a:gd name="connsiteX1313" fmla="*/ 1948437 w 12191985"/>
              <a:gd name="connsiteY1313" fmla="*/ 4960992 h 6857989"/>
              <a:gd name="connsiteX1314" fmla="*/ 1769256 w 12191985"/>
              <a:gd name="connsiteY1314" fmla="*/ 4762489 h 6857989"/>
              <a:gd name="connsiteX1315" fmla="*/ 1767078 w 12191985"/>
              <a:gd name="connsiteY1315" fmla="*/ 4762489 h 6857989"/>
              <a:gd name="connsiteX1316" fmla="*/ 1623632 w 12191985"/>
              <a:gd name="connsiteY1316" fmla="*/ 4603517 h 6857989"/>
              <a:gd name="connsiteX1317" fmla="*/ 1480184 w 12191985"/>
              <a:gd name="connsiteY1317" fmla="*/ 4762489 h 6857989"/>
              <a:gd name="connsiteX1318" fmla="*/ 1478026 w 12191985"/>
              <a:gd name="connsiteY1318" fmla="*/ 4762489 h 6857989"/>
              <a:gd name="connsiteX1319" fmla="*/ 1298926 w 12191985"/>
              <a:gd name="connsiteY1319" fmla="*/ 4960992 h 6857989"/>
              <a:gd name="connsiteX1320" fmla="*/ 1119747 w 12191985"/>
              <a:gd name="connsiteY1320" fmla="*/ 4762489 h 6857989"/>
              <a:gd name="connsiteX1321" fmla="*/ 1117571 w 12191985"/>
              <a:gd name="connsiteY1321" fmla="*/ 4762489 h 6857989"/>
              <a:gd name="connsiteX1322" fmla="*/ 974119 w 12191985"/>
              <a:gd name="connsiteY1322" fmla="*/ 4603517 h 6857989"/>
              <a:gd name="connsiteX1323" fmla="*/ 830672 w 12191985"/>
              <a:gd name="connsiteY1323" fmla="*/ 4762489 h 6857989"/>
              <a:gd name="connsiteX1324" fmla="*/ 828502 w 12191985"/>
              <a:gd name="connsiteY1324" fmla="*/ 4762489 h 6857989"/>
              <a:gd name="connsiteX1325" fmla="*/ 649320 w 12191985"/>
              <a:gd name="connsiteY1325" fmla="*/ 4960992 h 6857989"/>
              <a:gd name="connsiteX1326" fmla="*/ 470139 w 12191985"/>
              <a:gd name="connsiteY1326" fmla="*/ 4762489 h 6857989"/>
              <a:gd name="connsiteX1327" fmla="*/ 467963 w 12191985"/>
              <a:gd name="connsiteY1327" fmla="*/ 4762489 h 6857989"/>
              <a:gd name="connsiteX1328" fmla="*/ 324516 w 12191985"/>
              <a:gd name="connsiteY1328" fmla="*/ 4603517 h 6857989"/>
              <a:gd name="connsiteX1329" fmla="*/ 181070 w 12191985"/>
              <a:gd name="connsiteY1329" fmla="*/ 4762489 h 6857989"/>
              <a:gd name="connsiteX1330" fmla="*/ 178903 w 12191985"/>
              <a:gd name="connsiteY1330" fmla="*/ 4762489 h 6857989"/>
              <a:gd name="connsiteX1331" fmla="*/ 3 w 12191985"/>
              <a:gd name="connsiteY1331" fmla="*/ 4960706 h 6857989"/>
              <a:gd name="connsiteX1332" fmla="*/ 3 w 12191985"/>
              <a:gd name="connsiteY1332" fmla="*/ 4896698 h 6857989"/>
              <a:gd name="connsiteX1333" fmla="*/ 148593 w 12191985"/>
              <a:gd name="connsiteY1333" fmla="*/ 4732011 h 6857989"/>
              <a:gd name="connsiteX1334" fmla="*/ 150756 w 12191985"/>
              <a:gd name="connsiteY1334" fmla="*/ 4732011 h 6857989"/>
              <a:gd name="connsiteX1335" fmla="*/ 12022707 w 12191985"/>
              <a:gd name="connsiteY1335" fmla="*/ 4354533 h 6857989"/>
              <a:gd name="connsiteX1336" fmla="*/ 12060807 w 12191985"/>
              <a:gd name="connsiteY1336" fmla="*/ 4392634 h 6857989"/>
              <a:gd name="connsiteX1337" fmla="*/ 12022707 w 12191985"/>
              <a:gd name="connsiteY1337" fmla="*/ 4430733 h 6857989"/>
              <a:gd name="connsiteX1338" fmla="*/ 11984607 w 12191985"/>
              <a:gd name="connsiteY1338" fmla="*/ 4392634 h 6857989"/>
              <a:gd name="connsiteX1339" fmla="*/ 12022707 w 12191985"/>
              <a:gd name="connsiteY1339" fmla="*/ 4354533 h 6857989"/>
              <a:gd name="connsiteX1340" fmla="*/ 11372626 w 12191985"/>
              <a:gd name="connsiteY1340" fmla="*/ 4354533 h 6857989"/>
              <a:gd name="connsiteX1341" fmla="*/ 11410726 w 12191985"/>
              <a:gd name="connsiteY1341" fmla="*/ 4392634 h 6857989"/>
              <a:gd name="connsiteX1342" fmla="*/ 11372626 w 12191985"/>
              <a:gd name="connsiteY1342" fmla="*/ 4430733 h 6857989"/>
              <a:gd name="connsiteX1343" fmla="*/ 11334526 w 12191985"/>
              <a:gd name="connsiteY1343" fmla="*/ 4392634 h 6857989"/>
              <a:gd name="connsiteX1344" fmla="*/ 11372626 w 12191985"/>
              <a:gd name="connsiteY1344" fmla="*/ 4354533 h 6857989"/>
              <a:gd name="connsiteX1345" fmla="*/ 10722545 w 12191985"/>
              <a:gd name="connsiteY1345" fmla="*/ 4354533 h 6857989"/>
              <a:gd name="connsiteX1346" fmla="*/ 10760645 w 12191985"/>
              <a:gd name="connsiteY1346" fmla="*/ 4392634 h 6857989"/>
              <a:gd name="connsiteX1347" fmla="*/ 10722545 w 12191985"/>
              <a:gd name="connsiteY1347" fmla="*/ 4430733 h 6857989"/>
              <a:gd name="connsiteX1348" fmla="*/ 10684450 w 12191985"/>
              <a:gd name="connsiteY1348" fmla="*/ 4392634 h 6857989"/>
              <a:gd name="connsiteX1349" fmla="*/ 10722545 w 12191985"/>
              <a:gd name="connsiteY1349" fmla="*/ 4354533 h 6857989"/>
              <a:gd name="connsiteX1350" fmla="*/ 10072471 w 12191985"/>
              <a:gd name="connsiteY1350" fmla="*/ 4354533 h 6857989"/>
              <a:gd name="connsiteX1351" fmla="*/ 10110570 w 12191985"/>
              <a:gd name="connsiteY1351" fmla="*/ 4392634 h 6857989"/>
              <a:gd name="connsiteX1352" fmla="*/ 10072471 w 12191985"/>
              <a:gd name="connsiteY1352" fmla="*/ 4430733 h 6857989"/>
              <a:gd name="connsiteX1353" fmla="*/ 10034371 w 12191985"/>
              <a:gd name="connsiteY1353" fmla="*/ 4392634 h 6857989"/>
              <a:gd name="connsiteX1354" fmla="*/ 10072471 w 12191985"/>
              <a:gd name="connsiteY1354" fmla="*/ 4354533 h 6857989"/>
              <a:gd name="connsiteX1355" fmla="*/ 9422392 w 12191985"/>
              <a:gd name="connsiteY1355" fmla="*/ 4354533 h 6857989"/>
              <a:gd name="connsiteX1356" fmla="*/ 9460492 w 12191985"/>
              <a:gd name="connsiteY1356" fmla="*/ 4392634 h 6857989"/>
              <a:gd name="connsiteX1357" fmla="*/ 9422392 w 12191985"/>
              <a:gd name="connsiteY1357" fmla="*/ 4430733 h 6857989"/>
              <a:gd name="connsiteX1358" fmla="*/ 9384291 w 12191985"/>
              <a:gd name="connsiteY1358" fmla="*/ 4392634 h 6857989"/>
              <a:gd name="connsiteX1359" fmla="*/ 9422392 w 12191985"/>
              <a:gd name="connsiteY1359" fmla="*/ 4354533 h 6857989"/>
              <a:gd name="connsiteX1360" fmla="*/ 8772310 w 12191985"/>
              <a:gd name="connsiteY1360" fmla="*/ 4354533 h 6857989"/>
              <a:gd name="connsiteX1361" fmla="*/ 8810410 w 12191985"/>
              <a:gd name="connsiteY1361" fmla="*/ 4392634 h 6857989"/>
              <a:gd name="connsiteX1362" fmla="*/ 8772310 w 12191985"/>
              <a:gd name="connsiteY1362" fmla="*/ 4430733 h 6857989"/>
              <a:gd name="connsiteX1363" fmla="*/ 8734210 w 12191985"/>
              <a:gd name="connsiteY1363" fmla="*/ 4392634 h 6857989"/>
              <a:gd name="connsiteX1364" fmla="*/ 8772310 w 12191985"/>
              <a:gd name="connsiteY1364" fmla="*/ 4354533 h 6857989"/>
              <a:gd name="connsiteX1365" fmla="*/ 8122228 w 12191985"/>
              <a:gd name="connsiteY1365" fmla="*/ 4354533 h 6857989"/>
              <a:gd name="connsiteX1366" fmla="*/ 8160327 w 12191985"/>
              <a:gd name="connsiteY1366" fmla="*/ 4392634 h 6857989"/>
              <a:gd name="connsiteX1367" fmla="*/ 8122228 w 12191985"/>
              <a:gd name="connsiteY1367" fmla="*/ 4430733 h 6857989"/>
              <a:gd name="connsiteX1368" fmla="*/ 8084127 w 12191985"/>
              <a:gd name="connsiteY1368" fmla="*/ 4392634 h 6857989"/>
              <a:gd name="connsiteX1369" fmla="*/ 8122228 w 12191985"/>
              <a:gd name="connsiteY1369" fmla="*/ 4354533 h 6857989"/>
              <a:gd name="connsiteX1370" fmla="*/ 7472146 w 12191985"/>
              <a:gd name="connsiteY1370" fmla="*/ 4354533 h 6857989"/>
              <a:gd name="connsiteX1371" fmla="*/ 7510247 w 12191985"/>
              <a:gd name="connsiteY1371" fmla="*/ 4392634 h 6857989"/>
              <a:gd name="connsiteX1372" fmla="*/ 7472146 w 12191985"/>
              <a:gd name="connsiteY1372" fmla="*/ 4430733 h 6857989"/>
              <a:gd name="connsiteX1373" fmla="*/ 7434046 w 12191985"/>
              <a:gd name="connsiteY1373" fmla="*/ 4392634 h 6857989"/>
              <a:gd name="connsiteX1374" fmla="*/ 7472146 w 12191985"/>
              <a:gd name="connsiteY1374" fmla="*/ 4354533 h 6857989"/>
              <a:gd name="connsiteX1375" fmla="*/ 6829217 w 12191985"/>
              <a:gd name="connsiteY1375" fmla="*/ 4354533 h 6857989"/>
              <a:gd name="connsiteX1376" fmla="*/ 6867317 w 12191985"/>
              <a:gd name="connsiteY1376" fmla="*/ 4392633 h 6857989"/>
              <a:gd name="connsiteX1377" fmla="*/ 6829217 w 12191985"/>
              <a:gd name="connsiteY1377" fmla="*/ 4430733 h 6857989"/>
              <a:gd name="connsiteX1378" fmla="*/ 6791117 w 12191985"/>
              <a:gd name="connsiteY1378" fmla="*/ 4392633 h 6857989"/>
              <a:gd name="connsiteX1379" fmla="*/ 6829217 w 12191985"/>
              <a:gd name="connsiteY1379" fmla="*/ 4354533 h 6857989"/>
              <a:gd name="connsiteX1380" fmla="*/ 6179136 w 12191985"/>
              <a:gd name="connsiteY1380" fmla="*/ 4354533 h 6857989"/>
              <a:gd name="connsiteX1381" fmla="*/ 6217236 w 12191985"/>
              <a:gd name="connsiteY1381" fmla="*/ 4392633 h 6857989"/>
              <a:gd name="connsiteX1382" fmla="*/ 6179136 w 12191985"/>
              <a:gd name="connsiteY1382" fmla="*/ 4430733 h 6857989"/>
              <a:gd name="connsiteX1383" fmla="*/ 6141036 w 12191985"/>
              <a:gd name="connsiteY1383" fmla="*/ 4392633 h 6857989"/>
              <a:gd name="connsiteX1384" fmla="*/ 6179136 w 12191985"/>
              <a:gd name="connsiteY1384" fmla="*/ 4354533 h 6857989"/>
              <a:gd name="connsiteX1385" fmla="*/ 5529055 w 12191985"/>
              <a:gd name="connsiteY1385" fmla="*/ 4354533 h 6857989"/>
              <a:gd name="connsiteX1386" fmla="*/ 5567154 w 12191985"/>
              <a:gd name="connsiteY1386" fmla="*/ 4392633 h 6857989"/>
              <a:gd name="connsiteX1387" fmla="*/ 5529055 w 12191985"/>
              <a:gd name="connsiteY1387" fmla="*/ 4430733 h 6857989"/>
              <a:gd name="connsiteX1388" fmla="*/ 5490954 w 12191985"/>
              <a:gd name="connsiteY1388" fmla="*/ 4392633 h 6857989"/>
              <a:gd name="connsiteX1389" fmla="*/ 5529055 w 12191985"/>
              <a:gd name="connsiteY1389" fmla="*/ 4354533 h 6857989"/>
              <a:gd name="connsiteX1390" fmla="*/ 4878973 w 12191985"/>
              <a:gd name="connsiteY1390" fmla="*/ 4354533 h 6857989"/>
              <a:gd name="connsiteX1391" fmla="*/ 4917074 w 12191985"/>
              <a:gd name="connsiteY1391" fmla="*/ 4392633 h 6857989"/>
              <a:gd name="connsiteX1392" fmla="*/ 4878973 w 12191985"/>
              <a:gd name="connsiteY1392" fmla="*/ 4430733 h 6857989"/>
              <a:gd name="connsiteX1393" fmla="*/ 4840874 w 12191985"/>
              <a:gd name="connsiteY1393" fmla="*/ 4392633 h 6857989"/>
              <a:gd name="connsiteX1394" fmla="*/ 4878973 w 12191985"/>
              <a:gd name="connsiteY1394" fmla="*/ 4354533 h 6857989"/>
              <a:gd name="connsiteX1395" fmla="*/ 4228892 w 12191985"/>
              <a:gd name="connsiteY1395" fmla="*/ 4354533 h 6857989"/>
              <a:gd name="connsiteX1396" fmla="*/ 4266993 w 12191985"/>
              <a:gd name="connsiteY1396" fmla="*/ 4392633 h 6857989"/>
              <a:gd name="connsiteX1397" fmla="*/ 4228892 w 12191985"/>
              <a:gd name="connsiteY1397" fmla="*/ 4430733 h 6857989"/>
              <a:gd name="connsiteX1398" fmla="*/ 4190793 w 12191985"/>
              <a:gd name="connsiteY1398" fmla="*/ 4392633 h 6857989"/>
              <a:gd name="connsiteX1399" fmla="*/ 4228892 w 12191985"/>
              <a:gd name="connsiteY1399" fmla="*/ 4354533 h 6857989"/>
              <a:gd name="connsiteX1400" fmla="*/ 3578812 w 12191985"/>
              <a:gd name="connsiteY1400" fmla="*/ 4354533 h 6857989"/>
              <a:gd name="connsiteX1401" fmla="*/ 3616912 w 12191985"/>
              <a:gd name="connsiteY1401" fmla="*/ 4392633 h 6857989"/>
              <a:gd name="connsiteX1402" fmla="*/ 3578812 w 12191985"/>
              <a:gd name="connsiteY1402" fmla="*/ 4430733 h 6857989"/>
              <a:gd name="connsiteX1403" fmla="*/ 3540717 w 12191985"/>
              <a:gd name="connsiteY1403" fmla="*/ 4392633 h 6857989"/>
              <a:gd name="connsiteX1404" fmla="*/ 3578812 w 12191985"/>
              <a:gd name="connsiteY1404" fmla="*/ 4354533 h 6857989"/>
              <a:gd name="connsiteX1405" fmla="*/ 2928738 w 12191985"/>
              <a:gd name="connsiteY1405" fmla="*/ 4354533 h 6857989"/>
              <a:gd name="connsiteX1406" fmla="*/ 2966837 w 12191985"/>
              <a:gd name="connsiteY1406" fmla="*/ 4392633 h 6857989"/>
              <a:gd name="connsiteX1407" fmla="*/ 2928738 w 12191985"/>
              <a:gd name="connsiteY1407" fmla="*/ 4430733 h 6857989"/>
              <a:gd name="connsiteX1408" fmla="*/ 2890638 w 12191985"/>
              <a:gd name="connsiteY1408" fmla="*/ 4392633 h 6857989"/>
              <a:gd name="connsiteX1409" fmla="*/ 2928738 w 12191985"/>
              <a:gd name="connsiteY1409" fmla="*/ 4354533 h 6857989"/>
              <a:gd name="connsiteX1410" fmla="*/ 2278658 w 12191985"/>
              <a:gd name="connsiteY1410" fmla="*/ 4354533 h 6857989"/>
              <a:gd name="connsiteX1411" fmla="*/ 2316759 w 12191985"/>
              <a:gd name="connsiteY1411" fmla="*/ 4392633 h 6857989"/>
              <a:gd name="connsiteX1412" fmla="*/ 2278658 w 12191985"/>
              <a:gd name="connsiteY1412" fmla="*/ 4430733 h 6857989"/>
              <a:gd name="connsiteX1413" fmla="*/ 2240557 w 12191985"/>
              <a:gd name="connsiteY1413" fmla="*/ 4392633 h 6857989"/>
              <a:gd name="connsiteX1414" fmla="*/ 2278658 w 12191985"/>
              <a:gd name="connsiteY1414" fmla="*/ 4354533 h 6857989"/>
              <a:gd name="connsiteX1415" fmla="*/ 1628577 w 12191985"/>
              <a:gd name="connsiteY1415" fmla="*/ 4354533 h 6857989"/>
              <a:gd name="connsiteX1416" fmla="*/ 1666676 w 12191985"/>
              <a:gd name="connsiteY1416" fmla="*/ 4392633 h 6857989"/>
              <a:gd name="connsiteX1417" fmla="*/ 1628577 w 12191985"/>
              <a:gd name="connsiteY1417" fmla="*/ 4430733 h 6857989"/>
              <a:gd name="connsiteX1418" fmla="*/ 1590476 w 12191985"/>
              <a:gd name="connsiteY1418" fmla="*/ 4392633 h 6857989"/>
              <a:gd name="connsiteX1419" fmla="*/ 1628577 w 12191985"/>
              <a:gd name="connsiteY1419" fmla="*/ 4354533 h 6857989"/>
              <a:gd name="connsiteX1420" fmla="*/ 978493 w 12191985"/>
              <a:gd name="connsiteY1420" fmla="*/ 4354533 h 6857989"/>
              <a:gd name="connsiteX1421" fmla="*/ 1016594 w 12191985"/>
              <a:gd name="connsiteY1421" fmla="*/ 4392633 h 6857989"/>
              <a:gd name="connsiteX1422" fmla="*/ 978493 w 12191985"/>
              <a:gd name="connsiteY1422" fmla="*/ 4430733 h 6857989"/>
              <a:gd name="connsiteX1423" fmla="*/ 940394 w 12191985"/>
              <a:gd name="connsiteY1423" fmla="*/ 4392633 h 6857989"/>
              <a:gd name="connsiteX1424" fmla="*/ 978493 w 12191985"/>
              <a:gd name="connsiteY1424" fmla="*/ 4354533 h 6857989"/>
              <a:gd name="connsiteX1425" fmla="*/ 328413 w 12191985"/>
              <a:gd name="connsiteY1425" fmla="*/ 4354533 h 6857989"/>
              <a:gd name="connsiteX1426" fmla="*/ 366513 w 12191985"/>
              <a:gd name="connsiteY1426" fmla="*/ 4392633 h 6857989"/>
              <a:gd name="connsiteX1427" fmla="*/ 328413 w 12191985"/>
              <a:gd name="connsiteY1427" fmla="*/ 4430733 h 6857989"/>
              <a:gd name="connsiteX1428" fmla="*/ 290313 w 12191985"/>
              <a:gd name="connsiteY1428" fmla="*/ 4392633 h 6857989"/>
              <a:gd name="connsiteX1429" fmla="*/ 328413 w 12191985"/>
              <a:gd name="connsiteY1429" fmla="*/ 4354533 h 6857989"/>
              <a:gd name="connsiteX1430" fmla="*/ 324041 w 12191985"/>
              <a:gd name="connsiteY1430" fmla="*/ 4145459 h 6857989"/>
              <a:gd name="connsiteX1431" fmla="*/ 648746 w 12191985"/>
              <a:gd name="connsiteY1431" fmla="*/ 4505314 h 6857989"/>
              <a:gd name="connsiteX1432" fmla="*/ 973548 w 12191985"/>
              <a:gd name="connsiteY1432" fmla="*/ 4145459 h 6857989"/>
              <a:gd name="connsiteX1433" fmla="*/ 1298258 w 12191985"/>
              <a:gd name="connsiteY1433" fmla="*/ 4505314 h 6857989"/>
              <a:gd name="connsiteX1434" fmla="*/ 1622966 w 12191985"/>
              <a:gd name="connsiteY1434" fmla="*/ 4145459 h 6857989"/>
              <a:gd name="connsiteX1435" fmla="*/ 1947767 w 12191985"/>
              <a:gd name="connsiteY1435" fmla="*/ 4505314 h 6857989"/>
              <a:gd name="connsiteX1436" fmla="*/ 2272478 w 12191985"/>
              <a:gd name="connsiteY1436" fmla="*/ 4145459 h 6857989"/>
              <a:gd name="connsiteX1437" fmla="*/ 2597279 w 12191985"/>
              <a:gd name="connsiteY1437" fmla="*/ 4505314 h 6857989"/>
              <a:gd name="connsiteX1438" fmla="*/ 2922080 w 12191985"/>
              <a:gd name="connsiteY1438" fmla="*/ 4145459 h 6857989"/>
              <a:gd name="connsiteX1439" fmla="*/ 3246789 w 12191985"/>
              <a:gd name="connsiteY1439" fmla="*/ 4505314 h 6857989"/>
              <a:gd name="connsiteX1440" fmla="*/ 3571573 w 12191985"/>
              <a:gd name="connsiteY1440" fmla="*/ 4145459 h 6857989"/>
              <a:gd name="connsiteX1441" fmla="*/ 3896375 w 12191985"/>
              <a:gd name="connsiteY1441" fmla="*/ 4505314 h 6857989"/>
              <a:gd name="connsiteX1442" fmla="*/ 4221082 w 12191985"/>
              <a:gd name="connsiteY1442" fmla="*/ 4145459 h 6857989"/>
              <a:gd name="connsiteX1443" fmla="*/ 4545885 w 12191985"/>
              <a:gd name="connsiteY1443" fmla="*/ 4505314 h 6857989"/>
              <a:gd name="connsiteX1444" fmla="*/ 4870688 w 12191985"/>
              <a:gd name="connsiteY1444" fmla="*/ 4145459 h 6857989"/>
              <a:gd name="connsiteX1445" fmla="*/ 5195395 w 12191985"/>
              <a:gd name="connsiteY1445" fmla="*/ 4505314 h 6857989"/>
              <a:gd name="connsiteX1446" fmla="*/ 5520198 w 12191985"/>
              <a:gd name="connsiteY1446" fmla="*/ 4145459 h 6857989"/>
              <a:gd name="connsiteX1447" fmla="*/ 5845000 w 12191985"/>
              <a:gd name="connsiteY1447" fmla="*/ 4505314 h 6857989"/>
              <a:gd name="connsiteX1448" fmla="*/ 6169802 w 12191985"/>
              <a:gd name="connsiteY1448" fmla="*/ 4145459 h 6857989"/>
              <a:gd name="connsiteX1449" fmla="*/ 6494604 w 12191985"/>
              <a:gd name="connsiteY1449" fmla="*/ 4505314 h 6857989"/>
              <a:gd name="connsiteX1450" fmla="*/ 6819407 w 12191985"/>
              <a:gd name="connsiteY1450" fmla="*/ 4145459 h 6857989"/>
              <a:gd name="connsiteX1451" fmla="*/ 7143733 w 12191985"/>
              <a:gd name="connsiteY1451" fmla="*/ 4504742 h 6857989"/>
              <a:gd name="connsiteX1452" fmla="*/ 7143733 w 12191985"/>
              <a:gd name="connsiteY1452" fmla="*/ 4504552 h 6857989"/>
              <a:gd name="connsiteX1453" fmla="*/ 7467774 w 12191985"/>
              <a:gd name="connsiteY1453" fmla="*/ 4145459 h 6857989"/>
              <a:gd name="connsiteX1454" fmla="*/ 7792480 w 12191985"/>
              <a:gd name="connsiteY1454" fmla="*/ 4505314 h 6857989"/>
              <a:gd name="connsiteX1455" fmla="*/ 8117281 w 12191985"/>
              <a:gd name="connsiteY1455" fmla="*/ 4145459 h 6857989"/>
              <a:gd name="connsiteX1456" fmla="*/ 8441992 w 12191985"/>
              <a:gd name="connsiteY1456" fmla="*/ 4505314 h 6857989"/>
              <a:gd name="connsiteX1457" fmla="*/ 8766700 w 12191985"/>
              <a:gd name="connsiteY1457" fmla="*/ 4145459 h 6857989"/>
              <a:gd name="connsiteX1458" fmla="*/ 9091501 w 12191985"/>
              <a:gd name="connsiteY1458" fmla="*/ 4505314 h 6857989"/>
              <a:gd name="connsiteX1459" fmla="*/ 9416211 w 12191985"/>
              <a:gd name="connsiteY1459" fmla="*/ 4145459 h 6857989"/>
              <a:gd name="connsiteX1460" fmla="*/ 9741012 w 12191985"/>
              <a:gd name="connsiteY1460" fmla="*/ 4505314 h 6857989"/>
              <a:gd name="connsiteX1461" fmla="*/ 10065813 w 12191985"/>
              <a:gd name="connsiteY1461" fmla="*/ 4145459 h 6857989"/>
              <a:gd name="connsiteX1462" fmla="*/ 10390521 w 12191985"/>
              <a:gd name="connsiteY1462" fmla="*/ 4505314 h 6857989"/>
              <a:gd name="connsiteX1463" fmla="*/ 10715307 w 12191985"/>
              <a:gd name="connsiteY1463" fmla="*/ 4145459 h 6857989"/>
              <a:gd name="connsiteX1464" fmla="*/ 11040109 w 12191985"/>
              <a:gd name="connsiteY1464" fmla="*/ 4505314 h 6857989"/>
              <a:gd name="connsiteX1465" fmla="*/ 11364816 w 12191985"/>
              <a:gd name="connsiteY1465" fmla="*/ 4145459 h 6857989"/>
              <a:gd name="connsiteX1466" fmla="*/ 11689619 w 12191985"/>
              <a:gd name="connsiteY1466" fmla="*/ 4505314 h 6857989"/>
              <a:gd name="connsiteX1467" fmla="*/ 12014421 w 12191985"/>
              <a:gd name="connsiteY1467" fmla="*/ 4145459 h 6857989"/>
              <a:gd name="connsiteX1468" fmla="*/ 12191969 w 12191985"/>
              <a:gd name="connsiteY1468" fmla="*/ 4342227 h 6857989"/>
              <a:gd name="connsiteX1469" fmla="*/ 12191969 w 12191985"/>
              <a:gd name="connsiteY1469" fmla="*/ 4405018 h 6857989"/>
              <a:gd name="connsiteX1470" fmla="*/ 12015088 w 12191985"/>
              <a:gd name="connsiteY1470" fmla="*/ 4208991 h 6857989"/>
              <a:gd name="connsiteX1471" fmla="*/ 11690381 w 12191985"/>
              <a:gd name="connsiteY1471" fmla="*/ 4568845 h 6857989"/>
              <a:gd name="connsiteX1472" fmla="*/ 11365578 w 12191985"/>
              <a:gd name="connsiteY1472" fmla="*/ 4208991 h 6857989"/>
              <a:gd name="connsiteX1473" fmla="*/ 11040776 w 12191985"/>
              <a:gd name="connsiteY1473" fmla="*/ 4568845 h 6857989"/>
              <a:gd name="connsiteX1474" fmla="*/ 10716068 w 12191985"/>
              <a:gd name="connsiteY1474" fmla="*/ 4208991 h 6857989"/>
              <a:gd name="connsiteX1475" fmla="*/ 10391283 w 12191985"/>
              <a:gd name="connsiteY1475" fmla="*/ 4568845 h 6857989"/>
              <a:gd name="connsiteX1476" fmla="*/ 10066480 w 12191985"/>
              <a:gd name="connsiteY1476" fmla="*/ 4208991 h 6857989"/>
              <a:gd name="connsiteX1477" fmla="*/ 9741680 w 12191985"/>
              <a:gd name="connsiteY1477" fmla="*/ 4568845 h 6857989"/>
              <a:gd name="connsiteX1478" fmla="*/ 9416972 w 12191985"/>
              <a:gd name="connsiteY1478" fmla="*/ 4208991 h 6857989"/>
              <a:gd name="connsiteX1479" fmla="*/ 9092168 w 12191985"/>
              <a:gd name="connsiteY1479" fmla="*/ 4568845 h 6857989"/>
              <a:gd name="connsiteX1480" fmla="*/ 8767368 w 12191985"/>
              <a:gd name="connsiteY1480" fmla="*/ 4208991 h 6857989"/>
              <a:gd name="connsiteX1481" fmla="*/ 8442658 w 12191985"/>
              <a:gd name="connsiteY1481" fmla="*/ 4568845 h 6857989"/>
              <a:gd name="connsiteX1482" fmla="*/ 8117854 w 12191985"/>
              <a:gd name="connsiteY1482" fmla="*/ 4208991 h 6857989"/>
              <a:gd name="connsiteX1483" fmla="*/ 7793051 w 12191985"/>
              <a:gd name="connsiteY1483" fmla="*/ 4568845 h 6857989"/>
              <a:gd name="connsiteX1484" fmla="*/ 7468250 w 12191985"/>
              <a:gd name="connsiteY1484" fmla="*/ 4208991 h 6857989"/>
              <a:gd name="connsiteX1485" fmla="*/ 7143733 w 12191985"/>
              <a:gd name="connsiteY1485" fmla="*/ 4568561 h 6857989"/>
              <a:gd name="connsiteX1486" fmla="*/ 7143733 w 12191985"/>
              <a:gd name="connsiteY1486" fmla="*/ 4567988 h 6857989"/>
              <a:gd name="connsiteX1487" fmla="*/ 6821788 w 12191985"/>
              <a:gd name="connsiteY1487" fmla="*/ 4211181 h 6857989"/>
              <a:gd name="connsiteX1488" fmla="*/ 6819788 w 12191985"/>
              <a:gd name="connsiteY1488" fmla="*/ 4208991 h 6857989"/>
              <a:gd name="connsiteX1489" fmla="*/ 6495081 w 12191985"/>
              <a:gd name="connsiteY1489" fmla="*/ 4568845 h 6857989"/>
              <a:gd name="connsiteX1490" fmla="*/ 6170373 w 12191985"/>
              <a:gd name="connsiteY1490" fmla="*/ 4208991 h 6857989"/>
              <a:gd name="connsiteX1491" fmla="*/ 5845571 w 12191985"/>
              <a:gd name="connsiteY1491" fmla="*/ 4568845 h 6857989"/>
              <a:gd name="connsiteX1492" fmla="*/ 5520864 w 12191985"/>
              <a:gd name="connsiteY1492" fmla="*/ 4208991 h 6857989"/>
              <a:gd name="connsiteX1493" fmla="*/ 5196062 w 12191985"/>
              <a:gd name="connsiteY1493" fmla="*/ 4568845 h 6857989"/>
              <a:gd name="connsiteX1494" fmla="*/ 4871355 w 12191985"/>
              <a:gd name="connsiteY1494" fmla="*/ 4208991 h 6857989"/>
              <a:gd name="connsiteX1495" fmla="*/ 4546648 w 12191985"/>
              <a:gd name="connsiteY1495" fmla="*/ 4568845 h 6857989"/>
              <a:gd name="connsiteX1496" fmla="*/ 4221845 w 12191985"/>
              <a:gd name="connsiteY1496" fmla="*/ 4208991 h 6857989"/>
              <a:gd name="connsiteX1497" fmla="*/ 3897043 w 12191985"/>
              <a:gd name="connsiteY1497" fmla="*/ 4568845 h 6857989"/>
              <a:gd name="connsiteX1498" fmla="*/ 3572335 w 12191985"/>
              <a:gd name="connsiteY1498" fmla="*/ 4208991 h 6857989"/>
              <a:gd name="connsiteX1499" fmla="*/ 3247549 w 12191985"/>
              <a:gd name="connsiteY1499" fmla="*/ 4568845 h 6857989"/>
              <a:gd name="connsiteX1500" fmla="*/ 2922746 w 12191985"/>
              <a:gd name="connsiteY1500" fmla="*/ 4208991 h 6857989"/>
              <a:gd name="connsiteX1501" fmla="*/ 2597947 w 12191985"/>
              <a:gd name="connsiteY1501" fmla="*/ 4568845 h 6857989"/>
              <a:gd name="connsiteX1502" fmla="*/ 2273239 w 12191985"/>
              <a:gd name="connsiteY1502" fmla="*/ 4208991 h 6857989"/>
              <a:gd name="connsiteX1503" fmla="*/ 1948435 w 12191985"/>
              <a:gd name="connsiteY1503" fmla="*/ 4568845 h 6857989"/>
              <a:gd name="connsiteX1504" fmla="*/ 1623634 w 12191985"/>
              <a:gd name="connsiteY1504" fmla="*/ 4208991 h 6857989"/>
              <a:gd name="connsiteX1505" fmla="*/ 1298924 w 12191985"/>
              <a:gd name="connsiteY1505" fmla="*/ 4568845 h 6857989"/>
              <a:gd name="connsiteX1506" fmla="*/ 974119 w 12191985"/>
              <a:gd name="connsiteY1506" fmla="*/ 4208991 h 6857989"/>
              <a:gd name="connsiteX1507" fmla="*/ 649317 w 12191985"/>
              <a:gd name="connsiteY1507" fmla="*/ 4568845 h 6857989"/>
              <a:gd name="connsiteX1508" fmla="*/ 324516 w 12191985"/>
              <a:gd name="connsiteY1508" fmla="*/ 4208991 h 6857989"/>
              <a:gd name="connsiteX1509" fmla="*/ 0 w 12191985"/>
              <a:gd name="connsiteY1509" fmla="*/ 4568561 h 6857989"/>
              <a:gd name="connsiteX1510" fmla="*/ 0 w 12191985"/>
              <a:gd name="connsiteY1510" fmla="*/ 4504552 h 6857989"/>
              <a:gd name="connsiteX1511" fmla="*/ 11583033 w 12191985"/>
              <a:gd name="connsiteY1511" fmla="*/ 4037827 h 6857989"/>
              <a:gd name="connsiteX1512" fmla="*/ 11803441 w 12191985"/>
              <a:gd name="connsiteY1512" fmla="*/ 4037827 h 6857989"/>
              <a:gd name="connsiteX1513" fmla="*/ 11693237 w 12191985"/>
              <a:gd name="connsiteY1513" fmla="*/ 4159937 h 6857989"/>
              <a:gd name="connsiteX1514" fmla="*/ 10932952 w 12191985"/>
              <a:gd name="connsiteY1514" fmla="*/ 4037827 h 6857989"/>
              <a:gd name="connsiteX1515" fmla="*/ 11153360 w 12191985"/>
              <a:gd name="connsiteY1515" fmla="*/ 4037827 h 6857989"/>
              <a:gd name="connsiteX1516" fmla="*/ 11043156 w 12191985"/>
              <a:gd name="connsiteY1516" fmla="*/ 4159937 h 6857989"/>
              <a:gd name="connsiteX1517" fmla="*/ 10282776 w 12191985"/>
              <a:gd name="connsiteY1517" fmla="*/ 4037827 h 6857989"/>
              <a:gd name="connsiteX1518" fmla="*/ 10503185 w 12191985"/>
              <a:gd name="connsiteY1518" fmla="*/ 4037827 h 6857989"/>
              <a:gd name="connsiteX1519" fmla="*/ 10392980 w 12191985"/>
              <a:gd name="connsiteY1519" fmla="*/ 4159937 h 6857989"/>
              <a:gd name="connsiteX1520" fmla="*/ 9632695 w 12191985"/>
              <a:gd name="connsiteY1520" fmla="*/ 4037827 h 6857989"/>
              <a:gd name="connsiteX1521" fmla="*/ 9853104 w 12191985"/>
              <a:gd name="connsiteY1521" fmla="*/ 4037827 h 6857989"/>
              <a:gd name="connsiteX1522" fmla="*/ 9742899 w 12191985"/>
              <a:gd name="connsiteY1522" fmla="*/ 4159937 h 6857989"/>
              <a:gd name="connsiteX1523" fmla="*/ 8982519 w 12191985"/>
              <a:gd name="connsiteY1523" fmla="*/ 4037827 h 6857989"/>
              <a:gd name="connsiteX1524" fmla="*/ 9202928 w 12191985"/>
              <a:gd name="connsiteY1524" fmla="*/ 4037827 h 6857989"/>
              <a:gd name="connsiteX1525" fmla="*/ 9092723 w 12191985"/>
              <a:gd name="connsiteY1525" fmla="*/ 4159937 h 6857989"/>
              <a:gd name="connsiteX1526" fmla="*/ 8332438 w 12191985"/>
              <a:gd name="connsiteY1526" fmla="*/ 4037827 h 6857989"/>
              <a:gd name="connsiteX1527" fmla="*/ 8552847 w 12191985"/>
              <a:gd name="connsiteY1527" fmla="*/ 4037827 h 6857989"/>
              <a:gd name="connsiteX1528" fmla="*/ 8442642 w 12191985"/>
              <a:gd name="connsiteY1528" fmla="*/ 4159937 h 6857989"/>
              <a:gd name="connsiteX1529" fmla="*/ 7682261 w 12191985"/>
              <a:gd name="connsiteY1529" fmla="*/ 4037827 h 6857989"/>
              <a:gd name="connsiteX1530" fmla="*/ 7902670 w 12191985"/>
              <a:gd name="connsiteY1530" fmla="*/ 4037827 h 6857989"/>
              <a:gd name="connsiteX1531" fmla="*/ 7792466 w 12191985"/>
              <a:gd name="connsiteY1531" fmla="*/ 4159937 h 6857989"/>
              <a:gd name="connsiteX1532" fmla="*/ 6389734 w 12191985"/>
              <a:gd name="connsiteY1532" fmla="*/ 4037827 h 6857989"/>
              <a:gd name="connsiteX1533" fmla="*/ 6610142 w 12191985"/>
              <a:gd name="connsiteY1533" fmla="*/ 4037827 h 6857989"/>
              <a:gd name="connsiteX1534" fmla="*/ 6499938 w 12191985"/>
              <a:gd name="connsiteY1534" fmla="*/ 4159937 h 6857989"/>
              <a:gd name="connsiteX1535" fmla="*/ 5739557 w 12191985"/>
              <a:gd name="connsiteY1535" fmla="*/ 4037827 h 6857989"/>
              <a:gd name="connsiteX1536" fmla="*/ 5959965 w 12191985"/>
              <a:gd name="connsiteY1536" fmla="*/ 4037827 h 6857989"/>
              <a:gd name="connsiteX1537" fmla="*/ 5849762 w 12191985"/>
              <a:gd name="connsiteY1537" fmla="*/ 4159937 h 6857989"/>
              <a:gd name="connsiteX1538" fmla="*/ 5089477 w 12191985"/>
              <a:gd name="connsiteY1538" fmla="*/ 4037827 h 6857989"/>
              <a:gd name="connsiteX1539" fmla="*/ 5309885 w 12191985"/>
              <a:gd name="connsiteY1539" fmla="*/ 4037827 h 6857989"/>
              <a:gd name="connsiteX1540" fmla="*/ 5199680 w 12191985"/>
              <a:gd name="connsiteY1540" fmla="*/ 4159937 h 6857989"/>
              <a:gd name="connsiteX1541" fmla="*/ 4439300 w 12191985"/>
              <a:gd name="connsiteY1541" fmla="*/ 4037827 h 6857989"/>
              <a:gd name="connsiteX1542" fmla="*/ 4659707 w 12191985"/>
              <a:gd name="connsiteY1542" fmla="*/ 4037827 h 6857989"/>
              <a:gd name="connsiteX1543" fmla="*/ 4549504 w 12191985"/>
              <a:gd name="connsiteY1543" fmla="*/ 4159937 h 6857989"/>
              <a:gd name="connsiteX1544" fmla="*/ 3789219 w 12191985"/>
              <a:gd name="connsiteY1544" fmla="*/ 4037827 h 6857989"/>
              <a:gd name="connsiteX1545" fmla="*/ 4009627 w 12191985"/>
              <a:gd name="connsiteY1545" fmla="*/ 4037827 h 6857989"/>
              <a:gd name="connsiteX1546" fmla="*/ 3899423 w 12191985"/>
              <a:gd name="connsiteY1546" fmla="*/ 4159937 h 6857989"/>
              <a:gd name="connsiteX1547" fmla="*/ 3139042 w 12191985"/>
              <a:gd name="connsiteY1547" fmla="*/ 4037827 h 6857989"/>
              <a:gd name="connsiteX1548" fmla="*/ 3359452 w 12191985"/>
              <a:gd name="connsiteY1548" fmla="*/ 4037827 h 6857989"/>
              <a:gd name="connsiteX1549" fmla="*/ 3249247 w 12191985"/>
              <a:gd name="connsiteY1549" fmla="*/ 4159937 h 6857989"/>
              <a:gd name="connsiteX1550" fmla="*/ 2488961 w 12191985"/>
              <a:gd name="connsiteY1550" fmla="*/ 4037827 h 6857989"/>
              <a:gd name="connsiteX1551" fmla="*/ 2709371 w 12191985"/>
              <a:gd name="connsiteY1551" fmla="*/ 4037827 h 6857989"/>
              <a:gd name="connsiteX1552" fmla="*/ 2599166 w 12191985"/>
              <a:gd name="connsiteY1552" fmla="*/ 4159937 h 6857989"/>
              <a:gd name="connsiteX1553" fmla="*/ 1838785 w 12191985"/>
              <a:gd name="connsiteY1553" fmla="*/ 4037827 h 6857989"/>
              <a:gd name="connsiteX1554" fmla="*/ 2059195 w 12191985"/>
              <a:gd name="connsiteY1554" fmla="*/ 4037827 h 6857989"/>
              <a:gd name="connsiteX1555" fmla="*/ 1948990 w 12191985"/>
              <a:gd name="connsiteY1555" fmla="*/ 4159937 h 6857989"/>
              <a:gd name="connsiteX1556" fmla="*/ 1188705 w 12191985"/>
              <a:gd name="connsiteY1556" fmla="*/ 4037827 h 6857989"/>
              <a:gd name="connsiteX1557" fmla="*/ 1409113 w 12191985"/>
              <a:gd name="connsiteY1557" fmla="*/ 4037827 h 6857989"/>
              <a:gd name="connsiteX1558" fmla="*/ 1298908 w 12191985"/>
              <a:gd name="connsiteY1558" fmla="*/ 4159937 h 6857989"/>
              <a:gd name="connsiteX1559" fmla="*/ 538528 w 12191985"/>
              <a:gd name="connsiteY1559" fmla="*/ 4037827 h 6857989"/>
              <a:gd name="connsiteX1560" fmla="*/ 758937 w 12191985"/>
              <a:gd name="connsiteY1560" fmla="*/ 4037827 h 6857989"/>
              <a:gd name="connsiteX1561" fmla="*/ 648732 w 12191985"/>
              <a:gd name="connsiteY1561" fmla="*/ 4159937 h 6857989"/>
              <a:gd name="connsiteX1562" fmla="*/ 324041 w 12191985"/>
              <a:gd name="connsiteY1562" fmla="*/ 3948196 h 6857989"/>
              <a:gd name="connsiteX1563" fmla="*/ 648746 w 12191985"/>
              <a:gd name="connsiteY1563" fmla="*/ 4308051 h 6857989"/>
              <a:gd name="connsiteX1564" fmla="*/ 973548 w 12191985"/>
              <a:gd name="connsiteY1564" fmla="*/ 3948196 h 6857989"/>
              <a:gd name="connsiteX1565" fmla="*/ 1298258 w 12191985"/>
              <a:gd name="connsiteY1565" fmla="*/ 4308051 h 6857989"/>
              <a:gd name="connsiteX1566" fmla="*/ 1622966 w 12191985"/>
              <a:gd name="connsiteY1566" fmla="*/ 3948196 h 6857989"/>
              <a:gd name="connsiteX1567" fmla="*/ 1947767 w 12191985"/>
              <a:gd name="connsiteY1567" fmla="*/ 4308051 h 6857989"/>
              <a:gd name="connsiteX1568" fmla="*/ 2272478 w 12191985"/>
              <a:gd name="connsiteY1568" fmla="*/ 3948196 h 6857989"/>
              <a:gd name="connsiteX1569" fmla="*/ 2597279 w 12191985"/>
              <a:gd name="connsiteY1569" fmla="*/ 4308051 h 6857989"/>
              <a:gd name="connsiteX1570" fmla="*/ 2922080 w 12191985"/>
              <a:gd name="connsiteY1570" fmla="*/ 3948196 h 6857989"/>
              <a:gd name="connsiteX1571" fmla="*/ 3246789 w 12191985"/>
              <a:gd name="connsiteY1571" fmla="*/ 4308051 h 6857989"/>
              <a:gd name="connsiteX1572" fmla="*/ 3571573 w 12191985"/>
              <a:gd name="connsiteY1572" fmla="*/ 3948196 h 6857989"/>
              <a:gd name="connsiteX1573" fmla="*/ 3896375 w 12191985"/>
              <a:gd name="connsiteY1573" fmla="*/ 4308051 h 6857989"/>
              <a:gd name="connsiteX1574" fmla="*/ 4221082 w 12191985"/>
              <a:gd name="connsiteY1574" fmla="*/ 3948196 h 6857989"/>
              <a:gd name="connsiteX1575" fmla="*/ 4545885 w 12191985"/>
              <a:gd name="connsiteY1575" fmla="*/ 4308051 h 6857989"/>
              <a:gd name="connsiteX1576" fmla="*/ 4870688 w 12191985"/>
              <a:gd name="connsiteY1576" fmla="*/ 3948196 h 6857989"/>
              <a:gd name="connsiteX1577" fmla="*/ 5195395 w 12191985"/>
              <a:gd name="connsiteY1577" fmla="*/ 4308051 h 6857989"/>
              <a:gd name="connsiteX1578" fmla="*/ 5520198 w 12191985"/>
              <a:gd name="connsiteY1578" fmla="*/ 3948196 h 6857989"/>
              <a:gd name="connsiteX1579" fmla="*/ 5845000 w 12191985"/>
              <a:gd name="connsiteY1579" fmla="*/ 4308051 h 6857989"/>
              <a:gd name="connsiteX1580" fmla="*/ 6169802 w 12191985"/>
              <a:gd name="connsiteY1580" fmla="*/ 3948196 h 6857989"/>
              <a:gd name="connsiteX1581" fmla="*/ 6494604 w 12191985"/>
              <a:gd name="connsiteY1581" fmla="*/ 4308051 h 6857989"/>
              <a:gd name="connsiteX1582" fmla="*/ 6819407 w 12191985"/>
              <a:gd name="connsiteY1582" fmla="*/ 3948196 h 6857989"/>
              <a:gd name="connsiteX1583" fmla="*/ 7143733 w 12191985"/>
              <a:gd name="connsiteY1583" fmla="*/ 4307480 h 6857989"/>
              <a:gd name="connsiteX1584" fmla="*/ 7143733 w 12191985"/>
              <a:gd name="connsiteY1584" fmla="*/ 4307289 h 6857989"/>
              <a:gd name="connsiteX1585" fmla="*/ 7467774 w 12191985"/>
              <a:gd name="connsiteY1585" fmla="*/ 3948196 h 6857989"/>
              <a:gd name="connsiteX1586" fmla="*/ 7792480 w 12191985"/>
              <a:gd name="connsiteY1586" fmla="*/ 4308051 h 6857989"/>
              <a:gd name="connsiteX1587" fmla="*/ 8117281 w 12191985"/>
              <a:gd name="connsiteY1587" fmla="*/ 3948196 h 6857989"/>
              <a:gd name="connsiteX1588" fmla="*/ 8441992 w 12191985"/>
              <a:gd name="connsiteY1588" fmla="*/ 4308051 h 6857989"/>
              <a:gd name="connsiteX1589" fmla="*/ 8766700 w 12191985"/>
              <a:gd name="connsiteY1589" fmla="*/ 3948196 h 6857989"/>
              <a:gd name="connsiteX1590" fmla="*/ 9091501 w 12191985"/>
              <a:gd name="connsiteY1590" fmla="*/ 4308051 h 6857989"/>
              <a:gd name="connsiteX1591" fmla="*/ 9416211 w 12191985"/>
              <a:gd name="connsiteY1591" fmla="*/ 3948196 h 6857989"/>
              <a:gd name="connsiteX1592" fmla="*/ 9741012 w 12191985"/>
              <a:gd name="connsiteY1592" fmla="*/ 4308051 h 6857989"/>
              <a:gd name="connsiteX1593" fmla="*/ 10065813 w 12191985"/>
              <a:gd name="connsiteY1593" fmla="*/ 3948196 h 6857989"/>
              <a:gd name="connsiteX1594" fmla="*/ 10390521 w 12191985"/>
              <a:gd name="connsiteY1594" fmla="*/ 4308051 h 6857989"/>
              <a:gd name="connsiteX1595" fmla="*/ 10715307 w 12191985"/>
              <a:gd name="connsiteY1595" fmla="*/ 3948196 h 6857989"/>
              <a:gd name="connsiteX1596" fmla="*/ 11040109 w 12191985"/>
              <a:gd name="connsiteY1596" fmla="*/ 4308051 h 6857989"/>
              <a:gd name="connsiteX1597" fmla="*/ 11364816 w 12191985"/>
              <a:gd name="connsiteY1597" fmla="*/ 3948196 h 6857989"/>
              <a:gd name="connsiteX1598" fmla="*/ 11689619 w 12191985"/>
              <a:gd name="connsiteY1598" fmla="*/ 4308051 h 6857989"/>
              <a:gd name="connsiteX1599" fmla="*/ 12014421 w 12191985"/>
              <a:gd name="connsiteY1599" fmla="*/ 3948196 h 6857989"/>
              <a:gd name="connsiteX1600" fmla="*/ 12191969 w 12191985"/>
              <a:gd name="connsiteY1600" fmla="*/ 4144963 h 6857989"/>
              <a:gd name="connsiteX1601" fmla="*/ 12191969 w 12191985"/>
              <a:gd name="connsiteY1601" fmla="*/ 4207755 h 6857989"/>
              <a:gd name="connsiteX1602" fmla="*/ 12015088 w 12191985"/>
              <a:gd name="connsiteY1602" fmla="*/ 4011728 h 6857989"/>
              <a:gd name="connsiteX1603" fmla="*/ 11690381 w 12191985"/>
              <a:gd name="connsiteY1603" fmla="*/ 4371583 h 6857989"/>
              <a:gd name="connsiteX1604" fmla="*/ 11365578 w 12191985"/>
              <a:gd name="connsiteY1604" fmla="*/ 4011728 h 6857989"/>
              <a:gd name="connsiteX1605" fmla="*/ 11040776 w 12191985"/>
              <a:gd name="connsiteY1605" fmla="*/ 4371583 h 6857989"/>
              <a:gd name="connsiteX1606" fmla="*/ 10716068 w 12191985"/>
              <a:gd name="connsiteY1606" fmla="*/ 4011728 h 6857989"/>
              <a:gd name="connsiteX1607" fmla="*/ 10391283 w 12191985"/>
              <a:gd name="connsiteY1607" fmla="*/ 4371583 h 6857989"/>
              <a:gd name="connsiteX1608" fmla="*/ 10066480 w 12191985"/>
              <a:gd name="connsiteY1608" fmla="*/ 4011728 h 6857989"/>
              <a:gd name="connsiteX1609" fmla="*/ 9741680 w 12191985"/>
              <a:gd name="connsiteY1609" fmla="*/ 4371583 h 6857989"/>
              <a:gd name="connsiteX1610" fmla="*/ 9416972 w 12191985"/>
              <a:gd name="connsiteY1610" fmla="*/ 4011728 h 6857989"/>
              <a:gd name="connsiteX1611" fmla="*/ 9092168 w 12191985"/>
              <a:gd name="connsiteY1611" fmla="*/ 4371583 h 6857989"/>
              <a:gd name="connsiteX1612" fmla="*/ 8767368 w 12191985"/>
              <a:gd name="connsiteY1612" fmla="*/ 4011728 h 6857989"/>
              <a:gd name="connsiteX1613" fmla="*/ 8442658 w 12191985"/>
              <a:gd name="connsiteY1613" fmla="*/ 4371583 h 6857989"/>
              <a:gd name="connsiteX1614" fmla="*/ 8117854 w 12191985"/>
              <a:gd name="connsiteY1614" fmla="*/ 4011728 h 6857989"/>
              <a:gd name="connsiteX1615" fmla="*/ 7793051 w 12191985"/>
              <a:gd name="connsiteY1615" fmla="*/ 4371583 h 6857989"/>
              <a:gd name="connsiteX1616" fmla="*/ 7468250 w 12191985"/>
              <a:gd name="connsiteY1616" fmla="*/ 4011728 h 6857989"/>
              <a:gd name="connsiteX1617" fmla="*/ 7143733 w 12191985"/>
              <a:gd name="connsiteY1617" fmla="*/ 4371296 h 6857989"/>
              <a:gd name="connsiteX1618" fmla="*/ 7143733 w 12191985"/>
              <a:gd name="connsiteY1618" fmla="*/ 4370725 h 6857989"/>
              <a:gd name="connsiteX1619" fmla="*/ 6821788 w 12191985"/>
              <a:gd name="connsiteY1619" fmla="*/ 4013918 h 6857989"/>
              <a:gd name="connsiteX1620" fmla="*/ 6819788 w 12191985"/>
              <a:gd name="connsiteY1620" fmla="*/ 4011729 h 6857989"/>
              <a:gd name="connsiteX1621" fmla="*/ 6495081 w 12191985"/>
              <a:gd name="connsiteY1621" fmla="*/ 4371583 h 6857989"/>
              <a:gd name="connsiteX1622" fmla="*/ 6170373 w 12191985"/>
              <a:gd name="connsiteY1622" fmla="*/ 4011729 h 6857989"/>
              <a:gd name="connsiteX1623" fmla="*/ 5845571 w 12191985"/>
              <a:gd name="connsiteY1623" fmla="*/ 4371583 h 6857989"/>
              <a:gd name="connsiteX1624" fmla="*/ 5520864 w 12191985"/>
              <a:gd name="connsiteY1624" fmla="*/ 4011729 h 6857989"/>
              <a:gd name="connsiteX1625" fmla="*/ 5196062 w 12191985"/>
              <a:gd name="connsiteY1625" fmla="*/ 4371583 h 6857989"/>
              <a:gd name="connsiteX1626" fmla="*/ 4871355 w 12191985"/>
              <a:gd name="connsiteY1626" fmla="*/ 4011729 h 6857989"/>
              <a:gd name="connsiteX1627" fmla="*/ 4546648 w 12191985"/>
              <a:gd name="connsiteY1627" fmla="*/ 4371583 h 6857989"/>
              <a:gd name="connsiteX1628" fmla="*/ 4221845 w 12191985"/>
              <a:gd name="connsiteY1628" fmla="*/ 4011729 h 6857989"/>
              <a:gd name="connsiteX1629" fmla="*/ 3897043 w 12191985"/>
              <a:gd name="connsiteY1629" fmla="*/ 4371583 h 6857989"/>
              <a:gd name="connsiteX1630" fmla="*/ 3572335 w 12191985"/>
              <a:gd name="connsiteY1630" fmla="*/ 4011729 h 6857989"/>
              <a:gd name="connsiteX1631" fmla="*/ 3247549 w 12191985"/>
              <a:gd name="connsiteY1631" fmla="*/ 4371583 h 6857989"/>
              <a:gd name="connsiteX1632" fmla="*/ 2922746 w 12191985"/>
              <a:gd name="connsiteY1632" fmla="*/ 4011729 h 6857989"/>
              <a:gd name="connsiteX1633" fmla="*/ 2597947 w 12191985"/>
              <a:gd name="connsiteY1633" fmla="*/ 4371583 h 6857989"/>
              <a:gd name="connsiteX1634" fmla="*/ 2273239 w 12191985"/>
              <a:gd name="connsiteY1634" fmla="*/ 4011729 h 6857989"/>
              <a:gd name="connsiteX1635" fmla="*/ 1948435 w 12191985"/>
              <a:gd name="connsiteY1635" fmla="*/ 4371583 h 6857989"/>
              <a:gd name="connsiteX1636" fmla="*/ 1623634 w 12191985"/>
              <a:gd name="connsiteY1636" fmla="*/ 4011729 h 6857989"/>
              <a:gd name="connsiteX1637" fmla="*/ 1298924 w 12191985"/>
              <a:gd name="connsiteY1637" fmla="*/ 4371583 h 6857989"/>
              <a:gd name="connsiteX1638" fmla="*/ 974119 w 12191985"/>
              <a:gd name="connsiteY1638" fmla="*/ 4011729 h 6857989"/>
              <a:gd name="connsiteX1639" fmla="*/ 649317 w 12191985"/>
              <a:gd name="connsiteY1639" fmla="*/ 4371583 h 6857989"/>
              <a:gd name="connsiteX1640" fmla="*/ 324516 w 12191985"/>
              <a:gd name="connsiteY1640" fmla="*/ 4011729 h 6857989"/>
              <a:gd name="connsiteX1641" fmla="*/ 0 w 12191985"/>
              <a:gd name="connsiteY1641" fmla="*/ 4371296 h 6857989"/>
              <a:gd name="connsiteX1642" fmla="*/ 0 w 12191985"/>
              <a:gd name="connsiteY1642" fmla="*/ 4307289 h 6857989"/>
              <a:gd name="connsiteX1643" fmla="*/ 12022707 w 12191985"/>
              <a:gd name="connsiteY1643" fmla="*/ 3766078 h 6857989"/>
              <a:gd name="connsiteX1644" fmla="*/ 12060807 w 12191985"/>
              <a:gd name="connsiteY1644" fmla="*/ 3804178 h 6857989"/>
              <a:gd name="connsiteX1645" fmla="*/ 12022707 w 12191985"/>
              <a:gd name="connsiteY1645" fmla="*/ 3842278 h 6857989"/>
              <a:gd name="connsiteX1646" fmla="*/ 11984607 w 12191985"/>
              <a:gd name="connsiteY1646" fmla="*/ 3804178 h 6857989"/>
              <a:gd name="connsiteX1647" fmla="*/ 12022707 w 12191985"/>
              <a:gd name="connsiteY1647" fmla="*/ 3766078 h 6857989"/>
              <a:gd name="connsiteX1648" fmla="*/ 11372626 w 12191985"/>
              <a:gd name="connsiteY1648" fmla="*/ 3766078 h 6857989"/>
              <a:gd name="connsiteX1649" fmla="*/ 11410726 w 12191985"/>
              <a:gd name="connsiteY1649" fmla="*/ 3804178 h 6857989"/>
              <a:gd name="connsiteX1650" fmla="*/ 11372626 w 12191985"/>
              <a:gd name="connsiteY1650" fmla="*/ 3842278 h 6857989"/>
              <a:gd name="connsiteX1651" fmla="*/ 11334526 w 12191985"/>
              <a:gd name="connsiteY1651" fmla="*/ 3804178 h 6857989"/>
              <a:gd name="connsiteX1652" fmla="*/ 11372626 w 12191985"/>
              <a:gd name="connsiteY1652" fmla="*/ 3766078 h 6857989"/>
              <a:gd name="connsiteX1653" fmla="*/ 10722545 w 12191985"/>
              <a:gd name="connsiteY1653" fmla="*/ 3766078 h 6857989"/>
              <a:gd name="connsiteX1654" fmla="*/ 10760645 w 12191985"/>
              <a:gd name="connsiteY1654" fmla="*/ 3804178 h 6857989"/>
              <a:gd name="connsiteX1655" fmla="*/ 10722545 w 12191985"/>
              <a:gd name="connsiteY1655" fmla="*/ 3842278 h 6857989"/>
              <a:gd name="connsiteX1656" fmla="*/ 10684450 w 12191985"/>
              <a:gd name="connsiteY1656" fmla="*/ 3804178 h 6857989"/>
              <a:gd name="connsiteX1657" fmla="*/ 10722545 w 12191985"/>
              <a:gd name="connsiteY1657" fmla="*/ 3766078 h 6857989"/>
              <a:gd name="connsiteX1658" fmla="*/ 10072473 w 12191985"/>
              <a:gd name="connsiteY1658" fmla="*/ 3766078 h 6857989"/>
              <a:gd name="connsiteX1659" fmla="*/ 10110571 w 12191985"/>
              <a:gd name="connsiteY1659" fmla="*/ 3804178 h 6857989"/>
              <a:gd name="connsiteX1660" fmla="*/ 10072473 w 12191985"/>
              <a:gd name="connsiteY1660" fmla="*/ 3842278 h 6857989"/>
              <a:gd name="connsiteX1661" fmla="*/ 10034373 w 12191985"/>
              <a:gd name="connsiteY1661" fmla="*/ 3804178 h 6857989"/>
              <a:gd name="connsiteX1662" fmla="*/ 10072473 w 12191985"/>
              <a:gd name="connsiteY1662" fmla="*/ 3766078 h 6857989"/>
              <a:gd name="connsiteX1663" fmla="*/ 9422393 w 12191985"/>
              <a:gd name="connsiteY1663" fmla="*/ 3766078 h 6857989"/>
              <a:gd name="connsiteX1664" fmla="*/ 9460493 w 12191985"/>
              <a:gd name="connsiteY1664" fmla="*/ 3804178 h 6857989"/>
              <a:gd name="connsiteX1665" fmla="*/ 9422393 w 12191985"/>
              <a:gd name="connsiteY1665" fmla="*/ 3842278 h 6857989"/>
              <a:gd name="connsiteX1666" fmla="*/ 9384293 w 12191985"/>
              <a:gd name="connsiteY1666" fmla="*/ 3804178 h 6857989"/>
              <a:gd name="connsiteX1667" fmla="*/ 9422393 w 12191985"/>
              <a:gd name="connsiteY1667" fmla="*/ 3766078 h 6857989"/>
              <a:gd name="connsiteX1668" fmla="*/ 8772312 w 12191985"/>
              <a:gd name="connsiteY1668" fmla="*/ 3766078 h 6857989"/>
              <a:gd name="connsiteX1669" fmla="*/ 8810411 w 12191985"/>
              <a:gd name="connsiteY1669" fmla="*/ 3804178 h 6857989"/>
              <a:gd name="connsiteX1670" fmla="*/ 8772312 w 12191985"/>
              <a:gd name="connsiteY1670" fmla="*/ 3842278 h 6857989"/>
              <a:gd name="connsiteX1671" fmla="*/ 8734211 w 12191985"/>
              <a:gd name="connsiteY1671" fmla="*/ 3804178 h 6857989"/>
              <a:gd name="connsiteX1672" fmla="*/ 8772312 w 12191985"/>
              <a:gd name="connsiteY1672" fmla="*/ 3766078 h 6857989"/>
              <a:gd name="connsiteX1673" fmla="*/ 8122228 w 12191985"/>
              <a:gd name="connsiteY1673" fmla="*/ 3766078 h 6857989"/>
              <a:gd name="connsiteX1674" fmla="*/ 8160329 w 12191985"/>
              <a:gd name="connsiteY1674" fmla="*/ 3804178 h 6857989"/>
              <a:gd name="connsiteX1675" fmla="*/ 8122228 w 12191985"/>
              <a:gd name="connsiteY1675" fmla="*/ 3842278 h 6857989"/>
              <a:gd name="connsiteX1676" fmla="*/ 8084128 w 12191985"/>
              <a:gd name="connsiteY1676" fmla="*/ 3804178 h 6857989"/>
              <a:gd name="connsiteX1677" fmla="*/ 8122228 w 12191985"/>
              <a:gd name="connsiteY1677" fmla="*/ 3766078 h 6857989"/>
              <a:gd name="connsiteX1678" fmla="*/ 7472147 w 12191985"/>
              <a:gd name="connsiteY1678" fmla="*/ 3766078 h 6857989"/>
              <a:gd name="connsiteX1679" fmla="*/ 7510247 w 12191985"/>
              <a:gd name="connsiteY1679" fmla="*/ 3804178 h 6857989"/>
              <a:gd name="connsiteX1680" fmla="*/ 7472147 w 12191985"/>
              <a:gd name="connsiteY1680" fmla="*/ 3842278 h 6857989"/>
              <a:gd name="connsiteX1681" fmla="*/ 7434048 w 12191985"/>
              <a:gd name="connsiteY1681" fmla="*/ 3804178 h 6857989"/>
              <a:gd name="connsiteX1682" fmla="*/ 7472147 w 12191985"/>
              <a:gd name="connsiteY1682" fmla="*/ 3766078 h 6857989"/>
              <a:gd name="connsiteX1683" fmla="*/ 6829217 w 12191985"/>
              <a:gd name="connsiteY1683" fmla="*/ 3766078 h 6857989"/>
              <a:gd name="connsiteX1684" fmla="*/ 6867317 w 12191985"/>
              <a:gd name="connsiteY1684" fmla="*/ 3804178 h 6857989"/>
              <a:gd name="connsiteX1685" fmla="*/ 6829217 w 12191985"/>
              <a:gd name="connsiteY1685" fmla="*/ 3842278 h 6857989"/>
              <a:gd name="connsiteX1686" fmla="*/ 6791117 w 12191985"/>
              <a:gd name="connsiteY1686" fmla="*/ 3804178 h 6857989"/>
              <a:gd name="connsiteX1687" fmla="*/ 6829217 w 12191985"/>
              <a:gd name="connsiteY1687" fmla="*/ 3766078 h 6857989"/>
              <a:gd name="connsiteX1688" fmla="*/ 6179136 w 12191985"/>
              <a:gd name="connsiteY1688" fmla="*/ 3766078 h 6857989"/>
              <a:gd name="connsiteX1689" fmla="*/ 6217236 w 12191985"/>
              <a:gd name="connsiteY1689" fmla="*/ 3804178 h 6857989"/>
              <a:gd name="connsiteX1690" fmla="*/ 6179136 w 12191985"/>
              <a:gd name="connsiteY1690" fmla="*/ 3842278 h 6857989"/>
              <a:gd name="connsiteX1691" fmla="*/ 6141036 w 12191985"/>
              <a:gd name="connsiteY1691" fmla="*/ 3804178 h 6857989"/>
              <a:gd name="connsiteX1692" fmla="*/ 6179136 w 12191985"/>
              <a:gd name="connsiteY1692" fmla="*/ 3766078 h 6857989"/>
              <a:gd name="connsiteX1693" fmla="*/ 5529055 w 12191985"/>
              <a:gd name="connsiteY1693" fmla="*/ 3766078 h 6857989"/>
              <a:gd name="connsiteX1694" fmla="*/ 5567154 w 12191985"/>
              <a:gd name="connsiteY1694" fmla="*/ 3804178 h 6857989"/>
              <a:gd name="connsiteX1695" fmla="*/ 5529055 w 12191985"/>
              <a:gd name="connsiteY1695" fmla="*/ 3842278 h 6857989"/>
              <a:gd name="connsiteX1696" fmla="*/ 5490954 w 12191985"/>
              <a:gd name="connsiteY1696" fmla="*/ 3804178 h 6857989"/>
              <a:gd name="connsiteX1697" fmla="*/ 5529055 w 12191985"/>
              <a:gd name="connsiteY1697" fmla="*/ 3766078 h 6857989"/>
              <a:gd name="connsiteX1698" fmla="*/ 4878973 w 12191985"/>
              <a:gd name="connsiteY1698" fmla="*/ 3766078 h 6857989"/>
              <a:gd name="connsiteX1699" fmla="*/ 4917074 w 12191985"/>
              <a:gd name="connsiteY1699" fmla="*/ 3804178 h 6857989"/>
              <a:gd name="connsiteX1700" fmla="*/ 4878973 w 12191985"/>
              <a:gd name="connsiteY1700" fmla="*/ 3842278 h 6857989"/>
              <a:gd name="connsiteX1701" fmla="*/ 4840874 w 12191985"/>
              <a:gd name="connsiteY1701" fmla="*/ 3804178 h 6857989"/>
              <a:gd name="connsiteX1702" fmla="*/ 4878973 w 12191985"/>
              <a:gd name="connsiteY1702" fmla="*/ 3766078 h 6857989"/>
              <a:gd name="connsiteX1703" fmla="*/ 4228892 w 12191985"/>
              <a:gd name="connsiteY1703" fmla="*/ 3766078 h 6857989"/>
              <a:gd name="connsiteX1704" fmla="*/ 4266993 w 12191985"/>
              <a:gd name="connsiteY1704" fmla="*/ 3804178 h 6857989"/>
              <a:gd name="connsiteX1705" fmla="*/ 4228892 w 12191985"/>
              <a:gd name="connsiteY1705" fmla="*/ 3842278 h 6857989"/>
              <a:gd name="connsiteX1706" fmla="*/ 4190793 w 12191985"/>
              <a:gd name="connsiteY1706" fmla="*/ 3804178 h 6857989"/>
              <a:gd name="connsiteX1707" fmla="*/ 4228892 w 12191985"/>
              <a:gd name="connsiteY1707" fmla="*/ 3766078 h 6857989"/>
              <a:gd name="connsiteX1708" fmla="*/ 3578812 w 12191985"/>
              <a:gd name="connsiteY1708" fmla="*/ 3766078 h 6857989"/>
              <a:gd name="connsiteX1709" fmla="*/ 3616912 w 12191985"/>
              <a:gd name="connsiteY1709" fmla="*/ 3804178 h 6857989"/>
              <a:gd name="connsiteX1710" fmla="*/ 3578812 w 12191985"/>
              <a:gd name="connsiteY1710" fmla="*/ 3842278 h 6857989"/>
              <a:gd name="connsiteX1711" fmla="*/ 3540717 w 12191985"/>
              <a:gd name="connsiteY1711" fmla="*/ 3804178 h 6857989"/>
              <a:gd name="connsiteX1712" fmla="*/ 3578812 w 12191985"/>
              <a:gd name="connsiteY1712" fmla="*/ 3766078 h 6857989"/>
              <a:gd name="connsiteX1713" fmla="*/ 2928740 w 12191985"/>
              <a:gd name="connsiteY1713" fmla="*/ 3766078 h 6857989"/>
              <a:gd name="connsiteX1714" fmla="*/ 2966837 w 12191985"/>
              <a:gd name="connsiteY1714" fmla="*/ 3804178 h 6857989"/>
              <a:gd name="connsiteX1715" fmla="*/ 2928740 w 12191985"/>
              <a:gd name="connsiteY1715" fmla="*/ 3842278 h 6857989"/>
              <a:gd name="connsiteX1716" fmla="*/ 2890640 w 12191985"/>
              <a:gd name="connsiteY1716" fmla="*/ 3804178 h 6857989"/>
              <a:gd name="connsiteX1717" fmla="*/ 2928740 w 12191985"/>
              <a:gd name="connsiteY1717" fmla="*/ 3766078 h 6857989"/>
              <a:gd name="connsiteX1718" fmla="*/ 2278660 w 12191985"/>
              <a:gd name="connsiteY1718" fmla="*/ 3766078 h 6857989"/>
              <a:gd name="connsiteX1719" fmla="*/ 2316759 w 12191985"/>
              <a:gd name="connsiteY1719" fmla="*/ 3804178 h 6857989"/>
              <a:gd name="connsiteX1720" fmla="*/ 2278660 w 12191985"/>
              <a:gd name="connsiteY1720" fmla="*/ 3842278 h 6857989"/>
              <a:gd name="connsiteX1721" fmla="*/ 2240559 w 12191985"/>
              <a:gd name="connsiteY1721" fmla="*/ 3804178 h 6857989"/>
              <a:gd name="connsiteX1722" fmla="*/ 2278660 w 12191985"/>
              <a:gd name="connsiteY1722" fmla="*/ 3766078 h 6857989"/>
              <a:gd name="connsiteX1723" fmla="*/ 1628579 w 12191985"/>
              <a:gd name="connsiteY1723" fmla="*/ 3766078 h 6857989"/>
              <a:gd name="connsiteX1724" fmla="*/ 1666678 w 12191985"/>
              <a:gd name="connsiteY1724" fmla="*/ 3804178 h 6857989"/>
              <a:gd name="connsiteX1725" fmla="*/ 1628579 w 12191985"/>
              <a:gd name="connsiteY1725" fmla="*/ 3842278 h 6857989"/>
              <a:gd name="connsiteX1726" fmla="*/ 1590478 w 12191985"/>
              <a:gd name="connsiteY1726" fmla="*/ 3804178 h 6857989"/>
              <a:gd name="connsiteX1727" fmla="*/ 1628579 w 12191985"/>
              <a:gd name="connsiteY1727" fmla="*/ 3766078 h 6857989"/>
              <a:gd name="connsiteX1728" fmla="*/ 978495 w 12191985"/>
              <a:gd name="connsiteY1728" fmla="*/ 3766078 h 6857989"/>
              <a:gd name="connsiteX1729" fmla="*/ 1016594 w 12191985"/>
              <a:gd name="connsiteY1729" fmla="*/ 3804178 h 6857989"/>
              <a:gd name="connsiteX1730" fmla="*/ 978495 w 12191985"/>
              <a:gd name="connsiteY1730" fmla="*/ 3842278 h 6857989"/>
              <a:gd name="connsiteX1731" fmla="*/ 940395 w 12191985"/>
              <a:gd name="connsiteY1731" fmla="*/ 3804178 h 6857989"/>
              <a:gd name="connsiteX1732" fmla="*/ 978495 w 12191985"/>
              <a:gd name="connsiteY1732" fmla="*/ 3766078 h 6857989"/>
              <a:gd name="connsiteX1733" fmla="*/ 328414 w 12191985"/>
              <a:gd name="connsiteY1733" fmla="*/ 3766078 h 6857989"/>
              <a:gd name="connsiteX1734" fmla="*/ 366514 w 12191985"/>
              <a:gd name="connsiteY1734" fmla="*/ 3804178 h 6857989"/>
              <a:gd name="connsiteX1735" fmla="*/ 328414 w 12191985"/>
              <a:gd name="connsiteY1735" fmla="*/ 3842278 h 6857989"/>
              <a:gd name="connsiteX1736" fmla="*/ 290313 w 12191985"/>
              <a:gd name="connsiteY1736" fmla="*/ 3804178 h 6857989"/>
              <a:gd name="connsiteX1737" fmla="*/ 328414 w 12191985"/>
              <a:gd name="connsiteY1737" fmla="*/ 3766078 h 6857989"/>
              <a:gd name="connsiteX1738" fmla="*/ 324040 w 12191985"/>
              <a:gd name="connsiteY1738" fmla="*/ 3553671 h 6857989"/>
              <a:gd name="connsiteX1739" fmla="*/ 648746 w 12191985"/>
              <a:gd name="connsiteY1739" fmla="*/ 3913526 h 6857989"/>
              <a:gd name="connsiteX1740" fmla="*/ 973548 w 12191985"/>
              <a:gd name="connsiteY1740" fmla="*/ 3553671 h 6857989"/>
              <a:gd name="connsiteX1741" fmla="*/ 1298257 w 12191985"/>
              <a:gd name="connsiteY1741" fmla="*/ 3913526 h 6857989"/>
              <a:gd name="connsiteX1742" fmla="*/ 1622966 w 12191985"/>
              <a:gd name="connsiteY1742" fmla="*/ 3553671 h 6857989"/>
              <a:gd name="connsiteX1743" fmla="*/ 1947767 w 12191985"/>
              <a:gd name="connsiteY1743" fmla="*/ 3913526 h 6857989"/>
              <a:gd name="connsiteX1744" fmla="*/ 2272476 w 12191985"/>
              <a:gd name="connsiteY1744" fmla="*/ 3553671 h 6857989"/>
              <a:gd name="connsiteX1745" fmla="*/ 2597277 w 12191985"/>
              <a:gd name="connsiteY1745" fmla="*/ 3913526 h 6857989"/>
              <a:gd name="connsiteX1746" fmla="*/ 2922080 w 12191985"/>
              <a:gd name="connsiteY1746" fmla="*/ 3553671 h 6857989"/>
              <a:gd name="connsiteX1747" fmla="*/ 3246789 w 12191985"/>
              <a:gd name="connsiteY1747" fmla="*/ 3913526 h 6857989"/>
              <a:gd name="connsiteX1748" fmla="*/ 3571573 w 12191985"/>
              <a:gd name="connsiteY1748" fmla="*/ 3553671 h 6857989"/>
              <a:gd name="connsiteX1749" fmla="*/ 3896375 w 12191985"/>
              <a:gd name="connsiteY1749" fmla="*/ 3913526 h 6857989"/>
              <a:gd name="connsiteX1750" fmla="*/ 4221082 w 12191985"/>
              <a:gd name="connsiteY1750" fmla="*/ 3553671 h 6857989"/>
              <a:gd name="connsiteX1751" fmla="*/ 4545885 w 12191985"/>
              <a:gd name="connsiteY1751" fmla="*/ 3913526 h 6857989"/>
              <a:gd name="connsiteX1752" fmla="*/ 4870688 w 12191985"/>
              <a:gd name="connsiteY1752" fmla="*/ 3553671 h 6857989"/>
              <a:gd name="connsiteX1753" fmla="*/ 5195395 w 12191985"/>
              <a:gd name="connsiteY1753" fmla="*/ 3913526 h 6857989"/>
              <a:gd name="connsiteX1754" fmla="*/ 5520198 w 12191985"/>
              <a:gd name="connsiteY1754" fmla="*/ 3553671 h 6857989"/>
              <a:gd name="connsiteX1755" fmla="*/ 5845000 w 12191985"/>
              <a:gd name="connsiteY1755" fmla="*/ 3913526 h 6857989"/>
              <a:gd name="connsiteX1756" fmla="*/ 6169802 w 12191985"/>
              <a:gd name="connsiteY1756" fmla="*/ 3553671 h 6857989"/>
              <a:gd name="connsiteX1757" fmla="*/ 6494604 w 12191985"/>
              <a:gd name="connsiteY1757" fmla="*/ 3913526 h 6857989"/>
              <a:gd name="connsiteX1758" fmla="*/ 6819407 w 12191985"/>
              <a:gd name="connsiteY1758" fmla="*/ 3553671 h 6857989"/>
              <a:gd name="connsiteX1759" fmla="*/ 7143733 w 12191985"/>
              <a:gd name="connsiteY1759" fmla="*/ 3912954 h 6857989"/>
              <a:gd name="connsiteX1760" fmla="*/ 7143733 w 12191985"/>
              <a:gd name="connsiteY1760" fmla="*/ 3912764 h 6857989"/>
              <a:gd name="connsiteX1761" fmla="*/ 7467774 w 12191985"/>
              <a:gd name="connsiteY1761" fmla="*/ 3553671 h 6857989"/>
              <a:gd name="connsiteX1762" fmla="*/ 7792480 w 12191985"/>
              <a:gd name="connsiteY1762" fmla="*/ 3913526 h 6857989"/>
              <a:gd name="connsiteX1763" fmla="*/ 8117281 w 12191985"/>
              <a:gd name="connsiteY1763" fmla="*/ 3553671 h 6857989"/>
              <a:gd name="connsiteX1764" fmla="*/ 8441991 w 12191985"/>
              <a:gd name="connsiteY1764" fmla="*/ 3913526 h 6857989"/>
              <a:gd name="connsiteX1765" fmla="*/ 8766700 w 12191985"/>
              <a:gd name="connsiteY1765" fmla="*/ 3553671 h 6857989"/>
              <a:gd name="connsiteX1766" fmla="*/ 9091500 w 12191985"/>
              <a:gd name="connsiteY1766" fmla="*/ 3913526 h 6857989"/>
              <a:gd name="connsiteX1767" fmla="*/ 9416210 w 12191985"/>
              <a:gd name="connsiteY1767" fmla="*/ 3553671 h 6857989"/>
              <a:gd name="connsiteX1768" fmla="*/ 9741011 w 12191985"/>
              <a:gd name="connsiteY1768" fmla="*/ 3913526 h 6857989"/>
              <a:gd name="connsiteX1769" fmla="*/ 10065813 w 12191985"/>
              <a:gd name="connsiteY1769" fmla="*/ 3553671 h 6857989"/>
              <a:gd name="connsiteX1770" fmla="*/ 10390521 w 12191985"/>
              <a:gd name="connsiteY1770" fmla="*/ 3913526 h 6857989"/>
              <a:gd name="connsiteX1771" fmla="*/ 10715307 w 12191985"/>
              <a:gd name="connsiteY1771" fmla="*/ 3553671 h 6857989"/>
              <a:gd name="connsiteX1772" fmla="*/ 11040109 w 12191985"/>
              <a:gd name="connsiteY1772" fmla="*/ 3913526 h 6857989"/>
              <a:gd name="connsiteX1773" fmla="*/ 11364816 w 12191985"/>
              <a:gd name="connsiteY1773" fmla="*/ 3553671 h 6857989"/>
              <a:gd name="connsiteX1774" fmla="*/ 11689619 w 12191985"/>
              <a:gd name="connsiteY1774" fmla="*/ 3913526 h 6857989"/>
              <a:gd name="connsiteX1775" fmla="*/ 12014421 w 12191985"/>
              <a:gd name="connsiteY1775" fmla="*/ 3553671 h 6857989"/>
              <a:gd name="connsiteX1776" fmla="*/ 12191969 w 12191985"/>
              <a:gd name="connsiteY1776" fmla="*/ 3750438 h 6857989"/>
              <a:gd name="connsiteX1777" fmla="*/ 12191969 w 12191985"/>
              <a:gd name="connsiteY1777" fmla="*/ 3813230 h 6857989"/>
              <a:gd name="connsiteX1778" fmla="*/ 12015088 w 12191985"/>
              <a:gd name="connsiteY1778" fmla="*/ 3617203 h 6857989"/>
              <a:gd name="connsiteX1779" fmla="*/ 11690381 w 12191985"/>
              <a:gd name="connsiteY1779" fmla="*/ 3977057 h 6857989"/>
              <a:gd name="connsiteX1780" fmla="*/ 11365578 w 12191985"/>
              <a:gd name="connsiteY1780" fmla="*/ 3617203 h 6857989"/>
              <a:gd name="connsiteX1781" fmla="*/ 11040776 w 12191985"/>
              <a:gd name="connsiteY1781" fmla="*/ 3977057 h 6857989"/>
              <a:gd name="connsiteX1782" fmla="*/ 10716068 w 12191985"/>
              <a:gd name="connsiteY1782" fmla="*/ 3617203 h 6857989"/>
              <a:gd name="connsiteX1783" fmla="*/ 10391283 w 12191985"/>
              <a:gd name="connsiteY1783" fmla="*/ 3977057 h 6857989"/>
              <a:gd name="connsiteX1784" fmla="*/ 10066478 w 12191985"/>
              <a:gd name="connsiteY1784" fmla="*/ 3617203 h 6857989"/>
              <a:gd name="connsiteX1785" fmla="*/ 9741679 w 12191985"/>
              <a:gd name="connsiteY1785" fmla="*/ 3977057 h 6857989"/>
              <a:gd name="connsiteX1786" fmla="*/ 9416972 w 12191985"/>
              <a:gd name="connsiteY1786" fmla="*/ 3617203 h 6857989"/>
              <a:gd name="connsiteX1787" fmla="*/ 9092167 w 12191985"/>
              <a:gd name="connsiteY1787" fmla="*/ 3977057 h 6857989"/>
              <a:gd name="connsiteX1788" fmla="*/ 8767367 w 12191985"/>
              <a:gd name="connsiteY1788" fmla="*/ 3617203 h 6857989"/>
              <a:gd name="connsiteX1789" fmla="*/ 8442657 w 12191985"/>
              <a:gd name="connsiteY1789" fmla="*/ 3977057 h 6857989"/>
              <a:gd name="connsiteX1790" fmla="*/ 8117854 w 12191985"/>
              <a:gd name="connsiteY1790" fmla="*/ 3617203 h 6857989"/>
              <a:gd name="connsiteX1791" fmla="*/ 7793050 w 12191985"/>
              <a:gd name="connsiteY1791" fmla="*/ 3977057 h 6857989"/>
              <a:gd name="connsiteX1792" fmla="*/ 7468249 w 12191985"/>
              <a:gd name="connsiteY1792" fmla="*/ 3617203 h 6857989"/>
              <a:gd name="connsiteX1793" fmla="*/ 7143733 w 12191985"/>
              <a:gd name="connsiteY1793" fmla="*/ 3976772 h 6857989"/>
              <a:gd name="connsiteX1794" fmla="*/ 7143733 w 12191985"/>
              <a:gd name="connsiteY1794" fmla="*/ 3976200 h 6857989"/>
              <a:gd name="connsiteX1795" fmla="*/ 6821788 w 12191985"/>
              <a:gd name="connsiteY1795" fmla="*/ 3619393 h 6857989"/>
              <a:gd name="connsiteX1796" fmla="*/ 6819788 w 12191985"/>
              <a:gd name="connsiteY1796" fmla="*/ 3617203 h 6857989"/>
              <a:gd name="connsiteX1797" fmla="*/ 6495081 w 12191985"/>
              <a:gd name="connsiteY1797" fmla="*/ 3977058 h 6857989"/>
              <a:gd name="connsiteX1798" fmla="*/ 6170373 w 12191985"/>
              <a:gd name="connsiteY1798" fmla="*/ 3617203 h 6857989"/>
              <a:gd name="connsiteX1799" fmla="*/ 5845571 w 12191985"/>
              <a:gd name="connsiteY1799" fmla="*/ 3977058 h 6857989"/>
              <a:gd name="connsiteX1800" fmla="*/ 5520864 w 12191985"/>
              <a:gd name="connsiteY1800" fmla="*/ 3617203 h 6857989"/>
              <a:gd name="connsiteX1801" fmla="*/ 5196062 w 12191985"/>
              <a:gd name="connsiteY1801" fmla="*/ 3977058 h 6857989"/>
              <a:gd name="connsiteX1802" fmla="*/ 4871355 w 12191985"/>
              <a:gd name="connsiteY1802" fmla="*/ 3617203 h 6857989"/>
              <a:gd name="connsiteX1803" fmla="*/ 4546648 w 12191985"/>
              <a:gd name="connsiteY1803" fmla="*/ 3977058 h 6857989"/>
              <a:gd name="connsiteX1804" fmla="*/ 4221845 w 12191985"/>
              <a:gd name="connsiteY1804" fmla="*/ 3617203 h 6857989"/>
              <a:gd name="connsiteX1805" fmla="*/ 3897043 w 12191985"/>
              <a:gd name="connsiteY1805" fmla="*/ 3977058 h 6857989"/>
              <a:gd name="connsiteX1806" fmla="*/ 3572335 w 12191985"/>
              <a:gd name="connsiteY1806" fmla="*/ 3617203 h 6857989"/>
              <a:gd name="connsiteX1807" fmla="*/ 3247549 w 12191985"/>
              <a:gd name="connsiteY1807" fmla="*/ 3977058 h 6857989"/>
              <a:gd name="connsiteX1808" fmla="*/ 2922744 w 12191985"/>
              <a:gd name="connsiteY1808" fmla="*/ 3617203 h 6857989"/>
              <a:gd name="connsiteX1809" fmla="*/ 2597945 w 12191985"/>
              <a:gd name="connsiteY1809" fmla="*/ 3977058 h 6857989"/>
              <a:gd name="connsiteX1810" fmla="*/ 2273239 w 12191985"/>
              <a:gd name="connsiteY1810" fmla="*/ 3617203 h 6857989"/>
              <a:gd name="connsiteX1811" fmla="*/ 1948433 w 12191985"/>
              <a:gd name="connsiteY1811" fmla="*/ 3977058 h 6857989"/>
              <a:gd name="connsiteX1812" fmla="*/ 1623634 w 12191985"/>
              <a:gd name="connsiteY1812" fmla="*/ 3617203 h 6857989"/>
              <a:gd name="connsiteX1813" fmla="*/ 1298924 w 12191985"/>
              <a:gd name="connsiteY1813" fmla="*/ 3977058 h 6857989"/>
              <a:gd name="connsiteX1814" fmla="*/ 974119 w 12191985"/>
              <a:gd name="connsiteY1814" fmla="*/ 3617203 h 6857989"/>
              <a:gd name="connsiteX1815" fmla="*/ 649317 w 12191985"/>
              <a:gd name="connsiteY1815" fmla="*/ 3977058 h 6857989"/>
              <a:gd name="connsiteX1816" fmla="*/ 324516 w 12191985"/>
              <a:gd name="connsiteY1816" fmla="*/ 3617203 h 6857989"/>
              <a:gd name="connsiteX1817" fmla="*/ 0 w 12191985"/>
              <a:gd name="connsiteY1817" fmla="*/ 3976772 h 6857989"/>
              <a:gd name="connsiteX1818" fmla="*/ 0 w 12191985"/>
              <a:gd name="connsiteY1818" fmla="*/ 3912764 h 6857989"/>
              <a:gd name="connsiteX1819" fmla="*/ 11583033 w 12191985"/>
              <a:gd name="connsiteY1819" fmla="*/ 3446038 h 6857989"/>
              <a:gd name="connsiteX1820" fmla="*/ 11803441 w 12191985"/>
              <a:gd name="connsiteY1820" fmla="*/ 3446038 h 6857989"/>
              <a:gd name="connsiteX1821" fmla="*/ 11693237 w 12191985"/>
              <a:gd name="connsiteY1821" fmla="*/ 3568148 h 6857989"/>
              <a:gd name="connsiteX1822" fmla="*/ 10932952 w 12191985"/>
              <a:gd name="connsiteY1822" fmla="*/ 3446038 h 6857989"/>
              <a:gd name="connsiteX1823" fmla="*/ 11153360 w 12191985"/>
              <a:gd name="connsiteY1823" fmla="*/ 3446038 h 6857989"/>
              <a:gd name="connsiteX1824" fmla="*/ 11043156 w 12191985"/>
              <a:gd name="connsiteY1824" fmla="*/ 3568148 h 6857989"/>
              <a:gd name="connsiteX1825" fmla="*/ 10282777 w 12191985"/>
              <a:gd name="connsiteY1825" fmla="*/ 3446038 h 6857989"/>
              <a:gd name="connsiteX1826" fmla="*/ 10503185 w 12191985"/>
              <a:gd name="connsiteY1826" fmla="*/ 3446038 h 6857989"/>
              <a:gd name="connsiteX1827" fmla="*/ 10392981 w 12191985"/>
              <a:gd name="connsiteY1827" fmla="*/ 3568148 h 6857989"/>
              <a:gd name="connsiteX1828" fmla="*/ 9632696 w 12191985"/>
              <a:gd name="connsiteY1828" fmla="*/ 3446038 h 6857989"/>
              <a:gd name="connsiteX1829" fmla="*/ 9853105 w 12191985"/>
              <a:gd name="connsiteY1829" fmla="*/ 3446038 h 6857989"/>
              <a:gd name="connsiteX1830" fmla="*/ 9742900 w 12191985"/>
              <a:gd name="connsiteY1830" fmla="*/ 3568148 h 6857989"/>
              <a:gd name="connsiteX1831" fmla="*/ 8982520 w 12191985"/>
              <a:gd name="connsiteY1831" fmla="*/ 3446038 h 6857989"/>
              <a:gd name="connsiteX1832" fmla="*/ 9202929 w 12191985"/>
              <a:gd name="connsiteY1832" fmla="*/ 3446038 h 6857989"/>
              <a:gd name="connsiteX1833" fmla="*/ 9092724 w 12191985"/>
              <a:gd name="connsiteY1833" fmla="*/ 3568148 h 6857989"/>
              <a:gd name="connsiteX1834" fmla="*/ 8332440 w 12191985"/>
              <a:gd name="connsiteY1834" fmla="*/ 3446038 h 6857989"/>
              <a:gd name="connsiteX1835" fmla="*/ 8552848 w 12191985"/>
              <a:gd name="connsiteY1835" fmla="*/ 3446038 h 6857989"/>
              <a:gd name="connsiteX1836" fmla="*/ 8442643 w 12191985"/>
              <a:gd name="connsiteY1836" fmla="*/ 3568148 h 6857989"/>
              <a:gd name="connsiteX1837" fmla="*/ 7682263 w 12191985"/>
              <a:gd name="connsiteY1837" fmla="*/ 3446038 h 6857989"/>
              <a:gd name="connsiteX1838" fmla="*/ 7902671 w 12191985"/>
              <a:gd name="connsiteY1838" fmla="*/ 3446038 h 6857989"/>
              <a:gd name="connsiteX1839" fmla="*/ 7792466 w 12191985"/>
              <a:gd name="connsiteY1839" fmla="*/ 3568148 h 6857989"/>
              <a:gd name="connsiteX1840" fmla="*/ 6389734 w 12191985"/>
              <a:gd name="connsiteY1840" fmla="*/ 3446038 h 6857989"/>
              <a:gd name="connsiteX1841" fmla="*/ 6610142 w 12191985"/>
              <a:gd name="connsiteY1841" fmla="*/ 3446038 h 6857989"/>
              <a:gd name="connsiteX1842" fmla="*/ 6499938 w 12191985"/>
              <a:gd name="connsiteY1842" fmla="*/ 3568148 h 6857989"/>
              <a:gd name="connsiteX1843" fmla="*/ 5739557 w 12191985"/>
              <a:gd name="connsiteY1843" fmla="*/ 3446038 h 6857989"/>
              <a:gd name="connsiteX1844" fmla="*/ 5959965 w 12191985"/>
              <a:gd name="connsiteY1844" fmla="*/ 3446038 h 6857989"/>
              <a:gd name="connsiteX1845" fmla="*/ 5849762 w 12191985"/>
              <a:gd name="connsiteY1845" fmla="*/ 3568148 h 6857989"/>
              <a:gd name="connsiteX1846" fmla="*/ 5089477 w 12191985"/>
              <a:gd name="connsiteY1846" fmla="*/ 3446038 h 6857989"/>
              <a:gd name="connsiteX1847" fmla="*/ 5309885 w 12191985"/>
              <a:gd name="connsiteY1847" fmla="*/ 3446038 h 6857989"/>
              <a:gd name="connsiteX1848" fmla="*/ 5199680 w 12191985"/>
              <a:gd name="connsiteY1848" fmla="*/ 3568148 h 6857989"/>
              <a:gd name="connsiteX1849" fmla="*/ 4439300 w 12191985"/>
              <a:gd name="connsiteY1849" fmla="*/ 3446038 h 6857989"/>
              <a:gd name="connsiteX1850" fmla="*/ 4659707 w 12191985"/>
              <a:gd name="connsiteY1850" fmla="*/ 3446038 h 6857989"/>
              <a:gd name="connsiteX1851" fmla="*/ 4549504 w 12191985"/>
              <a:gd name="connsiteY1851" fmla="*/ 3568148 h 6857989"/>
              <a:gd name="connsiteX1852" fmla="*/ 3789219 w 12191985"/>
              <a:gd name="connsiteY1852" fmla="*/ 3446038 h 6857989"/>
              <a:gd name="connsiteX1853" fmla="*/ 4009627 w 12191985"/>
              <a:gd name="connsiteY1853" fmla="*/ 3446038 h 6857989"/>
              <a:gd name="connsiteX1854" fmla="*/ 3899423 w 12191985"/>
              <a:gd name="connsiteY1854" fmla="*/ 3568148 h 6857989"/>
              <a:gd name="connsiteX1855" fmla="*/ 3139044 w 12191985"/>
              <a:gd name="connsiteY1855" fmla="*/ 3446038 h 6857989"/>
              <a:gd name="connsiteX1856" fmla="*/ 3359452 w 12191985"/>
              <a:gd name="connsiteY1856" fmla="*/ 3446038 h 6857989"/>
              <a:gd name="connsiteX1857" fmla="*/ 3249247 w 12191985"/>
              <a:gd name="connsiteY1857" fmla="*/ 3568148 h 6857989"/>
              <a:gd name="connsiteX1858" fmla="*/ 2488963 w 12191985"/>
              <a:gd name="connsiteY1858" fmla="*/ 3446038 h 6857989"/>
              <a:gd name="connsiteX1859" fmla="*/ 2709371 w 12191985"/>
              <a:gd name="connsiteY1859" fmla="*/ 3446038 h 6857989"/>
              <a:gd name="connsiteX1860" fmla="*/ 2599166 w 12191985"/>
              <a:gd name="connsiteY1860" fmla="*/ 3568148 h 6857989"/>
              <a:gd name="connsiteX1861" fmla="*/ 1838787 w 12191985"/>
              <a:gd name="connsiteY1861" fmla="*/ 3446038 h 6857989"/>
              <a:gd name="connsiteX1862" fmla="*/ 2059195 w 12191985"/>
              <a:gd name="connsiteY1862" fmla="*/ 3446038 h 6857989"/>
              <a:gd name="connsiteX1863" fmla="*/ 1948990 w 12191985"/>
              <a:gd name="connsiteY1863" fmla="*/ 3568148 h 6857989"/>
              <a:gd name="connsiteX1864" fmla="*/ 1188705 w 12191985"/>
              <a:gd name="connsiteY1864" fmla="*/ 3446038 h 6857989"/>
              <a:gd name="connsiteX1865" fmla="*/ 1409115 w 12191985"/>
              <a:gd name="connsiteY1865" fmla="*/ 3446038 h 6857989"/>
              <a:gd name="connsiteX1866" fmla="*/ 1298910 w 12191985"/>
              <a:gd name="connsiteY1866" fmla="*/ 3568148 h 6857989"/>
              <a:gd name="connsiteX1867" fmla="*/ 538529 w 12191985"/>
              <a:gd name="connsiteY1867" fmla="*/ 3446038 h 6857989"/>
              <a:gd name="connsiteX1868" fmla="*/ 758937 w 12191985"/>
              <a:gd name="connsiteY1868" fmla="*/ 3446038 h 6857989"/>
              <a:gd name="connsiteX1869" fmla="*/ 648733 w 12191985"/>
              <a:gd name="connsiteY1869" fmla="*/ 3568148 h 6857989"/>
              <a:gd name="connsiteX1870" fmla="*/ 324040 w 12191985"/>
              <a:gd name="connsiteY1870" fmla="*/ 3356408 h 6857989"/>
              <a:gd name="connsiteX1871" fmla="*/ 648746 w 12191985"/>
              <a:gd name="connsiteY1871" fmla="*/ 3716263 h 6857989"/>
              <a:gd name="connsiteX1872" fmla="*/ 973548 w 12191985"/>
              <a:gd name="connsiteY1872" fmla="*/ 3356408 h 6857989"/>
              <a:gd name="connsiteX1873" fmla="*/ 1298257 w 12191985"/>
              <a:gd name="connsiteY1873" fmla="*/ 3716263 h 6857989"/>
              <a:gd name="connsiteX1874" fmla="*/ 1622966 w 12191985"/>
              <a:gd name="connsiteY1874" fmla="*/ 3356408 h 6857989"/>
              <a:gd name="connsiteX1875" fmla="*/ 1947767 w 12191985"/>
              <a:gd name="connsiteY1875" fmla="*/ 3716263 h 6857989"/>
              <a:gd name="connsiteX1876" fmla="*/ 2272476 w 12191985"/>
              <a:gd name="connsiteY1876" fmla="*/ 3356408 h 6857989"/>
              <a:gd name="connsiteX1877" fmla="*/ 2597277 w 12191985"/>
              <a:gd name="connsiteY1877" fmla="*/ 3716263 h 6857989"/>
              <a:gd name="connsiteX1878" fmla="*/ 2922080 w 12191985"/>
              <a:gd name="connsiteY1878" fmla="*/ 3356408 h 6857989"/>
              <a:gd name="connsiteX1879" fmla="*/ 3246789 w 12191985"/>
              <a:gd name="connsiteY1879" fmla="*/ 3716263 h 6857989"/>
              <a:gd name="connsiteX1880" fmla="*/ 3571573 w 12191985"/>
              <a:gd name="connsiteY1880" fmla="*/ 3356408 h 6857989"/>
              <a:gd name="connsiteX1881" fmla="*/ 3896375 w 12191985"/>
              <a:gd name="connsiteY1881" fmla="*/ 3716263 h 6857989"/>
              <a:gd name="connsiteX1882" fmla="*/ 4221082 w 12191985"/>
              <a:gd name="connsiteY1882" fmla="*/ 3356408 h 6857989"/>
              <a:gd name="connsiteX1883" fmla="*/ 4545885 w 12191985"/>
              <a:gd name="connsiteY1883" fmla="*/ 3716263 h 6857989"/>
              <a:gd name="connsiteX1884" fmla="*/ 4870688 w 12191985"/>
              <a:gd name="connsiteY1884" fmla="*/ 3356408 h 6857989"/>
              <a:gd name="connsiteX1885" fmla="*/ 5195395 w 12191985"/>
              <a:gd name="connsiteY1885" fmla="*/ 3716263 h 6857989"/>
              <a:gd name="connsiteX1886" fmla="*/ 5520198 w 12191985"/>
              <a:gd name="connsiteY1886" fmla="*/ 3356408 h 6857989"/>
              <a:gd name="connsiteX1887" fmla="*/ 5845000 w 12191985"/>
              <a:gd name="connsiteY1887" fmla="*/ 3716263 h 6857989"/>
              <a:gd name="connsiteX1888" fmla="*/ 6169802 w 12191985"/>
              <a:gd name="connsiteY1888" fmla="*/ 3356408 h 6857989"/>
              <a:gd name="connsiteX1889" fmla="*/ 6494604 w 12191985"/>
              <a:gd name="connsiteY1889" fmla="*/ 3716263 h 6857989"/>
              <a:gd name="connsiteX1890" fmla="*/ 6819407 w 12191985"/>
              <a:gd name="connsiteY1890" fmla="*/ 3356408 h 6857989"/>
              <a:gd name="connsiteX1891" fmla="*/ 7143733 w 12191985"/>
              <a:gd name="connsiteY1891" fmla="*/ 3715691 h 6857989"/>
              <a:gd name="connsiteX1892" fmla="*/ 7143733 w 12191985"/>
              <a:gd name="connsiteY1892" fmla="*/ 3715500 h 6857989"/>
              <a:gd name="connsiteX1893" fmla="*/ 7467774 w 12191985"/>
              <a:gd name="connsiteY1893" fmla="*/ 3356408 h 6857989"/>
              <a:gd name="connsiteX1894" fmla="*/ 7792480 w 12191985"/>
              <a:gd name="connsiteY1894" fmla="*/ 3716263 h 6857989"/>
              <a:gd name="connsiteX1895" fmla="*/ 8117281 w 12191985"/>
              <a:gd name="connsiteY1895" fmla="*/ 3356408 h 6857989"/>
              <a:gd name="connsiteX1896" fmla="*/ 8441991 w 12191985"/>
              <a:gd name="connsiteY1896" fmla="*/ 3716263 h 6857989"/>
              <a:gd name="connsiteX1897" fmla="*/ 8766700 w 12191985"/>
              <a:gd name="connsiteY1897" fmla="*/ 3356408 h 6857989"/>
              <a:gd name="connsiteX1898" fmla="*/ 9091500 w 12191985"/>
              <a:gd name="connsiteY1898" fmla="*/ 3716263 h 6857989"/>
              <a:gd name="connsiteX1899" fmla="*/ 9416210 w 12191985"/>
              <a:gd name="connsiteY1899" fmla="*/ 3356408 h 6857989"/>
              <a:gd name="connsiteX1900" fmla="*/ 9741011 w 12191985"/>
              <a:gd name="connsiteY1900" fmla="*/ 3716263 h 6857989"/>
              <a:gd name="connsiteX1901" fmla="*/ 10065813 w 12191985"/>
              <a:gd name="connsiteY1901" fmla="*/ 3356408 h 6857989"/>
              <a:gd name="connsiteX1902" fmla="*/ 10390521 w 12191985"/>
              <a:gd name="connsiteY1902" fmla="*/ 3716263 h 6857989"/>
              <a:gd name="connsiteX1903" fmla="*/ 10715307 w 12191985"/>
              <a:gd name="connsiteY1903" fmla="*/ 3356408 h 6857989"/>
              <a:gd name="connsiteX1904" fmla="*/ 11040109 w 12191985"/>
              <a:gd name="connsiteY1904" fmla="*/ 3716263 h 6857989"/>
              <a:gd name="connsiteX1905" fmla="*/ 11364816 w 12191985"/>
              <a:gd name="connsiteY1905" fmla="*/ 3356408 h 6857989"/>
              <a:gd name="connsiteX1906" fmla="*/ 11689619 w 12191985"/>
              <a:gd name="connsiteY1906" fmla="*/ 3716263 h 6857989"/>
              <a:gd name="connsiteX1907" fmla="*/ 12014421 w 12191985"/>
              <a:gd name="connsiteY1907" fmla="*/ 3356408 h 6857989"/>
              <a:gd name="connsiteX1908" fmla="*/ 12191969 w 12191985"/>
              <a:gd name="connsiteY1908" fmla="*/ 3553175 h 6857989"/>
              <a:gd name="connsiteX1909" fmla="*/ 12191969 w 12191985"/>
              <a:gd name="connsiteY1909" fmla="*/ 3615967 h 6857989"/>
              <a:gd name="connsiteX1910" fmla="*/ 12015088 w 12191985"/>
              <a:gd name="connsiteY1910" fmla="*/ 3419940 h 6857989"/>
              <a:gd name="connsiteX1911" fmla="*/ 11690381 w 12191985"/>
              <a:gd name="connsiteY1911" fmla="*/ 3779794 h 6857989"/>
              <a:gd name="connsiteX1912" fmla="*/ 11365578 w 12191985"/>
              <a:gd name="connsiteY1912" fmla="*/ 3419940 h 6857989"/>
              <a:gd name="connsiteX1913" fmla="*/ 11040776 w 12191985"/>
              <a:gd name="connsiteY1913" fmla="*/ 3779794 h 6857989"/>
              <a:gd name="connsiteX1914" fmla="*/ 10716068 w 12191985"/>
              <a:gd name="connsiteY1914" fmla="*/ 3419940 h 6857989"/>
              <a:gd name="connsiteX1915" fmla="*/ 10391283 w 12191985"/>
              <a:gd name="connsiteY1915" fmla="*/ 3779794 h 6857989"/>
              <a:gd name="connsiteX1916" fmla="*/ 10066478 w 12191985"/>
              <a:gd name="connsiteY1916" fmla="*/ 3419940 h 6857989"/>
              <a:gd name="connsiteX1917" fmla="*/ 9741679 w 12191985"/>
              <a:gd name="connsiteY1917" fmla="*/ 3779794 h 6857989"/>
              <a:gd name="connsiteX1918" fmla="*/ 9416972 w 12191985"/>
              <a:gd name="connsiteY1918" fmla="*/ 3419940 h 6857989"/>
              <a:gd name="connsiteX1919" fmla="*/ 9092167 w 12191985"/>
              <a:gd name="connsiteY1919" fmla="*/ 3779794 h 6857989"/>
              <a:gd name="connsiteX1920" fmla="*/ 8767367 w 12191985"/>
              <a:gd name="connsiteY1920" fmla="*/ 3419940 h 6857989"/>
              <a:gd name="connsiteX1921" fmla="*/ 8442657 w 12191985"/>
              <a:gd name="connsiteY1921" fmla="*/ 3779794 h 6857989"/>
              <a:gd name="connsiteX1922" fmla="*/ 8117854 w 12191985"/>
              <a:gd name="connsiteY1922" fmla="*/ 3419940 h 6857989"/>
              <a:gd name="connsiteX1923" fmla="*/ 7793050 w 12191985"/>
              <a:gd name="connsiteY1923" fmla="*/ 3779794 h 6857989"/>
              <a:gd name="connsiteX1924" fmla="*/ 7468249 w 12191985"/>
              <a:gd name="connsiteY1924" fmla="*/ 3419940 h 6857989"/>
              <a:gd name="connsiteX1925" fmla="*/ 7143733 w 12191985"/>
              <a:gd name="connsiteY1925" fmla="*/ 3779508 h 6857989"/>
              <a:gd name="connsiteX1926" fmla="*/ 7143733 w 12191985"/>
              <a:gd name="connsiteY1926" fmla="*/ 3778937 h 6857989"/>
              <a:gd name="connsiteX1927" fmla="*/ 6821788 w 12191985"/>
              <a:gd name="connsiteY1927" fmla="*/ 3422130 h 6857989"/>
              <a:gd name="connsiteX1928" fmla="*/ 6819788 w 12191985"/>
              <a:gd name="connsiteY1928" fmla="*/ 3419940 h 6857989"/>
              <a:gd name="connsiteX1929" fmla="*/ 6495081 w 12191985"/>
              <a:gd name="connsiteY1929" fmla="*/ 3779794 h 6857989"/>
              <a:gd name="connsiteX1930" fmla="*/ 6170373 w 12191985"/>
              <a:gd name="connsiteY1930" fmla="*/ 3419940 h 6857989"/>
              <a:gd name="connsiteX1931" fmla="*/ 5845571 w 12191985"/>
              <a:gd name="connsiteY1931" fmla="*/ 3779794 h 6857989"/>
              <a:gd name="connsiteX1932" fmla="*/ 5520864 w 12191985"/>
              <a:gd name="connsiteY1932" fmla="*/ 3419940 h 6857989"/>
              <a:gd name="connsiteX1933" fmla="*/ 5196062 w 12191985"/>
              <a:gd name="connsiteY1933" fmla="*/ 3779794 h 6857989"/>
              <a:gd name="connsiteX1934" fmla="*/ 4871355 w 12191985"/>
              <a:gd name="connsiteY1934" fmla="*/ 3419940 h 6857989"/>
              <a:gd name="connsiteX1935" fmla="*/ 4546648 w 12191985"/>
              <a:gd name="connsiteY1935" fmla="*/ 3779794 h 6857989"/>
              <a:gd name="connsiteX1936" fmla="*/ 4221845 w 12191985"/>
              <a:gd name="connsiteY1936" fmla="*/ 3419940 h 6857989"/>
              <a:gd name="connsiteX1937" fmla="*/ 3897043 w 12191985"/>
              <a:gd name="connsiteY1937" fmla="*/ 3779794 h 6857989"/>
              <a:gd name="connsiteX1938" fmla="*/ 3572335 w 12191985"/>
              <a:gd name="connsiteY1938" fmla="*/ 3419940 h 6857989"/>
              <a:gd name="connsiteX1939" fmla="*/ 3247549 w 12191985"/>
              <a:gd name="connsiteY1939" fmla="*/ 3779794 h 6857989"/>
              <a:gd name="connsiteX1940" fmla="*/ 2922744 w 12191985"/>
              <a:gd name="connsiteY1940" fmla="*/ 3419940 h 6857989"/>
              <a:gd name="connsiteX1941" fmla="*/ 2597945 w 12191985"/>
              <a:gd name="connsiteY1941" fmla="*/ 3779794 h 6857989"/>
              <a:gd name="connsiteX1942" fmla="*/ 2273239 w 12191985"/>
              <a:gd name="connsiteY1942" fmla="*/ 3419940 h 6857989"/>
              <a:gd name="connsiteX1943" fmla="*/ 1948433 w 12191985"/>
              <a:gd name="connsiteY1943" fmla="*/ 3779794 h 6857989"/>
              <a:gd name="connsiteX1944" fmla="*/ 1623634 w 12191985"/>
              <a:gd name="connsiteY1944" fmla="*/ 3419940 h 6857989"/>
              <a:gd name="connsiteX1945" fmla="*/ 1298924 w 12191985"/>
              <a:gd name="connsiteY1945" fmla="*/ 3779794 h 6857989"/>
              <a:gd name="connsiteX1946" fmla="*/ 974119 w 12191985"/>
              <a:gd name="connsiteY1946" fmla="*/ 3419940 h 6857989"/>
              <a:gd name="connsiteX1947" fmla="*/ 649317 w 12191985"/>
              <a:gd name="connsiteY1947" fmla="*/ 3779794 h 6857989"/>
              <a:gd name="connsiteX1948" fmla="*/ 324516 w 12191985"/>
              <a:gd name="connsiteY1948" fmla="*/ 3419940 h 6857989"/>
              <a:gd name="connsiteX1949" fmla="*/ 0 w 12191985"/>
              <a:gd name="connsiteY1949" fmla="*/ 3779508 h 6857989"/>
              <a:gd name="connsiteX1950" fmla="*/ 0 w 12191985"/>
              <a:gd name="connsiteY1950" fmla="*/ 3715500 h 6857989"/>
              <a:gd name="connsiteX1951" fmla="*/ 12022707 w 12191985"/>
              <a:gd name="connsiteY1951" fmla="*/ 3177719 h 6857989"/>
              <a:gd name="connsiteX1952" fmla="*/ 12060807 w 12191985"/>
              <a:gd name="connsiteY1952" fmla="*/ 3215819 h 6857989"/>
              <a:gd name="connsiteX1953" fmla="*/ 12022707 w 12191985"/>
              <a:gd name="connsiteY1953" fmla="*/ 3253919 h 6857989"/>
              <a:gd name="connsiteX1954" fmla="*/ 11984607 w 12191985"/>
              <a:gd name="connsiteY1954" fmla="*/ 3215819 h 6857989"/>
              <a:gd name="connsiteX1955" fmla="*/ 12022707 w 12191985"/>
              <a:gd name="connsiteY1955" fmla="*/ 3177719 h 6857989"/>
              <a:gd name="connsiteX1956" fmla="*/ 11372626 w 12191985"/>
              <a:gd name="connsiteY1956" fmla="*/ 3177719 h 6857989"/>
              <a:gd name="connsiteX1957" fmla="*/ 11410726 w 12191985"/>
              <a:gd name="connsiteY1957" fmla="*/ 3215819 h 6857989"/>
              <a:gd name="connsiteX1958" fmla="*/ 11372626 w 12191985"/>
              <a:gd name="connsiteY1958" fmla="*/ 3253919 h 6857989"/>
              <a:gd name="connsiteX1959" fmla="*/ 11334526 w 12191985"/>
              <a:gd name="connsiteY1959" fmla="*/ 3215819 h 6857989"/>
              <a:gd name="connsiteX1960" fmla="*/ 11372626 w 12191985"/>
              <a:gd name="connsiteY1960" fmla="*/ 3177719 h 6857989"/>
              <a:gd name="connsiteX1961" fmla="*/ 10722545 w 12191985"/>
              <a:gd name="connsiteY1961" fmla="*/ 3177719 h 6857989"/>
              <a:gd name="connsiteX1962" fmla="*/ 10760645 w 12191985"/>
              <a:gd name="connsiteY1962" fmla="*/ 3215819 h 6857989"/>
              <a:gd name="connsiteX1963" fmla="*/ 10722545 w 12191985"/>
              <a:gd name="connsiteY1963" fmla="*/ 3253919 h 6857989"/>
              <a:gd name="connsiteX1964" fmla="*/ 10684450 w 12191985"/>
              <a:gd name="connsiteY1964" fmla="*/ 3215819 h 6857989"/>
              <a:gd name="connsiteX1965" fmla="*/ 10722545 w 12191985"/>
              <a:gd name="connsiteY1965" fmla="*/ 3177719 h 6857989"/>
              <a:gd name="connsiteX1966" fmla="*/ 10072475 w 12191985"/>
              <a:gd name="connsiteY1966" fmla="*/ 3177719 h 6857989"/>
              <a:gd name="connsiteX1967" fmla="*/ 10110572 w 12191985"/>
              <a:gd name="connsiteY1967" fmla="*/ 3215819 h 6857989"/>
              <a:gd name="connsiteX1968" fmla="*/ 10072475 w 12191985"/>
              <a:gd name="connsiteY1968" fmla="*/ 3253919 h 6857989"/>
              <a:gd name="connsiteX1969" fmla="*/ 10034374 w 12191985"/>
              <a:gd name="connsiteY1969" fmla="*/ 3215819 h 6857989"/>
              <a:gd name="connsiteX1970" fmla="*/ 10072475 w 12191985"/>
              <a:gd name="connsiteY1970" fmla="*/ 3177719 h 6857989"/>
              <a:gd name="connsiteX1971" fmla="*/ 9422394 w 12191985"/>
              <a:gd name="connsiteY1971" fmla="*/ 3177719 h 6857989"/>
              <a:gd name="connsiteX1972" fmla="*/ 9460495 w 12191985"/>
              <a:gd name="connsiteY1972" fmla="*/ 3215819 h 6857989"/>
              <a:gd name="connsiteX1973" fmla="*/ 9422394 w 12191985"/>
              <a:gd name="connsiteY1973" fmla="*/ 3253919 h 6857989"/>
              <a:gd name="connsiteX1974" fmla="*/ 9384294 w 12191985"/>
              <a:gd name="connsiteY1974" fmla="*/ 3215819 h 6857989"/>
              <a:gd name="connsiteX1975" fmla="*/ 9422394 w 12191985"/>
              <a:gd name="connsiteY1975" fmla="*/ 3177719 h 6857989"/>
              <a:gd name="connsiteX1976" fmla="*/ 8772313 w 12191985"/>
              <a:gd name="connsiteY1976" fmla="*/ 3177719 h 6857989"/>
              <a:gd name="connsiteX1977" fmla="*/ 8810412 w 12191985"/>
              <a:gd name="connsiteY1977" fmla="*/ 3215819 h 6857989"/>
              <a:gd name="connsiteX1978" fmla="*/ 8772313 w 12191985"/>
              <a:gd name="connsiteY1978" fmla="*/ 3253919 h 6857989"/>
              <a:gd name="connsiteX1979" fmla="*/ 8734212 w 12191985"/>
              <a:gd name="connsiteY1979" fmla="*/ 3215819 h 6857989"/>
              <a:gd name="connsiteX1980" fmla="*/ 8772313 w 12191985"/>
              <a:gd name="connsiteY1980" fmla="*/ 3177719 h 6857989"/>
              <a:gd name="connsiteX1981" fmla="*/ 8122229 w 12191985"/>
              <a:gd name="connsiteY1981" fmla="*/ 3177719 h 6857989"/>
              <a:gd name="connsiteX1982" fmla="*/ 8160329 w 12191985"/>
              <a:gd name="connsiteY1982" fmla="*/ 3215819 h 6857989"/>
              <a:gd name="connsiteX1983" fmla="*/ 8122229 w 12191985"/>
              <a:gd name="connsiteY1983" fmla="*/ 3253919 h 6857989"/>
              <a:gd name="connsiteX1984" fmla="*/ 8084130 w 12191985"/>
              <a:gd name="connsiteY1984" fmla="*/ 3215819 h 6857989"/>
              <a:gd name="connsiteX1985" fmla="*/ 8122229 w 12191985"/>
              <a:gd name="connsiteY1985" fmla="*/ 3177719 h 6857989"/>
              <a:gd name="connsiteX1986" fmla="*/ 7472149 w 12191985"/>
              <a:gd name="connsiteY1986" fmla="*/ 3177719 h 6857989"/>
              <a:gd name="connsiteX1987" fmla="*/ 7510248 w 12191985"/>
              <a:gd name="connsiteY1987" fmla="*/ 3215819 h 6857989"/>
              <a:gd name="connsiteX1988" fmla="*/ 7472149 w 12191985"/>
              <a:gd name="connsiteY1988" fmla="*/ 3253919 h 6857989"/>
              <a:gd name="connsiteX1989" fmla="*/ 7434050 w 12191985"/>
              <a:gd name="connsiteY1989" fmla="*/ 3215819 h 6857989"/>
              <a:gd name="connsiteX1990" fmla="*/ 7472149 w 12191985"/>
              <a:gd name="connsiteY1990" fmla="*/ 3177719 h 6857989"/>
              <a:gd name="connsiteX1991" fmla="*/ 6829217 w 12191985"/>
              <a:gd name="connsiteY1991" fmla="*/ 3177719 h 6857989"/>
              <a:gd name="connsiteX1992" fmla="*/ 6867317 w 12191985"/>
              <a:gd name="connsiteY1992" fmla="*/ 3215819 h 6857989"/>
              <a:gd name="connsiteX1993" fmla="*/ 6829217 w 12191985"/>
              <a:gd name="connsiteY1993" fmla="*/ 3253920 h 6857989"/>
              <a:gd name="connsiteX1994" fmla="*/ 6791117 w 12191985"/>
              <a:gd name="connsiteY1994" fmla="*/ 3215819 h 6857989"/>
              <a:gd name="connsiteX1995" fmla="*/ 6829217 w 12191985"/>
              <a:gd name="connsiteY1995" fmla="*/ 3177719 h 6857989"/>
              <a:gd name="connsiteX1996" fmla="*/ 6179136 w 12191985"/>
              <a:gd name="connsiteY1996" fmla="*/ 3177719 h 6857989"/>
              <a:gd name="connsiteX1997" fmla="*/ 6217236 w 12191985"/>
              <a:gd name="connsiteY1997" fmla="*/ 3215819 h 6857989"/>
              <a:gd name="connsiteX1998" fmla="*/ 6179136 w 12191985"/>
              <a:gd name="connsiteY1998" fmla="*/ 3253920 h 6857989"/>
              <a:gd name="connsiteX1999" fmla="*/ 6141036 w 12191985"/>
              <a:gd name="connsiteY1999" fmla="*/ 3215819 h 6857989"/>
              <a:gd name="connsiteX2000" fmla="*/ 6179136 w 12191985"/>
              <a:gd name="connsiteY2000" fmla="*/ 3177719 h 6857989"/>
              <a:gd name="connsiteX2001" fmla="*/ 5529055 w 12191985"/>
              <a:gd name="connsiteY2001" fmla="*/ 3177719 h 6857989"/>
              <a:gd name="connsiteX2002" fmla="*/ 5567154 w 12191985"/>
              <a:gd name="connsiteY2002" fmla="*/ 3215819 h 6857989"/>
              <a:gd name="connsiteX2003" fmla="*/ 5529055 w 12191985"/>
              <a:gd name="connsiteY2003" fmla="*/ 3253920 h 6857989"/>
              <a:gd name="connsiteX2004" fmla="*/ 5490954 w 12191985"/>
              <a:gd name="connsiteY2004" fmla="*/ 3215819 h 6857989"/>
              <a:gd name="connsiteX2005" fmla="*/ 5529055 w 12191985"/>
              <a:gd name="connsiteY2005" fmla="*/ 3177719 h 6857989"/>
              <a:gd name="connsiteX2006" fmla="*/ 4878973 w 12191985"/>
              <a:gd name="connsiteY2006" fmla="*/ 3177719 h 6857989"/>
              <a:gd name="connsiteX2007" fmla="*/ 4917074 w 12191985"/>
              <a:gd name="connsiteY2007" fmla="*/ 3215819 h 6857989"/>
              <a:gd name="connsiteX2008" fmla="*/ 4878973 w 12191985"/>
              <a:gd name="connsiteY2008" fmla="*/ 3253920 h 6857989"/>
              <a:gd name="connsiteX2009" fmla="*/ 4840874 w 12191985"/>
              <a:gd name="connsiteY2009" fmla="*/ 3215819 h 6857989"/>
              <a:gd name="connsiteX2010" fmla="*/ 4878973 w 12191985"/>
              <a:gd name="connsiteY2010" fmla="*/ 3177719 h 6857989"/>
              <a:gd name="connsiteX2011" fmla="*/ 4228892 w 12191985"/>
              <a:gd name="connsiteY2011" fmla="*/ 3177719 h 6857989"/>
              <a:gd name="connsiteX2012" fmla="*/ 4266993 w 12191985"/>
              <a:gd name="connsiteY2012" fmla="*/ 3215819 h 6857989"/>
              <a:gd name="connsiteX2013" fmla="*/ 4228892 w 12191985"/>
              <a:gd name="connsiteY2013" fmla="*/ 3253920 h 6857989"/>
              <a:gd name="connsiteX2014" fmla="*/ 4190793 w 12191985"/>
              <a:gd name="connsiteY2014" fmla="*/ 3215819 h 6857989"/>
              <a:gd name="connsiteX2015" fmla="*/ 4228892 w 12191985"/>
              <a:gd name="connsiteY2015" fmla="*/ 3177719 h 6857989"/>
              <a:gd name="connsiteX2016" fmla="*/ 3578812 w 12191985"/>
              <a:gd name="connsiteY2016" fmla="*/ 3177719 h 6857989"/>
              <a:gd name="connsiteX2017" fmla="*/ 3616912 w 12191985"/>
              <a:gd name="connsiteY2017" fmla="*/ 3215819 h 6857989"/>
              <a:gd name="connsiteX2018" fmla="*/ 3578812 w 12191985"/>
              <a:gd name="connsiteY2018" fmla="*/ 3253920 h 6857989"/>
              <a:gd name="connsiteX2019" fmla="*/ 3540717 w 12191985"/>
              <a:gd name="connsiteY2019" fmla="*/ 3215819 h 6857989"/>
              <a:gd name="connsiteX2020" fmla="*/ 3578812 w 12191985"/>
              <a:gd name="connsiteY2020" fmla="*/ 3177719 h 6857989"/>
              <a:gd name="connsiteX2021" fmla="*/ 2928742 w 12191985"/>
              <a:gd name="connsiteY2021" fmla="*/ 3177719 h 6857989"/>
              <a:gd name="connsiteX2022" fmla="*/ 2966839 w 12191985"/>
              <a:gd name="connsiteY2022" fmla="*/ 3215819 h 6857989"/>
              <a:gd name="connsiteX2023" fmla="*/ 2928742 w 12191985"/>
              <a:gd name="connsiteY2023" fmla="*/ 3253920 h 6857989"/>
              <a:gd name="connsiteX2024" fmla="*/ 2890641 w 12191985"/>
              <a:gd name="connsiteY2024" fmla="*/ 3215819 h 6857989"/>
              <a:gd name="connsiteX2025" fmla="*/ 2928742 w 12191985"/>
              <a:gd name="connsiteY2025" fmla="*/ 3177719 h 6857989"/>
              <a:gd name="connsiteX2026" fmla="*/ 2278660 w 12191985"/>
              <a:gd name="connsiteY2026" fmla="*/ 3177719 h 6857989"/>
              <a:gd name="connsiteX2027" fmla="*/ 2316762 w 12191985"/>
              <a:gd name="connsiteY2027" fmla="*/ 3215819 h 6857989"/>
              <a:gd name="connsiteX2028" fmla="*/ 2278660 w 12191985"/>
              <a:gd name="connsiteY2028" fmla="*/ 3253920 h 6857989"/>
              <a:gd name="connsiteX2029" fmla="*/ 2240562 w 12191985"/>
              <a:gd name="connsiteY2029" fmla="*/ 3215819 h 6857989"/>
              <a:gd name="connsiteX2030" fmla="*/ 2278660 w 12191985"/>
              <a:gd name="connsiteY2030" fmla="*/ 3177719 h 6857989"/>
              <a:gd name="connsiteX2031" fmla="*/ 1628579 w 12191985"/>
              <a:gd name="connsiteY2031" fmla="*/ 3177719 h 6857989"/>
              <a:gd name="connsiteX2032" fmla="*/ 1666678 w 12191985"/>
              <a:gd name="connsiteY2032" fmla="*/ 3215819 h 6857989"/>
              <a:gd name="connsiteX2033" fmla="*/ 1628579 w 12191985"/>
              <a:gd name="connsiteY2033" fmla="*/ 3253920 h 6857989"/>
              <a:gd name="connsiteX2034" fmla="*/ 1590478 w 12191985"/>
              <a:gd name="connsiteY2034" fmla="*/ 3215819 h 6857989"/>
              <a:gd name="connsiteX2035" fmla="*/ 1628579 w 12191985"/>
              <a:gd name="connsiteY2035" fmla="*/ 3177719 h 6857989"/>
              <a:gd name="connsiteX2036" fmla="*/ 978495 w 12191985"/>
              <a:gd name="connsiteY2036" fmla="*/ 3177719 h 6857989"/>
              <a:gd name="connsiteX2037" fmla="*/ 1016596 w 12191985"/>
              <a:gd name="connsiteY2037" fmla="*/ 3215819 h 6857989"/>
              <a:gd name="connsiteX2038" fmla="*/ 978495 w 12191985"/>
              <a:gd name="connsiteY2038" fmla="*/ 3253920 h 6857989"/>
              <a:gd name="connsiteX2039" fmla="*/ 940396 w 12191985"/>
              <a:gd name="connsiteY2039" fmla="*/ 3215819 h 6857989"/>
              <a:gd name="connsiteX2040" fmla="*/ 978495 w 12191985"/>
              <a:gd name="connsiteY2040" fmla="*/ 3177719 h 6857989"/>
              <a:gd name="connsiteX2041" fmla="*/ 328415 w 12191985"/>
              <a:gd name="connsiteY2041" fmla="*/ 3177719 h 6857989"/>
              <a:gd name="connsiteX2042" fmla="*/ 366515 w 12191985"/>
              <a:gd name="connsiteY2042" fmla="*/ 3215819 h 6857989"/>
              <a:gd name="connsiteX2043" fmla="*/ 328415 w 12191985"/>
              <a:gd name="connsiteY2043" fmla="*/ 3253920 h 6857989"/>
              <a:gd name="connsiteX2044" fmla="*/ 290315 w 12191985"/>
              <a:gd name="connsiteY2044" fmla="*/ 3215819 h 6857989"/>
              <a:gd name="connsiteX2045" fmla="*/ 328415 w 12191985"/>
              <a:gd name="connsiteY2045" fmla="*/ 3177719 h 6857989"/>
              <a:gd name="connsiteX2046" fmla="*/ 324040 w 12191985"/>
              <a:gd name="connsiteY2046" fmla="*/ 2961882 h 6857989"/>
              <a:gd name="connsiteX2047" fmla="*/ 648746 w 12191985"/>
              <a:gd name="connsiteY2047" fmla="*/ 3321737 h 6857989"/>
              <a:gd name="connsiteX2048" fmla="*/ 973548 w 12191985"/>
              <a:gd name="connsiteY2048" fmla="*/ 2961882 h 6857989"/>
              <a:gd name="connsiteX2049" fmla="*/ 1298257 w 12191985"/>
              <a:gd name="connsiteY2049" fmla="*/ 3321737 h 6857989"/>
              <a:gd name="connsiteX2050" fmla="*/ 1622966 w 12191985"/>
              <a:gd name="connsiteY2050" fmla="*/ 2961882 h 6857989"/>
              <a:gd name="connsiteX2051" fmla="*/ 1947767 w 12191985"/>
              <a:gd name="connsiteY2051" fmla="*/ 3321737 h 6857989"/>
              <a:gd name="connsiteX2052" fmla="*/ 2272476 w 12191985"/>
              <a:gd name="connsiteY2052" fmla="*/ 2961882 h 6857989"/>
              <a:gd name="connsiteX2053" fmla="*/ 2597277 w 12191985"/>
              <a:gd name="connsiteY2053" fmla="*/ 3321737 h 6857989"/>
              <a:gd name="connsiteX2054" fmla="*/ 2922080 w 12191985"/>
              <a:gd name="connsiteY2054" fmla="*/ 2961882 h 6857989"/>
              <a:gd name="connsiteX2055" fmla="*/ 3246789 w 12191985"/>
              <a:gd name="connsiteY2055" fmla="*/ 3321737 h 6857989"/>
              <a:gd name="connsiteX2056" fmla="*/ 3571573 w 12191985"/>
              <a:gd name="connsiteY2056" fmla="*/ 2961882 h 6857989"/>
              <a:gd name="connsiteX2057" fmla="*/ 3896375 w 12191985"/>
              <a:gd name="connsiteY2057" fmla="*/ 3321737 h 6857989"/>
              <a:gd name="connsiteX2058" fmla="*/ 4221082 w 12191985"/>
              <a:gd name="connsiteY2058" fmla="*/ 2961882 h 6857989"/>
              <a:gd name="connsiteX2059" fmla="*/ 4545885 w 12191985"/>
              <a:gd name="connsiteY2059" fmla="*/ 3321737 h 6857989"/>
              <a:gd name="connsiteX2060" fmla="*/ 4870688 w 12191985"/>
              <a:gd name="connsiteY2060" fmla="*/ 2961882 h 6857989"/>
              <a:gd name="connsiteX2061" fmla="*/ 5195395 w 12191985"/>
              <a:gd name="connsiteY2061" fmla="*/ 3321737 h 6857989"/>
              <a:gd name="connsiteX2062" fmla="*/ 5520198 w 12191985"/>
              <a:gd name="connsiteY2062" fmla="*/ 2961882 h 6857989"/>
              <a:gd name="connsiteX2063" fmla="*/ 5845000 w 12191985"/>
              <a:gd name="connsiteY2063" fmla="*/ 3321737 h 6857989"/>
              <a:gd name="connsiteX2064" fmla="*/ 6169802 w 12191985"/>
              <a:gd name="connsiteY2064" fmla="*/ 2961882 h 6857989"/>
              <a:gd name="connsiteX2065" fmla="*/ 6494604 w 12191985"/>
              <a:gd name="connsiteY2065" fmla="*/ 3321737 h 6857989"/>
              <a:gd name="connsiteX2066" fmla="*/ 6819407 w 12191985"/>
              <a:gd name="connsiteY2066" fmla="*/ 2961882 h 6857989"/>
              <a:gd name="connsiteX2067" fmla="*/ 7143733 w 12191985"/>
              <a:gd name="connsiteY2067" fmla="*/ 3321165 h 6857989"/>
              <a:gd name="connsiteX2068" fmla="*/ 7143733 w 12191985"/>
              <a:gd name="connsiteY2068" fmla="*/ 3320975 h 6857989"/>
              <a:gd name="connsiteX2069" fmla="*/ 7467774 w 12191985"/>
              <a:gd name="connsiteY2069" fmla="*/ 2961882 h 6857989"/>
              <a:gd name="connsiteX2070" fmla="*/ 7792480 w 12191985"/>
              <a:gd name="connsiteY2070" fmla="*/ 3321737 h 6857989"/>
              <a:gd name="connsiteX2071" fmla="*/ 8117281 w 12191985"/>
              <a:gd name="connsiteY2071" fmla="*/ 2961882 h 6857989"/>
              <a:gd name="connsiteX2072" fmla="*/ 8441991 w 12191985"/>
              <a:gd name="connsiteY2072" fmla="*/ 3321737 h 6857989"/>
              <a:gd name="connsiteX2073" fmla="*/ 8766700 w 12191985"/>
              <a:gd name="connsiteY2073" fmla="*/ 2961882 h 6857989"/>
              <a:gd name="connsiteX2074" fmla="*/ 9091500 w 12191985"/>
              <a:gd name="connsiteY2074" fmla="*/ 3321737 h 6857989"/>
              <a:gd name="connsiteX2075" fmla="*/ 9416210 w 12191985"/>
              <a:gd name="connsiteY2075" fmla="*/ 2961882 h 6857989"/>
              <a:gd name="connsiteX2076" fmla="*/ 9741011 w 12191985"/>
              <a:gd name="connsiteY2076" fmla="*/ 3321737 h 6857989"/>
              <a:gd name="connsiteX2077" fmla="*/ 10065813 w 12191985"/>
              <a:gd name="connsiteY2077" fmla="*/ 2961882 h 6857989"/>
              <a:gd name="connsiteX2078" fmla="*/ 10390521 w 12191985"/>
              <a:gd name="connsiteY2078" fmla="*/ 3321737 h 6857989"/>
              <a:gd name="connsiteX2079" fmla="*/ 10715307 w 12191985"/>
              <a:gd name="connsiteY2079" fmla="*/ 2961882 h 6857989"/>
              <a:gd name="connsiteX2080" fmla="*/ 11040109 w 12191985"/>
              <a:gd name="connsiteY2080" fmla="*/ 3321737 h 6857989"/>
              <a:gd name="connsiteX2081" fmla="*/ 11364816 w 12191985"/>
              <a:gd name="connsiteY2081" fmla="*/ 2961882 h 6857989"/>
              <a:gd name="connsiteX2082" fmla="*/ 11689619 w 12191985"/>
              <a:gd name="connsiteY2082" fmla="*/ 3321737 h 6857989"/>
              <a:gd name="connsiteX2083" fmla="*/ 12014421 w 12191985"/>
              <a:gd name="connsiteY2083" fmla="*/ 2961882 h 6857989"/>
              <a:gd name="connsiteX2084" fmla="*/ 12191969 w 12191985"/>
              <a:gd name="connsiteY2084" fmla="*/ 3158649 h 6857989"/>
              <a:gd name="connsiteX2085" fmla="*/ 12191969 w 12191985"/>
              <a:gd name="connsiteY2085" fmla="*/ 3221441 h 6857989"/>
              <a:gd name="connsiteX2086" fmla="*/ 12015088 w 12191985"/>
              <a:gd name="connsiteY2086" fmla="*/ 3025414 h 6857989"/>
              <a:gd name="connsiteX2087" fmla="*/ 11690381 w 12191985"/>
              <a:gd name="connsiteY2087" fmla="*/ 3385268 h 6857989"/>
              <a:gd name="connsiteX2088" fmla="*/ 11365578 w 12191985"/>
              <a:gd name="connsiteY2088" fmla="*/ 3025414 h 6857989"/>
              <a:gd name="connsiteX2089" fmla="*/ 11040776 w 12191985"/>
              <a:gd name="connsiteY2089" fmla="*/ 3385268 h 6857989"/>
              <a:gd name="connsiteX2090" fmla="*/ 10716068 w 12191985"/>
              <a:gd name="connsiteY2090" fmla="*/ 3025414 h 6857989"/>
              <a:gd name="connsiteX2091" fmla="*/ 10391283 w 12191985"/>
              <a:gd name="connsiteY2091" fmla="*/ 3385268 h 6857989"/>
              <a:gd name="connsiteX2092" fmla="*/ 10066478 w 12191985"/>
              <a:gd name="connsiteY2092" fmla="*/ 3025414 h 6857989"/>
              <a:gd name="connsiteX2093" fmla="*/ 9741679 w 12191985"/>
              <a:gd name="connsiteY2093" fmla="*/ 3385268 h 6857989"/>
              <a:gd name="connsiteX2094" fmla="*/ 9416972 w 12191985"/>
              <a:gd name="connsiteY2094" fmla="*/ 3025414 h 6857989"/>
              <a:gd name="connsiteX2095" fmla="*/ 9092168 w 12191985"/>
              <a:gd name="connsiteY2095" fmla="*/ 3385268 h 6857989"/>
              <a:gd name="connsiteX2096" fmla="*/ 8767367 w 12191985"/>
              <a:gd name="connsiteY2096" fmla="*/ 3025414 h 6857989"/>
              <a:gd name="connsiteX2097" fmla="*/ 8442658 w 12191985"/>
              <a:gd name="connsiteY2097" fmla="*/ 3385268 h 6857989"/>
              <a:gd name="connsiteX2098" fmla="*/ 8117854 w 12191985"/>
              <a:gd name="connsiteY2098" fmla="*/ 3025414 h 6857989"/>
              <a:gd name="connsiteX2099" fmla="*/ 7793051 w 12191985"/>
              <a:gd name="connsiteY2099" fmla="*/ 3385268 h 6857989"/>
              <a:gd name="connsiteX2100" fmla="*/ 7468249 w 12191985"/>
              <a:gd name="connsiteY2100" fmla="*/ 3025414 h 6857989"/>
              <a:gd name="connsiteX2101" fmla="*/ 7143733 w 12191985"/>
              <a:gd name="connsiteY2101" fmla="*/ 3384983 h 6857989"/>
              <a:gd name="connsiteX2102" fmla="*/ 7143733 w 12191985"/>
              <a:gd name="connsiteY2102" fmla="*/ 3384411 h 6857989"/>
              <a:gd name="connsiteX2103" fmla="*/ 6821788 w 12191985"/>
              <a:gd name="connsiteY2103" fmla="*/ 3027605 h 6857989"/>
              <a:gd name="connsiteX2104" fmla="*/ 6819788 w 12191985"/>
              <a:gd name="connsiteY2104" fmla="*/ 3025414 h 6857989"/>
              <a:gd name="connsiteX2105" fmla="*/ 6495081 w 12191985"/>
              <a:gd name="connsiteY2105" fmla="*/ 3385269 h 6857989"/>
              <a:gd name="connsiteX2106" fmla="*/ 6170373 w 12191985"/>
              <a:gd name="connsiteY2106" fmla="*/ 3025414 h 6857989"/>
              <a:gd name="connsiteX2107" fmla="*/ 5845571 w 12191985"/>
              <a:gd name="connsiteY2107" fmla="*/ 3385269 h 6857989"/>
              <a:gd name="connsiteX2108" fmla="*/ 5520864 w 12191985"/>
              <a:gd name="connsiteY2108" fmla="*/ 3025414 h 6857989"/>
              <a:gd name="connsiteX2109" fmla="*/ 5196062 w 12191985"/>
              <a:gd name="connsiteY2109" fmla="*/ 3385269 h 6857989"/>
              <a:gd name="connsiteX2110" fmla="*/ 4871355 w 12191985"/>
              <a:gd name="connsiteY2110" fmla="*/ 3025414 h 6857989"/>
              <a:gd name="connsiteX2111" fmla="*/ 4546648 w 12191985"/>
              <a:gd name="connsiteY2111" fmla="*/ 3385269 h 6857989"/>
              <a:gd name="connsiteX2112" fmla="*/ 4221845 w 12191985"/>
              <a:gd name="connsiteY2112" fmla="*/ 3025414 h 6857989"/>
              <a:gd name="connsiteX2113" fmla="*/ 3897043 w 12191985"/>
              <a:gd name="connsiteY2113" fmla="*/ 3385269 h 6857989"/>
              <a:gd name="connsiteX2114" fmla="*/ 3572335 w 12191985"/>
              <a:gd name="connsiteY2114" fmla="*/ 3025414 h 6857989"/>
              <a:gd name="connsiteX2115" fmla="*/ 3247549 w 12191985"/>
              <a:gd name="connsiteY2115" fmla="*/ 3385269 h 6857989"/>
              <a:gd name="connsiteX2116" fmla="*/ 2922744 w 12191985"/>
              <a:gd name="connsiteY2116" fmla="*/ 3025414 h 6857989"/>
              <a:gd name="connsiteX2117" fmla="*/ 2597945 w 12191985"/>
              <a:gd name="connsiteY2117" fmla="*/ 3385269 h 6857989"/>
              <a:gd name="connsiteX2118" fmla="*/ 2273239 w 12191985"/>
              <a:gd name="connsiteY2118" fmla="*/ 3025414 h 6857989"/>
              <a:gd name="connsiteX2119" fmla="*/ 1948435 w 12191985"/>
              <a:gd name="connsiteY2119" fmla="*/ 3385269 h 6857989"/>
              <a:gd name="connsiteX2120" fmla="*/ 1623634 w 12191985"/>
              <a:gd name="connsiteY2120" fmla="*/ 3025414 h 6857989"/>
              <a:gd name="connsiteX2121" fmla="*/ 1298924 w 12191985"/>
              <a:gd name="connsiteY2121" fmla="*/ 3385269 h 6857989"/>
              <a:gd name="connsiteX2122" fmla="*/ 974119 w 12191985"/>
              <a:gd name="connsiteY2122" fmla="*/ 3025414 h 6857989"/>
              <a:gd name="connsiteX2123" fmla="*/ 649317 w 12191985"/>
              <a:gd name="connsiteY2123" fmla="*/ 3385269 h 6857989"/>
              <a:gd name="connsiteX2124" fmla="*/ 324516 w 12191985"/>
              <a:gd name="connsiteY2124" fmla="*/ 3025414 h 6857989"/>
              <a:gd name="connsiteX2125" fmla="*/ 0 w 12191985"/>
              <a:gd name="connsiteY2125" fmla="*/ 3384983 h 6857989"/>
              <a:gd name="connsiteX2126" fmla="*/ 0 w 12191985"/>
              <a:gd name="connsiteY2126" fmla="*/ 3320975 h 6857989"/>
              <a:gd name="connsiteX2127" fmla="*/ 11583033 w 12191985"/>
              <a:gd name="connsiteY2127" fmla="*/ 2854250 h 6857989"/>
              <a:gd name="connsiteX2128" fmla="*/ 11803441 w 12191985"/>
              <a:gd name="connsiteY2128" fmla="*/ 2854250 h 6857989"/>
              <a:gd name="connsiteX2129" fmla="*/ 11693237 w 12191985"/>
              <a:gd name="connsiteY2129" fmla="*/ 2976361 h 6857989"/>
              <a:gd name="connsiteX2130" fmla="*/ 10932952 w 12191985"/>
              <a:gd name="connsiteY2130" fmla="*/ 2854250 h 6857989"/>
              <a:gd name="connsiteX2131" fmla="*/ 11153360 w 12191985"/>
              <a:gd name="connsiteY2131" fmla="*/ 2854250 h 6857989"/>
              <a:gd name="connsiteX2132" fmla="*/ 11043156 w 12191985"/>
              <a:gd name="connsiteY2132" fmla="*/ 2976361 h 6857989"/>
              <a:gd name="connsiteX2133" fmla="*/ 10282779 w 12191985"/>
              <a:gd name="connsiteY2133" fmla="*/ 2854250 h 6857989"/>
              <a:gd name="connsiteX2134" fmla="*/ 10503186 w 12191985"/>
              <a:gd name="connsiteY2134" fmla="*/ 2854250 h 6857989"/>
              <a:gd name="connsiteX2135" fmla="*/ 10392982 w 12191985"/>
              <a:gd name="connsiteY2135" fmla="*/ 2976361 h 6857989"/>
              <a:gd name="connsiteX2136" fmla="*/ 9632697 w 12191985"/>
              <a:gd name="connsiteY2136" fmla="*/ 2854250 h 6857989"/>
              <a:gd name="connsiteX2137" fmla="*/ 9853106 w 12191985"/>
              <a:gd name="connsiteY2137" fmla="*/ 2854250 h 6857989"/>
              <a:gd name="connsiteX2138" fmla="*/ 9742901 w 12191985"/>
              <a:gd name="connsiteY2138" fmla="*/ 2976361 h 6857989"/>
              <a:gd name="connsiteX2139" fmla="*/ 8982521 w 12191985"/>
              <a:gd name="connsiteY2139" fmla="*/ 2854250 h 6857989"/>
              <a:gd name="connsiteX2140" fmla="*/ 9202930 w 12191985"/>
              <a:gd name="connsiteY2140" fmla="*/ 2854250 h 6857989"/>
              <a:gd name="connsiteX2141" fmla="*/ 9092725 w 12191985"/>
              <a:gd name="connsiteY2141" fmla="*/ 2976361 h 6857989"/>
              <a:gd name="connsiteX2142" fmla="*/ 8332440 w 12191985"/>
              <a:gd name="connsiteY2142" fmla="*/ 2854250 h 6857989"/>
              <a:gd name="connsiteX2143" fmla="*/ 8552849 w 12191985"/>
              <a:gd name="connsiteY2143" fmla="*/ 2854250 h 6857989"/>
              <a:gd name="connsiteX2144" fmla="*/ 8442644 w 12191985"/>
              <a:gd name="connsiteY2144" fmla="*/ 2976361 h 6857989"/>
              <a:gd name="connsiteX2145" fmla="*/ 7682263 w 12191985"/>
              <a:gd name="connsiteY2145" fmla="*/ 2854250 h 6857989"/>
              <a:gd name="connsiteX2146" fmla="*/ 7902673 w 12191985"/>
              <a:gd name="connsiteY2146" fmla="*/ 2854250 h 6857989"/>
              <a:gd name="connsiteX2147" fmla="*/ 7792468 w 12191985"/>
              <a:gd name="connsiteY2147" fmla="*/ 2976361 h 6857989"/>
              <a:gd name="connsiteX2148" fmla="*/ 6389734 w 12191985"/>
              <a:gd name="connsiteY2148" fmla="*/ 2854250 h 6857989"/>
              <a:gd name="connsiteX2149" fmla="*/ 6610142 w 12191985"/>
              <a:gd name="connsiteY2149" fmla="*/ 2854250 h 6857989"/>
              <a:gd name="connsiteX2150" fmla="*/ 6499938 w 12191985"/>
              <a:gd name="connsiteY2150" fmla="*/ 2976362 h 6857989"/>
              <a:gd name="connsiteX2151" fmla="*/ 5739557 w 12191985"/>
              <a:gd name="connsiteY2151" fmla="*/ 2854250 h 6857989"/>
              <a:gd name="connsiteX2152" fmla="*/ 5959965 w 12191985"/>
              <a:gd name="connsiteY2152" fmla="*/ 2854250 h 6857989"/>
              <a:gd name="connsiteX2153" fmla="*/ 5849762 w 12191985"/>
              <a:gd name="connsiteY2153" fmla="*/ 2976362 h 6857989"/>
              <a:gd name="connsiteX2154" fmla="*/ 5089477 w 12191985"/>
              <a:gd name="connsiteY2154" fmla="*/ 2854250 h 6857989"/>
              <a:gd name="connsiteX2155" fmla="*/ 5309885 w 12191985"/>
              <a:gd name="connsiteY2155" fmla="*/ 2854250 h 6857989"/>
              <a:gd name="connsiteX2156" fmla="*/ 5199680 w 12191985"/>
              <a:gd name="connsiteY2156" fmla="*/ 2976362 h 6857989"/>
              <a:gd name="connsiteX2157" fmla="*/ 4439300 w 12191985"/>
              <a:gd name="connsiteY2157" fmla="*/ 2854250 h 6857989"/>
              <a:gd name="connsiteX2158" fmla="*/ 4659707 w 12191985"/>
              <a:gd name="connsiteY2158" fmla="*/ 2854250 h 6857989"/>
              <a:gd name="connsiteX2159" fmla="*/ 4549504 w 12191985"/>
              <a:gd name="connsiteY2159" fmla="*/ 2976362 h 6857989"/>
              <a:gd name="connsiteX2160" fmla="*/ 3789219 w 12191985"/>
              <a:gd name="connsiteY2160" fmla="*/ 2854250 h 6857989"/>
              <a:gd name="connsiteX2161" fmla="*/ 4009627 w 12191985"/>
              <a:gd name="connsiteY2161" fmla="*/ 2854250 h 6857989"/>
              <a:gd name="connsiteX2162" fmla="*/ 3899423 w 12191985"/>
              <a:gd name="connsiteY2162" fmla="*/ 2976362 h 6857989"/>
              <a:gd name="connsiteX2163" fmla="*/ 3139046 w 12191985"/>
              <a:gd name="connsiteY2163" fmla="*/ 2854250 h 6857989"/>
              <a:gd name="connsiteX2164" fmla="*/ 3359452 w 12191985"/>
              <a:gd name="connsiteY2164" fmla="*/ 2854250 h 6857989"/>
              <a:gd name="connsiteX2165" fmla="*/ 3249249 w 12191985"/>
              <a:gd name="connsiteY2165" fmla="*/ 2976362 h 6857989"/>
              <a:gd name="connsiteX2166" fmla="*/ 2488963 w 12191985"/>
              <a:gd name="connsiteY2166" fmla="*/ 2854250 h 6857989"/>
              <a:gd name="connsiteX2167" fmla="*/ 2709373 w 12191985"/>
              <a:gd name="connsiteY2167" fmla="*/ 2854250 h 6857989"/>
              <a:gd name="connsiteX2168" fmla="*/ 2599168 w 12191985"/>
              <a:gd name="connsiteY2168" fmla="*/ 2976362 h 6857989"/>
              <a:gd name="connsiteX2169" fmla="*/ 1838787 w 12191985"/>
              <a:gd name="connsiteY2169" fmla="*/ 2854250 h 6857989"/>
              <a:gd name="connsiteX2170" fmla="*/ 2059197 w 12191985"/>
              <a:gd name="connsiteY2170" fmla="*/ 2854250 h 6857989"/>
              <a:gd name="connsiteX2171" fmla="*/ 1948992 w 12191985"/>
              <a:gd name="connsiteY2171" fmla="*/ 2976362 h 6857989"/>
              <a:gd name="connsiteX2172" fmla="*/ 1188707 w 12191985"/>
              <a:gd name="connsiteY2172" fmla="*/ 2854250 h 6857989"/>
              <a:gd name="connsiteX2173" fmla="*/ 1409115 w 12191985"/>
              <a:gd name="connsiteY2173" fmla="*/ 2854250 h 6857989"/>
              <a:gd name="connsiteX2174" fmla="*/ 1298910 w 12191985"/>
              <a:gd name="connsiteY2174" fmla="*/ 2976362 h 6857989"/>
              <a:gd name="connsiteX2175" fmla="*/ 538530 w 12191985"/>
              <a:gd name="connsiteY2175" fmla="*/ 2854250 h 6857989"/>
              <a:gd name="connsiteX2176" fmla="*/ 758939 w 12191985"/>
              <a:gd name="connsiteY2176" fmla="*/ 2854250 h 6857989"/>
              <a:gd name="connsiteX2177" fmla="*/ 648734 w 12191985"/>
              <a:gd name="connsiteY2177" fmla="*/ 2976362 h 6857989"/>
              <a:gd name="connsiteX2178" fmla="*/ 324040 w 12191985"/>
              <a:gd name="connsiteY2178" fmla="*/ 2764620 h 6857989"/>
              <a:gd name="connsiteX2179" fmla="*/ 648746 w 12191985"/>
              <a:gd name="connsiteY2179" fmla="*/ 3124476 h 6857989"/>
              <a:gd name="connsiteX2180" fmla="*/ 973548 w 12191985"/>
              <a:gd name="connsiteY2180" fmla="*/ 2764620 h 6857989"/>
              <a:gd name="connsiteX2181" fmla="*/ 1298257 w 12191985"/>
              <a:gd name="connsiteY2181" fmla="*/ 3124476 h 6857989"/>
              <a:gd name="connsiteX2182" fmla="*/ 1622966 w 12191985"/>
              <a:gd name="connsiteY2182" fmla="*/ 2764620 h 6857989"/>
              <a:gd name="connsiteX2183" fmla="*/ 1947767 w 12191985"/>
              <a:gd name="connsiteY2183" fmla="*/ 3124476 h 6857989"/>
              <a:gd name="connsiteX2184" fmla="*/ 2272476 w 12191985"/>
              <a:gd name="connsiteY2184" fmla="*/ 2764620 h 6857989"/>
              <a:gd name="connsiteX2185" fmla="*/ 2597277 w 12191985"/>
              <a:gd name="connsiteY2185" fmla="*/ 3124476 h 6857989"/>
              <a:gd name="connsiteX2186" fmla="*/ 2922080 w 12191985"/>
              <a:gd name="connsiteY2186" fmla="*/ 2764620 h 6857989"/>
              <a:gd name="connsiteX2187" fmla="*/ 3246789 w 12191985"/>
              <a:gd name="connsiteY2187" fmla="*/ 3124476 h 6857989"/>
              <a:gd name="connsiteX2188" fmla="*/ 3571573 w 12191985"/>
              <a:gd name="connsiteY2188" fmla="*/ 2764620 h 6857989"/>
              <a:gd name="connsiteX2189" fmla="*/ 3896375 w 12191985"/>
              <a:gd name="connsiteY2189" fmla="*/ 3124476 h 6857989"/>
              <a:gd name="connsiteX2190" fmla="*/ 4221082 w 12191985"/>
              <a:gd name="connsiteY2190" fmla="*/ 2764620 h 6857989"/>
              <a:gd name="connsiteX2191" fmla="*/ 4545885 w 12191985"/>
              <a:gd name="connsiteY2191" fmla="*/ 3124476 h 6857989"/>
              <a:gd name="connsiteX2192" fmla="*/ 4870688 w 12191985"/>
              <a:gd name="connsiteY2192" fmla="*/ 2764620 h 6857989"/>
              <a:gd name="connsiteX2193" fmla="*/ 5195395 w 12191985"/>
              <a:gd name="connsiteY2193" fmla="*/ 3124476 h 6857989"/>
              <a:gd name="connsiteX2194" fmla="*/ 5520198 w 12191985"/>
              <a:gd name="connsiteY2194" fmla="*/ 2764620 h 6857989"/>
              <a:gd name="connsiteX2195" fmla="*/ 5845000 w 12191985"/>
              <a:gd name="connsiteY2195" fmla="*/ 3124476 h 6857989"/>
              <a:gd name="connsiteX2196" fmla="*/ 6169802 w 12191985"/>
              <a:gd name="connsiteY2196" fmla="*/ 2764620 h 6857989"/>
              <a:gd name="connsiteX2197" fmla="*/ 6494604 w 12191985"/>
              <a:gd name="connsiteY2197" fmla="*/ 3124476 h 6857989"/>
              <a:gd name="connsiteX2198" fmla="*/ 6819407 w 12191985"/>
              <a:gd name="connsiteY2198" fmla="*/ 2764620 h 6857989"/>
              <a:gd name="connsiteX2199" fmla="*/ 7143733 w 12191985"/>
              <a:gd name="connsiteY2199" fmla="*/ 3123904 h 6857989"/>
              <a:gd name="connsiteX2200" fmla="*/ 7143733 w 12191985"/>
              <a:gd name="connsiteY2200" fmla="*/ 3123713 h 6857989"/>
              <a:gd name="connsiteX2201" fmla="*/ 7467774 w 12191985"/>
              <a:gd name="connsiteY2201" fmla="*/ 2764620 h 6857989"/>
              <a:gd name="connsiteX2202" fmla="*/ 7792480 w 12191985"/>
              <a:gd name="connsiteY2202" fmla="*/ 3124475 h 6857989"/>
              <a:gd name="connsiteX2203" fmla="*/ 8117281 w 12191985"/>
              <a:gd name="connsiteY2203" fmla="*/ 2764620 h 6857989"/>
              <a:gd name="connsiteX2204" fmla="*/ 8441991 w 12191985"/>
              <a:gd name="connsiteY2204" fmla="*/ 3124475 h 6857989"/>
              <a:gd name="connsiteX2205" fmla="*/ 8766700 w 12191985"/>
              <a:gd name="connsiteY2205" fmla="*/ 2764620 h 6857989"/>
              <a:gd name="connsiteX2206" fmla="*/ 9091500 w 12191985"/>
              <a:gd name="connsiteY2206" fmla="*/ 3124475 h 6857989"/>
              <a:gd name="connsiteX2207" fmla="*/ 9416210 w 12191985"/>
              <a:gd name="connsiteY2207" fmla="*/ 2764620 h 6857989"/>
              <a:gd name="connsiteX2208" fmla="*/ 9741011 w 12191985"/>
              <a:gd name="connsiteY2208" fmla="*/ 3124475 h 6857989"/>
              <a:gd name="connsiteX2209" fmla="*/ 10065813 w 12191985"/>
              <a:gd name="connsiteY2209" fmla="*/ 2764620 h 6857989"/>
              <a:gd name="connsiteX2210" fmla="*/ 10390521 w 12191985"/>
              <a:gd name="connsiteY2210" fmla="*/ 3124475 h 6857989"/>
              <a:gd name="connsiteX2211" fmla="*/ 10715307 w 12191985"/>
              <a:gd name="connsiteY2211" fmla="*/ 2764620 h 6857989"/>
              <a:gd name="connsiteX2212" fmla="*/ 11040109 w 12191985"/>
              <a:gd name="connsiteY2212" fmla="*/ 3124475 h 6857989"/>
              <a:gd name="connsiteX2213" fmla="*/ 11364816 w 12191985"/>
              <a:gd name="connsiteY2213" fmla="*/ 2764620 h 6857989"/>
              <a:gd name="connsiteX2214" fmla="*/ 11689619 w 12191985"/>
              <a:gd name="connsiteY2214" fmla="*/ 3124475 h 6857989"/>
              <a:gd name="connsiteX2215" fmla="*/ 12014421 w 12191985"/>
              <a:gd name="connsiteY2215" fmla="*/ 2764620 h 6857989"/>
              <a:gd name="connsiteX2216" fmla="*/ 12191969 w 12191985"/>
              <a:gd name="connsiteY2216" fmla="*/ 2961387 h 6857989"/>
              <a:gd name="connsiteX2217" fmla="*/ 12191969 w 12191985"/>
              <a:gd name="connsiteY2217" fmla="*/ 3024179 h 6857989"/>
              <a:gd name="connsiteX2218" fmla="*/ 12015088 w 12191985"/>
              <a:gd name="connsiteY2218" fmla="*/ 2828152 h 6857989"/>
              <a:gd name="connsiteX2219" fmla="*/ 11690381 w 12191985"/>
              <a:gd name="connsiteY2219" fmla="*/ 3188006 h 6857989"/>
              <a:gd name="connsiteX2220" fmla="*/ 11365578 w 12191985"/>
              <a:gd name="connsiteY2220" fmla="*/ 2828152 h 6857989"/>
              <a:gd name="connsiteX2221" fmla="*/ 11040776 w 12191985"/>
              <a:gd name="connsiteY2221" fmla="*/ 3188006 h 6857989"/>
              <a:gd name="connsiteX2222" fmla="*/ 10716068 w 12191985"/>
              <a:gd name="connsiteY2222" fmla="*/ 2828152 h 6857989"/>
              <a:gd name="connsiteX2223" fmla="*/ 10391283 w 12191985"/>
              <a:gd name="connsiteY2223" fmla="*/ 3188006 h 6857989"/>
              <a:gd name="connsiteX2224" fmla="*/ 10066478 w 12191985"/>
              <a:gd name="connsiteY2224" fmla="*/ 2828152 h 6857989"/>
              <a:gd name="connsiteX2225" fmla="*/ 9741679 w 12191985"/>
              <a:gd name="connsiteY2225" fmla="*/ 3188006 h 6857989"/>
              <a:gd name="connsiteX2226" fmla="*/ 9416972 w 12191985"/>
              <a:gd name="connsiteY2226" fmla="*/ 2828152 h 6857989"/>
              <a:gd name="connsiteX2227" fmla="*/ 9092168 w 12191985"/>
              <a:gd name="connsiteY2227" fmla="*/ 3188006 h 6857989"/>
              <a:gd name="connsiteX2228" fmla="*/ 8767367 w 12191985"/>
              <a:gd name="connsiteY2228" fmla="*/ 2828152 h 6857989"/>
              <a:gd name="connsiteX2229" fmla="*/ 8442657 w 12191985"/>
              <a:gd name="connsiteY2229" fmla="*/ 3188006 h 6857989"/>
              <a:gd name="connsiteX2230" fmla="*/ 8117854 w 12191985"/>
              <a:gd name="connsiteY2230" fmla="*/ 2828152 h 6857989"/>
              <a:gd name="connsiteX2231" fmla="*/ 7793051 w 12191985"/>
              <a:gd name="connsiteY2231" fmla="*/ 3188006 h 6857989"/>
              <a:gd name="connsiteX2232" fmla="*/ 7468249 w 12191985"/>
              <a:gd name="connsiteY2232" fmla="*/ 2828152 h 6857989"/>
              <a:gd name="connsiteX2233" fmla="*/ 7143733 w 12191985"/>
              <a:gd name="connsiteY2233" fmla="*/ 3187721 h 6857989"/>
              <a:gd name="connsiteX2234" fmla="*/ 7143733 w 12191985"/>
              <a:gd name="connsiteY2234" fmla="*/ 3187149 h 6857989"/>
              <a:gd name="connsiteX2235" fmla="*/ 6821788 w 12191985"/>
              <a:gd name="connsiteY2235" fmla="*/ 2830342 h 6857989"/>
              <a:gd name="connsiteX2236" fmla="*/ 6819788 w 12191985"/>
              <a:gd name="connsiteY2236" fmla="*/ 2828152 h 6857989"/>
              <a:gd name="connsiteX2237" fmla="*/ 6495081 w 12191985"/>
              <a:gd name="connsiteY2237" fmla="*/ 3188006 h 6857989"/>
              <a:gd name="connsiteX2238" fmla="*/ 6170373 w 12191985"/>
              <a:gd name="connsiteY2238" fmla="*/ 2828152 h 6857989"/>
              <a:gd name="connsiteX2239" fmla="*/ 5845571 w 12191985"/>
              <a:gd name="connsiteY2239" fmla="*/ 3188006 h 6857989"/>
              <a:gd name="connsiteX2240" fmla="*/ 5520864 w 12191985"/>
              <a:gd name="connsiteY2240" fmla="*/ 2828152 h 6857989"/>
              <a:gd name="connsiteX2241" fmla="*/ 5196062 w 12191985"/>
              <a:gd name="connsiteY2241" fmla="*/ 3188006 h 6857989"/>
              <a:gd name="connsiteX2242" fmla="*/ 4871355 w 12191985"/>
              <a:gd name="connsiteY2242" fmla="*/ 2828152 h 6857989"/>
              <a:gd name="connsiteX2243" fmla="*/ 4546648 w 12191985"/>
              <a:gd name="connsiteY2243" fmla="*/ 3188006 h 6857989"/>
              <a:gd name="connsiteX2244" fmla="*/ 4221845 w 12191985"/>
              <a:gd name="connsiteY2244" fmla="*/ 2828152 h 6857989"/>
              <a:gd name="connsiteX2245" fmla="*/ 3897043 w 12191985"/>
              <a:gd name="connsiteY2245" fmla="*/ 3188006 h 6857989"/>
              <a:gd name="connsiteX2246" fmla="*/ 3572335 w 12191985"/>
              <a:gd name="connsiteY2246" fmla="*/ 2828152 h 6857989"/>
              <a:gd name="connsiteX2247" fmla="*/ 3247549 w 12191985"/>
              <a:gd name="connsiteY2247" fmla="*/ 3188006 h 6857989"/>
              <a:gd name="connsiteX2248" fmla="*/ 2922744 w 12191985"/>
              <a:gd name="connsiteY2248" fmla="*/ 2828152 h 6857989"/>
              <a:gd name="connsiteX2249" fmla="*/ 2597945 w 12191985"/>
              <a:gd name="connsiteY2249" fmla="*/ 3188006 h 6857989"/>
              <a:gd name="connsiteX2250" fmla="*/ 2273239 w 12191985"/>
              <a:gd name="connsiteY2250" fmla="*/ 2828152 h 6857989"/>
              <a:gd name="connsiteX2251" fmla="*/ 1948435 w 12191985"/>
              <a:gd name="connsiteY2251" fmla="*/ 3188006 h 6857989"/>
              <a:gd name="connsiteX2252" fmla="*/ 1623634 w 12191985"/>
              <a:gd name="connsiteY2252" fmla="*/ 2828152 h 6857989"/>
              <a:gd name="connsiteX2253" fmla="*/ 1298924 w 12191985"/>
              <a:gd name="connsiteY2253" fmla="*/ 3188006 h 6857989"/>
              <a:gd name="connsiteX2254" fmla="*/ 974119 w 12191985"/>
              <a:gd name="connsiteY2254" fmla="*/ 2828152 h 6857989"/>
              <a:gd name="connsiteX2255" fmla="*/ 649317 w 12191985"/>
              <a:gd name="connsiteY2255" fmla="*/ 3188006 h 6857989"/>
              <a:gd name="connsiteX2256" fmla="*/ 324516 w 12191985"/>
              <a:gd name="connsiteY2256" fmla="*/ 2828152 h 6857989"/>
              <a:gd name="connsiteX2257" fmla="*/ 0 w 12191985"/>
              <a:gd name="connsiteY2257" fmla="*/ 3187721 h 6857989"/>
              <a:gd name="connsiteX2258" fmla="*/ 0 w 12191985"/>
              <a:gd name="connsiteY2258" fmla="*/ 3123714 h 6857989"/>
              <a:gd name="connsiteX2259" fmla="*/ 12022707 w 12191985"/>
              <a:gd name="connsiteY2259" fmla="*/ 2589360 h 6857989"/>
              <a:gd name="connsiteX2260" fmla="*/ 12060807 w 12191985"/>
              <a:gd name="connsiteY2260" fmla="*/ 2627460 h 6857989"/>
              <a:gd name="connsiteX2261" fmla="*/ 12022707 w 12191985"/>
              <a:gd name="connsiteY2261" fmla="*/ 2665560 h 6857989"/>
              <a:gd name="connsiteX2262" fmla="*/ 11984607 w 12191985"/>
              <a:gd name="connsiteY2262" fmla="*/ 2627460 h 6857989"/>
              <a:gd name="connsiteX2263" fmla="*/ 12022707 w 12191985"/>
              <a:gd name="connsiteY2263" fmla="*/ 2589360 h 6857989"/>
              <a:gd name="connsiteX2264" fmla="*/ 11372626 w 12191985"/>
              <a:gd name="connsiteY2264" fmla="*/ 2589360 h 6857989"/>
              <a:gd name="connsiteX2265" fmla="*/ 11410726 w 12191985"/>
              <a:gd name="connsiteY2265" fmla="*/ 2627460 h 6857989"/>
              <a:gd name="connsiteX2266" fmla="*/ 11372626 w 12191985"/>
              <a:gd name="connsiteY2266" fmla="*/ 2665560 h 6857989"/>
              <a:gd name="connsiteX2267" fmla="*/ 11334526 w 12191985"/>
              <a:gd name="connsiteY2267" fmla="*/ 2627460 h 6857989"/>
              <a:gd name="connsiteX2268" fmla="*/ 11372626 w 12191985"/>
              <a:gd name="connsiteY2268" fmla="*/ 2589360 h 6857989"/>
              <a:gd name="connsiteX2269" fmla="*/ 10722545 w 12191985"/>
              <a:gd name="connsiteY2269" fmla="*/ 2589360 h 6857989"/>
              <a:gd name="connsiteX2270" fmla="*/ 10760645 w 12191985"/>
              <a:gd name="connsiteY2270" fmla="*/ 2627460 h 6857989"/>
              <a:gd name="connsiteX2271" fmla="*/ 10722545 w 12191985"/>
              <a:gd name="connsiteY2271" fmla="*/ 2665560 h 6857989"/>
              <a:gd name="connsiteX2272" fmla="*/ 10684453 w 12191985"/>
              <a:gd name="connsiteY2272" fmla="*/ 2627460 h 6857989"/>
              <a:gd name="connsiteX2273" fmla="*/ 10722545 w 12191985"/>
              <a:gd name="connsiteY2273" fmla="*/ 2589360 h 6857989"/>
              <a:gd name="connsiteX2274" fmla="*/ 10072476 w 12191985"/>
              <a:gd name="connsiteY2274" fmla="*/ 2589360 h 6857989"/>
              <a:gd name="connsiteX2275" fmla="*/ 10110573 w 12191985"/>
              <a:gd name="connsiteY2275" fmla="*/ 2627460 h 6857989"/>
              <a:gd name="connsiteX2276" fmla="*/ 10072476 w 12191985"/>
              <a:gd name="connsiteY2276" fmla="*/ 2665560 h 6857989"/>
              <a:gd name="connsiteX2277" fmla="*/ 10034375 w 12191985"/>
              <a:gd name="connsiteY2277" fmla="*/ 2627460 h 6857989"/>
              <a:gd name="connsiteX2278" fmla="*/ 10072476 w 12191985"/>
              <a:gd name="connsiteY2278" fmla="*/ 2589360 h 6857989"/>
              <a:gd name="connsiteX2279" fmla="*/ 9422396 w 12191985"/>
              <a:gd name="connsiteY2279" fmla="*/ 2589360 h 6857989"/>
              <a:gd name="connsiteX2280" fmla="*/ 9460496 w 12191985"/>
              <a:gd name="connsiteY2280" fmla="*/ 2627460 h 6857989"/>
              <a:gd name="connsiteX2281" fmla="*/ 9422396 w 12191985"/>
              <a:gd name="connsiteY2281" fmla="*/ 2665560 h 6857989"/>
              <a:gd name="connsiteX2282" fmla="*/ 9384296 w 12191985"/>
              <a:gd name="connsiteY2282" fmla="*/ 2627460 h 6857989"/>
              <a:gd name="connsiteX2283" fmla="*/ 9422396 w 12191985"/>
              <a:gd name="connsiteY2283" fmla="*/ 2589360 h 6857989"/>
              <a:gd name="connsiteX2284" fmla="*/ 8772314 w 12191985"/>
              <a:gd name="connsiteY2284" fmla="*/ 2589360 h 6857989"/>
              <a:gd name="connsiteX2285" fmla="*/ 8810414 w 12191985"/>
              <a:gd name="connsiteY2285" fmla="*/ 2627460 h 6857989"/>
              <a:gd name="connsiteX2286" fmla="*/ 8772314 w 12191985"/>
              <a:gd name="connsiteY2286" fmla="*/ 2665560 h 6857989"/>
              <a:gd name="connsiteX2287" fmla="*/ 8734214 w 12191985"/>
              <a:gd name="connsiteY2287" fmla="*/ 2627460 h 6857989"/>
              <a:gd name="connsiteX2288" fmla="*/ 8772314 w 12191985"/>
              <a:gd name="connsiteY2288" fmla="*/ 2589360 h 6857989"/>
              <a:gd name="connsiteX2289" fmla="*/ 8122231 w 12191985"/>
              <a:gd name="connsiteY2289" fmla="*/ 2589360 h 6857989"/>
              <a:gd name="connsiteX2290" fmla="*/ 8160330 w 12191985"/>
              <a:gd name="connsiteY2290" fmla="*/ 2627460 h 6857989"/>
              <a:gd name="connsiteX2291" fmla="*/ 8122231 w 12191985"/>
              <a:gd name="connsiteY2291" fmla="*/ 2665560 h 6857989"/>
              <a:gd name="connsiteX2292" fmla="*/ 8084130 w 12191985"/>
              <a:gd name="connsiteY2292" fmla="*/ 2627460 h 6857989"/>
              <a:gd name="connsiteX2293" fmla="*/ 8122231 w 12191985"/>
              <a:gd name="connsiteY2293" fmla="*/ 2589360 h 6857989"/>
              <a:gd name="connsiteX2294" fmla="*/ 7472151 w 12191985"/>
              <a:gd name="connsiteY2294" fmla="*/ 2589360 h 6857989"/>
              <a:gd name="connsiteX2295" fmla="*/ 7510249 w 12191985"/>
              <a:gd name="connsiteY2295" fmla="*/ 2627460 h 6857989"/>
              <a:gd name="connsiteX2296" fmla="*/ 7472151 w 12191985"/>
              <a:gd name="connsiteY2296" fmla="*/ 2665560 h 6857989"/>
              <a:gd name="connsiteX2297" fmla="*/ 7434050 w 12191985"/>
              <a:gd name="connsiteY2297" fmla="*/ 2627460 h 6857989"/>
              <a:gd name="connsiteX2298" fmla="*/ 7472151 w 12191985"/>
              <a:gd name="connsiteY2298" fmla="*/ 2589360 h 6857989"/>
              <a:gd name="connsiteX2299" fmla="*/ 6829217 w 12191985"/>
              <a:gd name="connsiteY2299" fmla="*/ 2589360 h 6857989"/>
              <a:gd name="connsiteX2300" fmla="*/ 6867317 w 12191985"/>
              <a:gd name="connsiteY2300" fmla="*/ 2627461 h 6857989"/>
              <a:gd name="connsiteX2301" fmla="*/ 6829217 w 12191985"/>
              <a:gd name="connsiteY2301" fmla="*/ 2665561 h 6857989"/>
              <a:gd name="connsiteX2302" fmla="*/ 6791117 w 12191985"/>
              <a:gd name="connsiteY2302" fmla="*/ 2627461 h 6857989"/>
              <a:gd name="connsiteX2303" fmla="*/ 6829217 w 12191985"/>
              <a:gd name="connsiteY2303" fmla="*/ 2589360 h 6857989"/>
              <a:gd name="connsiteX2304" fmla="*/ 6179136 w 12191985"/>
              <a:gd name="connsiteY2304" fmla="*/ 2589360 h 6857989"/>
              <a:gd name="connsiteX2305" fmla="*/ 6217236 w 12191985"/>
              <a:gd name="connsiteY2305" fmla="*/ 2627461 h 6857989"/>
              <a:gd name="connsiteX2306" fmla="*/ 6179136 w 12191985"/>
              <a:gd name="connsiteY2306" fmla="*/ 2665561 h 6857989"/>
              <a:gd name="connsiteX2307" fmla="*/ 6141036 w 12191985"/>
              <a:gd name="connsiteY2307" fmla="*/ 2627461 h 6857989"/>
              <a:gd name="connsiteX2308" fmla="*/ 6179136 w 12191985"/>
              <a:gd name="connsiteY2308" fmla="*/ 2589360 h 6857989"/>
              <a:gd name="connsiteX2309" fmla="*/ 5529055 w 12191985"/>
              <a:gd name="connsiteY2309" fmla="*/ 2589360 h 6857989"/>
              <a:gd name="connsiteX2310" fmla="*/ 5567154 w 12191985"/>
              <a:gd name="connsiteY2310" fmla="*/ 2627461 h 6857989"/>
              <a:gd name="connsiteX2311" fmla="*/ 5529055 w 12191985"/>
              <a:gd name="connsiteY2311" fmla="*/ 2665561 h 6857989"/>
              <a:gd name="connsiteX2312" fmla="*/ 5490954 w 12191985"/>
              <a:gd name="connsiteY2312" fmla="*/ 2627461 h 6857989"/>
              <a:gd name="connsiteX2313" fmla="*/ 5529055 w 12191985"/>
              <a:gd name="connsiteY2313" fmla="*/ 2589360 h 6857989"/>
              <a:gd name="connsiteX2314" fmla="*/ 4878973 w 12191985"/>
              <a:gd name="connsiteY2314" fmla="*/ 2589360 h 6857989"/>
              <a:gd name="connsiteX2315" fmla="*/ 4917074 w 12191985"/>
              <a:gd name="connsiteY2315" fmla="*/ 2627461 h 6857989"/>
              <a:gd name="connsiteX2316" fmla="*/ 4878973 w 12191985"/>
              <a:gd name="connsiteY2316" fmla="*/ 2665561 h 6857989"/>
              <a:gd name="connsiteX2317" fmla="*/ 4840874 w 12191985"/>
              <a:gd name="connsiteY2317" fmla="*/ 2627461 h 6857989"/>
              <a:gd name="connsiteX2318" fmla="*/ 4878973 w 12191985"/>
              <a:gd name="connsiteY2318" fmla="*/ 2589360 h 6857989"/>
              <a:gd name="connsiteX2319" fmla="*/ 4228892 w 12191985"/>
              <a:gd name="connsiteY2319" fmla="*/ 2589360 h 6857989"/>
              <a:gd name="connsiteX2320" fmla="*/ 4266993 w 12191985"/>
              <a:gd name="connsiteY2320" fmla="*/ 2627461 h 6857989"/>
              <a:gd name="connsiteX2321" fmla="*/ 4228892 w 12191985"/>
              <a:gd name="connsiteY2321" fmla="*/ 2665561 h 6857989"/>
              <a:gd name="connsiteX2322" fmla="*/ 4190793 w 12191985"/>
              <a:gd name="connsiteY2322" fmla="*/ 2627461 h 6857989"/>
              <a:gd name="connsiteX2323" fmla="*/ 4228892 w 12191985"/>
              <a:gd name="connsiteY2323" fmla="*/ 2589360 h 6857989"/>
              <a:gd name="connsiteX2324" fmla="*/ 3578812 w 12191985"/>
              <a:gd name="connsiteY2324" fmla="*/ 2589360 h 6857989"/>
              <a:gd name="connsiteX2325" fmla="*/ 3616912 w 12191985"/>
              <a:gd name="connsiteY2325" fmla="*/ 2627461 h 6857989"/>
              <a:gd name="connsiteX2326" fmla="*/ 3578812 w 12191985"/>
              <a:gd name="connsiteY2326" fmla="*/ 2665561 h 6857989"/>
              <a:gd name="connsiteX2327" fmla="*/ 3540719 w 12191985"/>
              <a:gd name="connsiteY2327" fmla="*/ 2627461 h 6857989"/>
              <a:gd name="connsiteX2328" fmla="*/ 3578812 w 12191985"/>
              <a:gd name="connsiteY2328" fmla="*/ 2589360 h 6857989"/>
              <a:gd name="connsiteX2329" fmla="*/ 2928742 w 12191985"/>
              <a:gd name="connsiteY2329" fmla="*/ 2589360 h 6857989"/>
              <a:gd name="connsiteX2330" fmla="*/ 2966839 w 12191985"/>
              <a:gd name="connsiteY2330" fmla="*/ 2627461 h 6857989"/>
              <a:gd name="connsiteX2331" fmla="*/ 2928742 w 12191985"/>
              <a:gd name="connsiteY2331" fmla="*/ 2665561 h 6857989"/>
              <a:gd name="connsiteX2332" fmla="*/ 2890642 w 12191985"/>
              <a:gd name="connsiteY2332" fmla="*/ 2627461 h 6857989"/>
              <a:gd name="connsiteX2333" fmla="*/ 2928742 w 12191985"/>
              <a:gd name="connsiteY2333" fmla="*/ 2589360 h 6857989"/>
              <a:gd name="connsiteX2334" fmla="*/ 2278662 w 12191985"/>
              <a:gd name="connsiteY2334" fmla="*/ 2589360 h 6857989"/>
              <a:gd name="connsiteX2335" fmla="*/ 2316763 w 12191985"/>
              <a:gd name="connsiteY2335" fmla="*/ 2627461 h 6857989"/>
              <a:gd name="connsiteX2336" fmla="*/ 2278662 w 12191985"/>
              <a:gd name="connsiteY2336" fmla="*/ 2665561 h 6857989"/>
              <a:gd name="connsiteX2337" fmla="*/ 2240563 w 12191985"/>
              <a:gd name="connsiteY2337" fmla="*/ 2627461 h 6857989"/>
              <a:gd name="connsiteX2338" fmla="*/ 2278662 w 12191985"/>
              <a:gd name="connsiteY2338" fmla="*/ 2589360 h 6857989"/>
              <a:gd name="connsiteX2339" fmla="*/ 1628581 w 12191985"/>
              <a:gd name="connsiteY2339" fmla="*/ 2589360 h 6857989"/>
              <a:gd name="connsiteX2340" fmla="*/ 1666680 w 12191985"/>
              <a:gd name="connsiteY2340" fmla="*/ 2627461 h 6857989"/>
              <a:gd name="connsiteX2341" fmla="*/ 1628581 w 12191985"/>
              <a:gd name="connsiteY2341" fmla="*/ 2665561 h 6857989"/>
              <a:gd name="connsiteX2342" fmla="*/ 1590480 w 12191985"/>
              <a:gd name="connsiteY2342" fmla="*/ 2627461 h 6857989"/>
              <a:gd name="connsiteX2343" fmla="*/ 1628581 w 12191985"/>
              <a:gd name="connsiteY2343" fmla="*/ 2589360 h 6857989"/>
              <a:gd name="connsiteX2344" fmla="*/ 978497 w 12191985"/>
              <a:gd name="connsiteY2344" fmla="*/ 2589360 h 6857989"/>
              <a:gd name="connsiteX2345" fmla="*/ 1016596 w 12191985"/>
              <a:gd name="connsiteY2345" fmla="*/ 2627461 h 6857989"/>
              <a:gd name="connsiteX2346" fmla="*/ 978497 w 12191985"/>
              <a:gd name="connsiteY2346" fmla="*/ 2665561 h 6857989"/>
              <a:gd name="connsiteX2347" fmla="*/ 940397 w 12191985"/>
              <a:gd name="connsiteY2347" fmla="*/ 2627461 h 6857989"/>
              <a:gd name="connsiteX2348" fmla="*/ 978497 w 12191985"/>
              <a:gd name="connsiteY2348" fmla="*/ 2589360 h 6857989"/>
              <a:gd name="connsiteX2349" fmla="*/ 328417 w 12191985"/>
              <a:gd name="connsiteY2349" fmla="*/ 2589360 h 6857989"/>
              <a:gd name="connsiteX2350" fmla="*/ 366516 w 12191985"/>
              <a:gd name="connsiteY2350" fmla="*/ 2627461 h 6857989"/>
              <a:gd name="connsiteX2351" fmla="*/ 328417 w 12191985"/>
              <a:gd name="connsiteY2351" fmla="*/ 2665561 h 6857989"/>
              <a:gd name="connsiteX2352" fmla="*/ 290317 w 12191985"/>
              <a:gd name="connsiteY2352" fmla="*/ 2627461 h 6857989"/>
              <a:gd name="connsiteX2353" fmla="*/ 328417 w 12191985"/>
              <a:gd name="connsiteY2353" fmla="*/ 2589360 h 6857989"/>
              <a:gd name="connsiteX2354" fmla="*/ 324042 w 12191985"/>
              <a:gd name="connsiteY2354" fmla="*/ 2370095 h 6857989"/>
              <a:gd name="connsiteX2355" fmla="*/ 648748 w 12191985"/>
              <a:gd name="connsiteY2355" fmla="*/ 2729948 h 6857989"/>
              <a:gd name="connsiteX2356" fmla="*/ 973550 w 12191985"/>
              <a:gd name="connsiteY2356" fmla="*/ 2370095 h 6857989"/>
              <a:gd name="connsiteX2357" fmla="*/ 1298259 w 12191985"/>
              <a:gd name="connsiteY2357" fmla="*/ 2729948 h 6857989"/>
              <a:gd name="connsiteX2358" fmla="*/ 1622968 w 12191985"/>
              <a:gd name="connsiteY2358" fmla="*/ 2370095 h 6857989"/>
              <a:gd name="connsiteX2359" fmla="*/ 1947769 w 12191985"/>
              <a:gd name="connsiteY2359" fmla="*/ 2729948 h 6857989"/>
              <a:gd name="connsiteX2360" fmla="*/ 2272478 w 12191985"/>
              <a:gd name="connsiteY2360" fmla="*/ 2370095 h 6857989"/>
              <a:gd name="connsiteX2361" fmla="*/ 2597279 w 12191985"/>
              <a:gd name="connsiteY2361" fmla="*/ 2729948 h 6857989"/>
              <a:gd name="connsiteX2362" fmla="*/ 2922080 w 12191985"/>
              <a:gd name="connsiteY2362" fmla="*/ 2370095 h 6857989"/>
              <a:gd name="connsiteX2363" fmla="*/ 3246789 w 12191985"/>
              <a:gd name="connsiteY2363" fmla="*/ 2729948 h 6857989"/>
              <a:gd name="connsiteX2364" fmla="*/ 3571573 w 12191985"/>
              <a:gd name="connsiteY2364" fmla="*/ 2370095 h 6857989"/>
              <a:gd name="connsiteX2365" fmla="*/ 3896375 w 12191985"/>
              <a:gd name="connsiteY2365" fmla="*/ 2729948 h 6857989"/>
              <a:gd name="connsiteX2366" fmla="*/ 4221082 w 12191985"/>
              <a:gd name="connsiteY2366" fmla="*/ 2370095 h 6857989"/>
              <a:gd name="connsiteX2367" fmla="*/ 4545885 w 12191985"/>
              <a:gd name="connsiteY2367" fmla="*/ 2729948 h 6857989"/>
              <a:gd name="connsiteX2368" fmla="*/ 4870688 w 12191985"/>
              <a:gd name="connsiteY2368" fmla="*/ 2370095 h 6857989"/>
              <a:gd name="connsiteX2369" fmla="*/ 5195395 w 12191985"/>
              <a:gd name="connsiteY2369" fmla="*/ 2729948 h 6857989"/>
              <a:gd name="connsiteX2370" fmla="*/ 5520198 w 12191985"/>
              <a:gd name="connsiteY2370" fmla="*/ 2370095 h 6857989"/>
              <a:gd name="connsiteX2371" fmla="*/ 5845000 w 12191985"/>
              <a:gd name="connsiteY2371" fmla="*/ 2729948 h 6857989"/>
              <a:gd name="connsiteX2372" fmla="*/ 6169802 w 12191985"/>
              <a:gd name="connsiteY2372" fmla="*/ 2370095 h 6857989"/>
              <a:gd name="connsiteX2373" fmla="*/ 6494604 w 12191985"/>
              <a:gd name="connsiteY2373" fmla="*/ 2729948 h 6857989"/>
              <a:gd name="connsiteX2374" fmla="*/ 6819407 w 12191985"/>
              <a:gd name="connsiteY2374" fmla="*/ 2370095 h 6857989"/>
              <a:gd name="connsiteX2375" fmla="*/ 7143733 w 12191985"/>
              <a:gd name="connsiteY2375" fmla="*/ 2729377 h 6857989"/>
              <a:gd name="connsiteX2376" fmla="*/ 7143733 w 12191985"/>
              <a:gd name="connsiteY2376" fmla="*/ 2792528 h 6857989"/>
              <a:gd name="connsiteX2377" fmla="*/ 7143733 w 12191985"/>
              <a:gd name="connsiteY2377" fmla="*/ 2792623 h 6857989"/>
              <a:gd name="connsiteX2378" fmla="*/ 6821788 w 12191985"/>
              <a:gd name="connsiteY2378" fmla="*/ 2435817 h 6857989"/>
              <a:gd name="connsiteX2379" fmla="*/ 6819788 w 12191985"/>
              <a:gd name="connsiteY2379" fmla="*/ 2433626 h 6857989"/>
              <a:gd name="connsiteX2380" fmla="*/ 6495081 w 12191985"/>
              <a:gd name="connsiteY2380" fmla="*/ 2793481 h 6857989"/>
              <a:gd name="connsiteX2381" fmla="*/ 6170373 w 12191985"/>
              <a:gd name="connsiteY2381" fmla="*/ 2433626 h 6857989"/>
              <a:gd name="connsiteX2382" fmla="*/ 5845571 w 12191985"/>
              <a:gd name="connsiteY2382" fmla="*/ 2793481 h 6857989"/>
              <a:gd name="connsiteX2383" fmla="*/ 5520864 w 12191985"/>
              <a:gd name="connsiteY2383" fmla="*/ 2433626 h 6857989"/>
              <a:gd name="connsiteX2384" fmla="*/ 5196062 w 12191985"/>
              <a:gd name="connsiteY2384" fmla="*/ 2793481 h 6857989"/>
              <a:gd name="connsiteX2385" fmla="*/ 4871355 w 12191985"/>
              <a:gd name="connsiteY2385" fmla="*/ 2433626 h 6857989"/>
              <a:gd name="connsiteX2386" fmla="*/ 4546648 w 12191985"/>
              <a:gd name="connsiteY2386" fmla="*/ 2793481 h 6857989"/>
              <a:gd name="connsiteX2387" fmla="*/ 4221845 w 12191985"/>
              <a:gd name="connsiteY2387" fmla="*/ 2433626 h 6857989"/>
              <a:gd name="connsiteX2388" fmla="*/ 3897043 w 12191985"/>
              <a:gd name="connsiteY2388" fmla="*/ 2793481 h 6857989"/>
              <a:gd name="connsiteX2389" fmla="*/ 3572335 w 12191985"/>
              <a:gd name="connsiteY2389" fmla="*/ 2433626 h 6857989"/>
              <a:gd name="connsiteX2390" fmla="*/ 3247549 w 12191985"/>
              <a:gd name="connsiteY2390" fmla="*/ 2793481 h 6857989"/>
              <a:gd name="connsiteX2391" fmla="*/ 2922746 w 12191985"/>
              <a:gd name="connsiteY2391" fmla="*/ 2433626 h 6857989"/>
              <a:gd name="connsiteX2392" fmla="*/ 2597947 w 12191985"/>
              <a:gd name="connsiteY2392" fmla="*/ 2793481 h 6857989"/>
              <a:gd name="connsiteX2393" fmla="*/ 2273239 w 12191985"/>
              <a:gd name="connsiteY2393" fmla="*/ 2433626 h 6857989"/>
              <a:gd name="connsiteX2394" fmla="*/ 1948435 w 12191985"/>
              <a:gd name="connsiteY2394" fmla="*/ 2793481 h 6857989"/>
              <a:gd name="connsiteX2395" fmla="*/ 1623636 w 12191985"/>
              <a:gd name="connsiteY2395" fmla="*/ 2433626 h 6857989"/>
              <a:gd name="connsiteX2396" fmla="*/ 1298926 w 12191985"/>
              <a:gd name="connsiteY2396" fmla="*/ 2793481 h 6857989"/>
              <a:gd name="connsiteX2397" fmla="*/ 974121 w 12191985"/>
              <a:gd name="connsiteY2397" fmla="*/ 2433626 h 6857989"/>
              <a:gd name="connsiteX2398" fmla="*/ 649319 w 12191985"/>
              <a:gd name="connsiteY2398" fmla="*/ 2793481 h 6857989"/>
              <a:gd name="connsiteX2399" fmla="*/ 324518 w 12191985"/>
              <a:gd name="connsiteY2399" fmla="*/ 2433626 h 6857989"/>
              <a:gd name="connsiteX2400" fmla="*/ 2 w 12191985"/>
              <a:gd name="connsiteY2400" fmla="*/ 2793194 h 6857989"/>
              <a:gd name="connsiteX2401" fmla="*/ 2 w 12191985"/>
              <a:gd name="connsiteY2401" fmla="*/ 2729186 h 6857989"/>
              <a:gd name="connsiteX2402" fmla="*/ 7467776 w 12191985"/>
              <a:gd name="connsiteY2402" fmla="*/ 2370094 h 6857989"/>
              <a:gd name="connsiteX2403" fmla="*/ 7792481 w 12191985"/>
              <a:gd name="connsiteY2403" fmla="*/ 2729948 h 6857989"/>
              <a:gd name="connsiteX2404" fmla="*/ 8117284 w 12191985"/>
              <a:gd name="connsiteY2404" fmla="*/ 2370094 h 6857989"/>
              <a:gd name="connsiteX2405" fmla="*/ 8441993 w 12191985"/>
              <a:gd name="connsiteY2405" fmla="*/ 2729948 h 6857989"/>
              <a:gd name="connsiteX2406" fmla="*/ 8766702 w 12191985"/>
              <a:gd name="connsiteY2406" fmla="*/ 2370094 h 6857989"/>
              <a:gd name="connsiteX2407" fmla="*/ 9091503 w 12191985"/>
              <a:gd name="connsiteY2407" fmla="*/ 2729948 h 6857989"/>
              <a:gd name="connsiteX2408" fmla="*/ 9416211 w 12191985"/>
              <a:gd name="connsiteY2408" fmla="*/ 2370094 h 6857989"/>
              <a:gd name="connsiteX2409" fmla="*/ 9741012 w 12191985"/>
              <a:gd name="connsiteY2409" fmla="*/ 2729948 h 6857989"/>
              <a:gd name="connsiteX2410" fmla="*/ 10065813 w 12191985"/>
              <a:gd name="connsiteY2410" fmla="*/ 2370094 h 6857989"/>
              <a:gd name="connsiteX2411" fmla="*/ 10390521 w 12191985"/>
              <a:gd name="connsiteY2411" fmla="*/ 2729948 h 6857989"/>
              <a:gd name="connsiteX2412" fmla="*/ 10715307 w 12191985"/>
              <a:gd name="connsiteY2412" fmla="*/ 2370094 h 6857989"/>
              <a:gd name="connsiteX2413" fmla="*/ 11040109 w 12191985"/>
              <a:gd name="connsiteY2413" fmla="*/ 2729948 h 6857989"/>
              <a:gd name="connsiteX2414" fmla="*/ 11364816 w 12191985"/>
              <a:gd name="connsiteY2414" fmla="*/ 2370094 h 6857989"/>
              <a:gd name="connsiteX2415" fmla="*/ 11689619 w 12191985"/>
              <a:gd name="connsiteY2415" fmla="*/ 2729948 h 6857989"/>
              <a:gd name="connsiteX2416" fmla="*/ 12014421 w 12191985"/>
              <a:gd name="connsiteY2416" fmla="*/ 2370094 h 6857989"/>
              <a:gd name="connsiteX2417" fmla="*/ 12191969 w 12191985"/>
              <a:gd name="connsiteY2417" fmla="*/ 2566860 h 6857989"/>
              <a:gd name="connsiteX2418" fmla="*/ 12191969 w 12191985"/>
              <a:gd name="connsiteY2418" fmla="*/ 2629653 h 6857989"/>
              <a:gd name="connsiteX2419" fmla="*/ 12015088 w 12191985"/>
              <a:gd name="connsiteY2419" fmla="*/ 2433626 h 6857989"/>
              <a:gd name="connsiteX2420" fmla="*/ 11690381 w 12191985"/>
              <a:gd name="connsiteY2420" fmla="*/ 2793480 h 6857989"/>
              <a:gd name="connsiteX2421" fmla="*/ 11365578 w 12191985"/>
              <a:gd name="connsiteY2421" fmla="*/ 2433626 h 6857989"/>
              <a:gd name="connsiteX2422" fmla="*/ 11040776 w 12191985"/>
              <a:gd name="connsiteY2422" fmla="*/ 2793480 h 6857989"/>
              <a:gd name="connsiteX2423" fmla="*/ 10716068 w 12191985"/>
              <a:gd name="connsiteY2423" fmla="*/ 2433626 h 6857989"/>
              <a:gd name="connsiteX2424" fmla="*/ 10391283 w 12191985"/>
              <a:gd name="connsiteY2424" fmla="*/ 2793480 h 6857989"/>
              <a:gd name="connsiteX2425" fmla="*/ 10066480 w 12191985"/>
              <a:gd name="connsiteY2425" fmla="*/ 2433626 h 6857989"/>
              <a:gd name="connsiteX2426" fmla="*/ 9741680 w 12191985"/>
              <a:gd name="connsiteY2426" fmla="*/ 2793480 h 6857989"/>
              <a:gd name="connsiteX2427" fmla="*/ 9416973 w 12191985"/>
              <a:gd name="connsiteY2427" fmla="*/ 2433626 h 6857989"/>
              <a:gd name="connsiteX2428" fmla="*/ 9092169 w 12191985"/>
              <a:gd name="connsiteY2428" fmla="*/ 2793480 h 6857989"/>
              <a:gd name="connsiteX2429" fmla="*/ 8767369 w 12191985"/>
              <a:gd name="connsiteY2429" fmla="*/ 2433626 h 6857989"/>
              <a:gd name="connsiteX2430" fmla="*/ 8442659 w 12191985"/>
              <a:gd name="connsiteY2430" fmla="*/ 2793480 h 6857989"/>
              <a:gd name="connsiteX2431" fmla="*/ 8117856 w 12191985"/>
              <a:gd name="connsiteY2431" fmla="*/ 2433626 h 6857989"/>
              <a:gd name="connsiteX2432" fmla="*/ 7793053 w 12191985"/>
              <a:gd name="connsiteY2432" fmla="*/ 2793480 h 6857989"/>
              <a:gd name="connsiteX2433" fmla="*/ 7468252 w 12191985"/>
              <a:gd name="connsiteY2433" fmla="*/ 2433626 h 6857989"/>
              <a:gd name="connsiteX2434" fmla="*/ 7143735 w 12191985"/>
              <a:gd name="connsiteY2434" fmla="*/ 2793194 h 6857989"/>
              <a:gd name="connsiteX2435" fmla="*/ 7143735 w 12191985"/>
              <a:gd name="connsiteY2435" fmla="*/ 2729186 h 6857989"/>
              <a:gd name="connsiteX2436" fmla="*/ 6389734 w 12191985"/>
              <a:gd name="connsiteY2436" fmla="*/ 2262463 h 6857989"/>
              <a:gd name="connsiteX2437" fmla="*/ 6610142 w 12191985"/>
              <a:gd name="connsiteY2437" fmla="*/ 2262463 h 6857989"/>
              <a:gd name="connsiteX2438" fmla="*/ 6499938 w 12191985"/>
              <a:gd name="connsiteY2438" fmla="*/ 2384574 h 6857989"/>
              <a:gd name="connsiteX2439" fmla="*/ 5739557 w 12191985"/>
              <a:gd name="connsiteY2439" fmla="*/ 2262463 h 6857989"/>
              <a:gd name="connsiteX2440" fmla="*/ 5959965 w 12191985"/>
              <a:gd name="connsiteY2440" fmla="*/ 2262463 h 6857989"/>
              <a:gd name="connsiteX2441" fmla="*/ 5849762 w 12191985"/>
              <a:gd name="connsiteY2441" fmla="*/ 2384574 h 6857989"/>
              <a:gd name="connsiteX2442" fmla="*/ 5089477 w 12191985"/>
              <a:gd name="connsiteY2442" fmla="*/ 2262463 h 6857989"/>
              <a:gd name="connsiteX2443" fmla="*/ 5309885 w 12191985"/>
              <a:gd name="connsiteY2443" fmla="*/ 2262463 h 6857989"/>
              <a:gd name="connsiteX2444" fmla="*/ 5199680 w 12191985"/>
              <a:gd name="connsiteY2444" fmla="*/ 2384574 h 6857989"/>
              <a:gd name="connsiteX2445" fmla="*/ 4439300 w 12191985"/>
              <a:gd name="connsiteY2445" fmla="*/ 2262463 h 6857989"/>
              <a:gd name="connsiteX2446" fmla="*/ 4659707 w 12191985"/>
              <a:gd name="connsiteY2446" fmla="*/ 2262463 h 6857989"/>
              <a:gd name="connsiteX2447" fmla="*/ 4549504 w 12191985"/>
              <a:gd name="connsiteY2447" fmla="*/ 2384574 h 6857989"/>
              <a:gd name="connsiteX2448" fmla="*/ 3789219 w 12191985"/>
              <a:gd name="connsiteY2448" fmla="*/ 2262463 h 6857989"/>
              <a:gd name="connsiteX2449" fmla="*/ 4009627 w 12191985"/>
              <a:gd name="connsiteY2449" fmla="*/ 2262463 h 6857989"/>
              <a:gd name="connsiteX2450" fmla="*/ 3899423 w 12191985"/>
              <a:gd name="connsiteY2450" fmla="*/ 2384574 h 6857989"/>
              <a:gd name="connsiteX2451" fmla="*/ 3139046 w 12191985"/>
              <a:gd name="connsiteY2451" fmla="*/ 2262463 h 6857989"/>
              <a:gd name="connsiteX2452" fmla="*/ 3359454 w 12191985"/>
              <a:gd name="connsiteY2452" fmla="*/ 2262463 h 6857989"/>
              <a:gd name="connsiteX2453" fmla="*/ 3249249 w 12191985"/>
              <a:gd name="connsiteY2453" fmla="*/ 2384574 h 6857989"/>
              <a:gd name="connsiteX2454" fmla="*/ 2488965 w 12191985"/>
              <a:gd name="connsiteY2454" fmla="*/ 2262463 h 6857989"/>
              <a:gd name="connsiteX2455" fmla="*/ 2709373 w 12191985"/>
              <a:gd name="connsiteY2455" fmla="*/ 2262463 h 6857989"/>
              <a:gd name="connsiteX2456" fmla="*/ 2599170 w 12191985"/>
              <a:gd name="connsiteY2456" fmla="*/ 2384574 h 6857989"/>
              <a:gd name="connsiteX2457" fmla="*/ 1838789 w 12191985"/>
              <a:gd name="connsiteY2457" fmla="*/ 2262463 h 6857989"/>
              <a:gd name="connsiteX2458" fmla="*/ 2059197 w 12191985"/>
              <a:gd name="connsiteY2458" fmla="*/ 2262463 h 6857989"/>
              <a:gd name="connsiteX2459" fmla="*/ 1948992 w 12191985"/>
              <a:gd name="connsiteY2459" fmla="*/ 2384574 h 6857989"/>
              <a:gd name="connsiteX2460" fmla="*/ 1188709 w 12191985"/>
              <a:gd name="connsiteY2460" fmla="*/ 2262463 h 6857989"/>
              <a:gd name="connsiteX2461" fmla="*/ 1409117 w 12191985"/>
              <a:gd name="connsiteY2461" fmla="*/ 2262463 h 6857989"/>
              <a:gd name="connsiteX2462" fmla="*/ 1298912 w 12191985"/>
              <a:gd name="connsiteY2462" fmla="*/ 2384574 h 6857989"/>
              <a:gd name="connsiteX2463" fmla="*/ 538531 w 12191985"/>
              <a:gd name="connsiteY2463" fmla="*/ 2262463 h 6857989"/>
              <a:gd name="connsiteX2464" fmla="*/ 758939 w 12191985"/>
              <a:gd name="connsiteY2464" fmla="*/ 2262463 h 6857989"/>
              <a:gd name="connsiteX2465" fmla="*/ 648735 w 12191985"/>
              <a:gd name="connsiteY2465" fmla="*/ 2384574 h 6857989"/>
              <a:gd name="connsiteX2466" fmla="*/ 11583033 w 12191985"/>
              <a:gd name="connsiteY2466" fmla="*/ 2262462 h 6857989"/>
              <a:gd name="connsiteX2467" fmla="*/ 11803441 w 12191985"/>
              <a:gd name="connsiteY2467" fmla="*/ 2262462 h 6857989"/>
              <a:gd name="connsiteX2468" fmla="*/ 11693237 w 12191985"/>
              <a:gd name="connsiteY2468" fmla="*/ 2384573 h 6857989"/>
              <a:gd name="connsiteX2469" fmla="*/ 10932952 w 12191985"/>
              <a:gd name="connsiteY2469" fmla="*/ 2262462 h 6857989"/>
              <a:gd name="connsiteX2470" fmla="*/ 11153360 w 12191985"/>
              <a:gd name="connsiteY2470" fmla="*/ 2262462 h 6857989"/>
              <a:gd name="connsiteX2471" fmla="*/ 11043156 w 12191985"/>
              <a:gd name="connsiteY2471" fmla="*/ 2384573 h 6857989"/>
              <a:gd name="connsiteX2472" fmla="*/ 10282779 w 12191985"/>
              <a:gd name="connsiteY2472" fmla="*/ 2262462 h 6857989"/>
              <a:gd name="connsiteX2473" fmla="*/ 10503187 w 12191985"/>
              <a:gd name="connsiteY2473" fmla="*/ 2262462 h 6857989"/>
              <a:gd name="connsiteX2474" fmla="*/ 10392983 w 12191985"/>
              <a:gd name="connsiteY2474" fmla="*/ 2384573 h 6857989"/>
              <a:gd name="connsiteX2475" fmla="*/ 9632699 w 12191985"/>
              <a:gd name="connsiteY2475" fmla="*/ 2262462 h 6857989"/>
              <a:gd name="connsiteX2476" fmla="*/ 9853107 w 12191985"/>
              <a:gd name="connsiteY2476" fmla="*/ 2262462 h 6857989"/>
              <a:gd name="connsiteX2477" fmla="*/ 9742903 w 12191985"/>
              <a:gd name="connsiteY2477" fmla="*/ 2384573 h 6857989"/>
              <a:gd name="connsiteX2478" fmla="*/ 8982522 w 12191985"/>
              <a:gd name="connsiteY2478" fmla="*/ 2262462 h 6857989"/>
              <a:gd name="connsiteX2479" fmla="*/ 9202931 w 12191985"/>
              <a:gd name="connsiteY2479" fmla="*/ 2262462 h 6857989"/>
              <a:gd name="connsiteX2480" fmla="*/ 9092726 w 12191985"/>
              <a:gd name="connsiteY2480" fmla="*/ 2384573 h 6857989"/>
              <a:gd name="connsiteX2481" fmla="*/ 8332443 w 12191985"/>
              <a:gd name="connsiteY2481" fmla="*/ 2262462 h 6857989"/>
              <a:gd name="connsiteX2482" fmla="*/ 8552850 w 12191985"/>
              <a:gd name="connsiteY2482" fmla="*/ 2262462 h 6857989"/>
              <a:gd name="connsiteX2483" fmla="*/ 8442645 w 12191985"/>
              <a:gd name="connsiteY2483" fmla="*/ 2384573 h 6857989"/>
              <a:gd name="connsiteX2484" fmla="*/ 7682264 w 12191985"/>
              <a:gd name="connsiteY2484" fmla="*/ 2262462 h 6857989"/>
              <a:gd name="connsiteX2485" fmla="*/ 7902673 w 12191985"/>
              <a:gd name="connsiteY2485" fmla="*/ 2262462 h 6857989"/>
              <a:gd name="connsiteX2486" fmla="*/ 7792468 w 12191985"/>
              <a:gd name="connsiteY2486" fmla="*/ 2384573 h 6857989"/>
              <a:gd name="connsiteX2487" fmla="*/ 7467774 w 12191985"/>
              <a:gd name="connsiteY2487" fmla="*/ 2172831 h 6857989"/>
              <a:gd name="connsiteX2488" fmla="*/ 7792480 w 12191985"/>
              <a:gd name="connsiteY2488" fmla="*/ 2532686 h 6857989"/>
              <a:gd name="connsiteX2489" fmla="*/ 8117282 w 12191985"/>
              <a:gd name="connsiteY2489" fmla="*/ 2172831 h 6857989"/>
              <a:gd name="connsiteX2490" fmla="*/ 8441992 w 12191985"/>
              <a:gd name="connsiteY2490" fmla="*/ 2532686 h 6857989"/>
              <a:gd name="connsiteX2491" fmla="*/ 8766701 w 12191985"/>
              <a:gd name="connsiteY2491" fmla="*/ 2172831 h 6857989"/>
              <a:gd name="connsiteX2492" fmla="*/ 9091502 w 12191985"/>
              <a:gd name="connsiteY2492" fmla="*/ 2532686 h 6857989"/>
              <a:gd name="connsiteX2493" fmla="*/ 9416211 w 12191985"/>
              <a:gd name="connsiteY2493" fmla="*/ 2172831 h 6857989"/>
              <a:gd name="connsiteX2494" fmla="*/ 9741012 w 12191985"/>
              <a:gd name="connsiteY2494" fmla="*/ 2532686 h 6857989"/>
              <a:gd name="connsiteX2495" fmla="*/ 10065813 w 12191985"/>
              <a:gd name="connsiteY2495" fmla="*/ 2172831 h 6857989"/>
              <a:gd name="connsiteX2496" fmla="*/ 10390521 w 12191985"/>
              <a:gd name="connsiteY2496" fmla="*/ 2532686 h 6857989"/>
              <a:gd name="connsiteX2497" fmla="*/ 10715307 w 12191985"/>
              <a:gd name="connsiteY2497" fmla="*/ 2172831 h 6857989"/>
              <a:gd name="connsiteX2498" fmla="*/ 11040109 w 12191985"/>
              <a:gd name="connsiteY2498" fmla="*/ 2532686 h 6857989"/>
              <a:gd name="connsiteX2499" fmla="*/ 11364816 w 12191985"/>
              <a:gd name="connsiteY2499" fmla="*/ 2172831 h 6857989"/>
              <a:gd name="connsiteX2500" fmla="*/ 11689619 w 12191985"/>
              <a:gd name="connsiteY2500" fmla="*/ 2532686 h 6857989"/>
              <a:gd name="connsiteX2501" fmla="*/ 12014421 w 12191985"/>
              <a:gd name="connsiteY2501" fmla="*/ 2172831 h 6857989"/>
              <a:gd name="connsiteX2502" fmla="*/ 12191969 w 12191985"/>
              <a:gd name="connsiteY2502" fmla="*/ 2369598 h 6857989"/>
              <a:gd name="connsiteX2503" fmla="*/ 12191969 w 12191985"/>
              <a:gd name="connsiteY2503" fmla="*/ 2432390 h 6857989"/>
              <a:gd name="connsiteX2504" fmla="*/ 12015088 w 12191985"/>
              <a:gd name="connsiteY2504" fmla="*/ 2236363 h 6857989"/>
              <a:gd name="connsiteX2505" fmla="*/ 11690381 w 12191985"/>
              <a:gd name="connsiteY2505" fmla="*/ 2596217 h 6857989"/>
              <a:gd name="connsiteX2506" fmla="*/ 11365578 w 12191985"/>
              <a:gd name="connsiteY2506" fmla="*/ 2236363 h 6857989"/>
              <a:gd name="connsiteX2507" fmla="*/ 11040776 w 12191985"/>
              <a:gd name="connsiteY2507" fmla="*/ 2596217 h 6857989"/>
              <a:gd name="connsiteX2508" fmla="*/ 10716068 w 12191985"/>
              <a:gd name="connsiteY2508" fmla="*/ 2236363 h 6857989"/>
              <a:gd name="connsiteX2509" fmla="*/ 10391283 w 12191985"/>
              <a:gd name="connsiteY2509" fmla="*/ 2596217 h 6857989"/>
              <a:gd name="connsiteX2510" fmla="*/ 10066480 w 12191985"/>
              <a:gd name="connsiteY2510" fmla="*/ 2236363 h 6857989"/>
              <a:gd name="connsiteX2511" fmla="*/ 9741680 w 12191985"/>
              <a:gd name="connsiteY2511" fmla="*/ 2596217 h 6857989"/>
              <a:gd name="connsiteX2512" fmla="*/ 9416972 w 12191985"/>
              <a:gd name="connsiteY2512" fmla="*/ 2236363 h 6857989"/>
              <a:gd name="connsiteX2513" fmla="*/ 9092169 w 12191985"/>
              <a:gd name="connsiteY2513" fmla="*/ 2596217 h 6857989"/>
              <a:gd name="connsiteX2514" fmla="*/ 8767368 w 12191985"/>
              <a:gd name="connsiteY2514" fmla="*/ 2236363 h 6857989"/>
              <a:gd name="connsiteX2515" fmla="*/ 8442658 w 12191985"/>
              <a:gd name="connsiteY2515" fmla="*/ 2596217 h 6857989"/>
              <a:gd name="connsiteX2516" fmla="*/ 8117854 w 12191985"/>
              <a:gd name="connsiteY2516" fmla="*/ 2236363 h 6857989"/>
              <a:gd name="connsiteX2517" fmla="*/ 7793051 w 12191985"/>
              <a:gd name="connsiteY2517" fmla="*/ 2596217 h 6857989"/>
              <a:gd name="connsiteX2518" fmla="*/ 7468250 w 12191985"/>
              <a:gd name="connsiteY2518" fmla="*/ 2236363 h 6857989"/>
              <a:gd name="connsiteX2519" fmla="*/ 7143735 w 12191985"/>
              <a:gd name="connsiteY2519" fmla="*/ 2595932 h 6857989"/>
              <a:gd name="connsiteX2520" fmla="*/ 7143735 w 12191985"/>
              <a:gd name="connsiteY2520" fmla="*/ 2531924 h 6857989"/>
              <a:gd name="connsiteX2521" fmla="*/ 324041 w 12191985"/>
              <a:gd name="connsiteY2521" fmla="*/ 2172831 h 6857989"/>
              <a:gd name="connsiteX2522" fmla="*/ 648746 w 12191985"/>
              <a:gd name="connsiteY2522" fmla="*/ 2532687 h 6857989"/>
              <a:gd name="connsiteX2523" fmla="*/ 973548 w 12191985"/>
              <a:gd name="connsiteY2523" fmla="*/ 2172831 h 6857989"/>
              <a:gd name="connsiteX2524" fmla="*/ 1298258 w 12191985"/>
              <a:gd name="connsiteY2524" fmla="*/ 2532687 h 6857989"/>
              <a:gd name="connsiteX2525" fmla="*/ 1622968 w 12191985"/>
              <a:gd name="connsiteY2525" fmla="*/ 2172831 h 6857989"/>
              <a:gd name="connsiteX2526" fmla="*/ 1947769 w 12191985"/>
              <a:gd name="connsiteY2526" fmla="*/ 2532687 h 6857989"/>
              <a:gd name="connsiteX2527" fmla="*/ 2272478 w 12191985"/>
              <a:gd name="connsiteY2527" fmla="*/ 2172831 h 6857989"/>
              <a:gd name="connsiteX2528" fmla="*/ 2597279 w 12191985"/>
              <a:gd name="connsiteY2528" fmla="*/ 2532687 h 6857989"/>
              <a:gd name="connsiteX2529" fmla="*/ 2922080 w 12191985"/>
              <a:gd name="connsiteY2529" fmla="*/ 2172831 h 6857989"/>
              <a:gd name="connsiteX2530" fmla="*/ 3246789 w 12191985"/>
              <a:gd name="connsiteY2530" fmla="*/ 2532687 h 6857989"/>
              <a:gd name="connsiteX2531" fmla="*/ 3571573 w 12191985"/>
              <a:gd name="connsiteY2531" fmla="*/ 2172831 h 6857989"/>
              <a:gd name="connsiteX2532" fmla="*/ 3896375 w 12191985"/>
              <a:gd name="connsiteY2532" fmla="*/ 2532687 h 6857989"/>
              <a:gd name="connsiteX2533" fmla="*/ 4221082 w 12191985"/>
              <a:gd name="connsiteY2533" fmla="*/ 2172831 h 6857989"/>
              <a:gd name="connsiteX2534" fmla="*/ 4545885 w 12191985"/>
              <a:gd name="connsiteY2534" fmla="*/ 2532687 h 6857989"/>
              <a:gd name="connsiteX2535" fmla="*/ 4870688 w 12191985"/>
              <a:gd name="connsiteY2535" fmla="*/ 2172831 h 6857989"/>
              <a:gd name="connsiteX2536" fmla="*/ 5195395 w 12191985"/>
              <a:gd name="connsiteY2536" fmla="*/ 2532687 h 6857989"/>
              <a:gd name="connsiteX2537" fmla="*/ 5520198 w 12191985"/>
              <a:gd name="connsiteY2537" fmla="*/ 2172831 h 6857989"/>
              <a:gd name="connsiteX2538" fmla="*/ 5845000 w 12191985"/>
              <a:gd name="connsiteY2538" fmla="*/ 2532687 h 6857989"/>
              <a:gd name="connsiteX2539" fmla="*/ 6169802 w 12191985"/>
              <a:gd name="connsiteY2539" fmla="*/ 2172831 h 6857989"/>
              <a:gd name="connsiteX2540" fmla="*/ 6494604 w 12191985"/>
              <a:gd name="connsiteY2540" fmla="*/ 2532687 h 6857989"/>
              <a:gd name="connsiteX2541" fmla="*/ 6819407 w 12191985"/>
              <a:gd name="connsiteY2541" fmla="*/ 2172831 h 6857989"/>
              <a:gd name="connsiteX2542" fmla="*/ 7143733 w 12191985"/>
              <a:gd name="connsiteY2542" fmla="*/ 2532115 h 6857989"/>
              <a:gd name="connsiteX2543" fmla="*/ 7143733 w 12191985"/>
              <a:gd name="connsiteY2543" fmla="*/ 2595266 h 6857989"/>
              <a:gd name="connsiteX2544" fmla="*/ 7143733 w 12191985"/>
              <a:gd name="connsiteY2544" fmla="*/ 2595360 h 6857989"/>
              <a:gd name="connsiteX2545" fmla="*/ 6821788 w 12191985"/>
              <a:gd name="connsiteY2545" fmla="*/ 2238555 h 6857989"/>
              <a:gd name="connsiteX2546" fmla="*/ 6819788 w 12191985"/>
              <a:gd name="connsiteY2546" fmla="*/ 2236363 h 6857989"/>
              <a:gd name="connsiteX2547" fmla="*/ 6495081 w 12191985"/>
              <a:gd name="connsiteY2547" fmla="*/ 2596218 h 6857989"/>
              <a:gd name="connsiteX2548" fmla="*/ 6170373 w 12191985"/>
              <a:gd name="connsiteY2548" fmla="*/ 2236363 h 6857989"/>
              <a:gd name="connsiteX2549" fmla="*/ 5845571 w 12191985"/>
              <a:gd name="connsiteY2549" fmla="*/ 2596218 h 6857989"/>
              <a:gd name="connsiteX2550" fmla="*/ 5520864 w 12191985"/>
              <a:gd name="connsiteY2550" fmla="*/ 2236363 h 6857989"/>
              <a:gd name="connsiteX2551" fmla="*/ 5196062 w 12191985"/>
              <a:gd name="connsiteY2551" fmla="*/ 2596218 h 6857989"/>
              <a:gd name="connsiteX2552" fmla="*/ 4871355 w 12191985"/>
              <a:gd name="connsiteY2552" fmla="*/ 2236363 h 6857989"/>
              <a:gd name="connsiteX2553" fmla="*/ 4546648 w 12191985"/>
              <a:gd name="connsiteY2553" fmla="*/ 2596218 h 6857989"/>
              <a:gd name="connsiteX2554" fmla="*/ 4221845 w 12191985"/>
              <a:gd name="connsiteY2554" fmla="*/ 2236363 h 6857989"/>
              <a:gd name="connsiteX2555" fmla="*/ 3897043 w 12191985"/>
              <a:gd name="connsiteY2555" fmla="*/ 2596218 h 6857989"/>
              <a:gd name="connsiteX2556" fmla="*/ 3572335 w 12191985"/>
              <a:gd name="connsiteY2556" fmla="*/ 2236363 h 6857989"/>
              <a:gd name="connsiteX2557" fmla="*/ 3247549 w 12191985"/>
              <a:gd name="connsiteY2557" fmla="*/ 2596218 h 6857989"/>
              <a:gd name="connsiteX2558" fmla="*/ 2922746 w 12191985"/>
              <a:gd name="connsiteY2558" fmla="*/ 2236363 h 6857989"/>
              <a:gd name="connsiteX2559" fmla="*/ 2597947 w 12191985"/>
              <a:gd name="connsiteY2559" fmla="*/ 2596218 h 6857989"/>
              <a:gd name="connsiteX2560" fmla="*/ 2273239 w 12191985"/>
              <a:gd name="connsiteY2560" fmla="*/ 2236363 h 6857989"/>
              <a:gd name="connsiteX2561" fmla="*/ 1948435 w 12191985"/>
              <a:gd name="connsiteY2561" fmla="*/ 2596218 h 6857989"/>
              <a:gd name="connsiteX2562" fmla="*/ 1623634 w 12191985"/>
              <a:gd name="connsiteY2562" fmla="*/ 2236363 h 6857989"/>
              <a:gd name="connsiteX2563" fmla="*/ 1298924 w 12191985"/>
              <a:gd name="connsiteY2563" fmla="*/ 2596218 h 6857989"/>
              <a:gd name="connsiteX2564" fmla="*/ 974121 w 12191985"/>
              <a:gd name="connsiteY2564" fmla="*/ 2236363 h 6857989"/>
              <a:gd name="connsiteX2565" fmla="*/ 649317 w 12191985"/>
              <a:gd name="connsiteY2565" fmla="*/ 2596218 h 6857989"/>
              <a:gd name="connsiteX2566" fmla="*/ 324516 w 12191985"/>
              <a:gd name="connsiteY2566" fmla="*/ 2236363 h 6857989"/>
              <a:gd name="connsiteX2567" fmla="*/ 1 w 12191985"/>
              <a:gd name="connsiteY2567" fmla="*/ 2595932 h 6857989"/>
              <a:gd name="connsiteX2568" fmla="*/ 1 w 12191985"/>
              <a:gd name="connsiteY2568" fmla="*/ 2531925 h 6857989"/>
              <a:gd name="connsiteX2569" fmla="*/ 10072476 w 12191985"/>
              <a:gd name="connsiteY2569" fmla="*/ 2001013 h 6857989"/>
              <a:gd name="connsiteX2570" fmla="*/ 10110574 w 12191985"/>
              <a:gd name="connsiteY2570" fmla="*/ 2039112 h 6857989"/>
              <a:gd name="connsiteX2571" fmla="*/ 10072476 w 12191985"/>
              <a:gd name="connsiteY2571" fmla="*/ 2077212 h 6857989"/>
              <a:gd name="connsiteX2572" fmla="*/ 10034376 w 12191985"/>
              <a:gd name="connsiteY2572" fmla="*/ 2039112 h 6857989"/>
              <a:gd name="connsiteX2573" fmla="*/ 10072476 w 12191985"/>
              <a:gd name="connsiteY2573" fmla="*/ 2001013 h 6857989"/>
              <a:gd name="connsiteX2574" fmla="*/ 9422397 w 12191985"/>
              <a:gd name="connsiteY2574" fmla="*/ 2001013 h 6857989"/>
              <a:gd name="connsiteX2575" fmla="*/ 9460497 w 12191985"/>
              <a:gd name="connsiteY2575" fmla="*/ 2039112 h 6857989"/>
              <a:gd name="connsiteX2576" fmla="*/ 9422397 w 12191985"/>
              <a:gd name="connsiteY2576" fmla="*/ 2077212 h 6857989"/>
              <a:gd name="connsiteX2577" fmla="*/ 9384297 w 12191985"/>
              <a:gd name="connsiteY2577" fmla="*/ 2039112 h 6857989"/>
              <a:gd name="connsiteX2578" fmla="*/ 9422397 w 12191985"/>
              <a:gd name="connsiteY2578" fmla="*/ 2001013 h 6857989"/>
              <a:gd name="connsiteX2579" fmla="*/ 8772315 w 12191985"/>
              <a:gd name="connsiteY2579" fmla="*/ 2001013 h 6857989"/>
              <a:gd name="connsiteX2580" fmla="*/ 8810415 w 12191985"/>
              <a:gd name="connsiteY2580" fmla="*/ 2039113 h 6857989"/>
              <a:gd name="connsiteX2581" fmla="*/ 8772315 w 12191985"/>
              <a:gd name="connsiteY2581" fmla="*/ 2077212 h 6857989"/>
              <a:gd name="connsiteX2582" fmla="*/ 8734215 w 12191985"/>
              <a:gd name="connsiteY2582" fmla="*/ 2039113 h 6857989"/>
              <a:gd name="connsiteX2583" fmla="*/ 8772315 w 12191985"/>
              <a:gd name="connsiteY2583" fmla="*/ 2001013 h 6857989"/>
              <a:gd name="connsiteX2584" fmla="*/ 8122231 w 12191985"/>
              <a:gd name="connsiteY2584" fmla="*/ 2001013 h 6857989"/>
              <a:gd name="connsiteX2585" fmla="*/ 8160332 w 12191985"/>
              <a:gd name="connsiteY2585" fmla="*/ 2039113 h 6857989"/>
              <a:gd name="connsiteX2586" fmla="*/ 8122231 w 12191985"/>
              <a:gd name="connsiteY2586" fmla="*/ 2077213 h 6857989"/>
              <a:gd name="connsiteX2587" fmla="*/ 8084132 w 12191985"/>
              <a:gd name="connsiteY2587" fmla="*/ 2039113 h 6857989"/>
              <a:gd name="connsiteX2588" fmla="*/ 8122231 w 12191985"/>
              <a:gd name="connsiteY2588" fmla="*/ 2001013 h 6857989"/>
              <a:gd name="connsiteX2589" fmla="*/ 7472151 w 12191985"/>
              <a:gd name="connsiteY2589" fmla="*/ 2001013 h 6857989"/>
              <a:gd name="connsiteX2590" fmla="*/ 7510252 w 12191985"/>
              <a:gd name="connsiteY2590" fmla="*/ 2039113 h 6857989"/>
              <a:gd name="connsiteX2591" fmla="*/ 7472151 w 12191985"/>
              <a:gd name="connsiteY2591" fmla="*/ 2077213 h 6857989"/>
              <a:gd name="connsiteX2592" fmla="*/ 7434052 w 12191985"/>
              <a:gd name="connsiteY2592" fmla="*/ 2039113 h 6857989"/>
              <a:gd name="connsiteX2593" fmla="*/ 7472151 w 12191985"/>
              <a:gd name="connsiteY2593" fmla="*/ 2001013 h 6857989"/>
              <a:gd name="connsiteX2594" fmla="*/ 2928742 w 12191985"/>
              <a:gd name="connsiteY2594" fmla="*/ 2001013 h 6857989"/>
              <a:gd name="connsiteX2595" fmla="*/ 2966841 w 12191985"/>
              <a:gd name="connsiteY2595" fmla="*/ 2039112 h 6857989"/>
              <a:gd name="connsiteX2596" fmla="*/ 2928742 w 12191985"/>
              <a:gd name="connsiteY2596" fmla="*/ 2077213 h 6857989"/>
              <a:gd name="connsiteX2597" fmla="*/ 2890643 w 12191985"/>
              <a:gd name="connsiteY2597" fmla="*/ 2039112 h 6857989"/>
              <a:gd name="connsiteX2598" fmla="*/ 2928742 w 12191985"/>
              <a:gd name="connsiteY2598" fmla="*/ 2001013 h 6857989"/>
              <a:gd name="connsiteX2599" fmla="*/ 2278664 w 12191985"/>
              <a:gd name="connsiteY2599" fmla="*/ 2001013 h 6857989"/>
              <a:gd name="connsiteX2600" fmla="*/ 2316763 w 12191985"/>
              <a:gd name="connsiteY2600" fmla="*/ 2039112 h 6857989"/>
              <a:gd name="connsiteX2601" fmla="*/ 2278664 w 12191985"/>
              <a:gd name="connsiteY2601" fmla="*/ 2077213 h 6857989"/>
              <a:gd name="connsiteX2602" fmla="*/ 2240563 w 12191985"/>
              <a:gd name="connsiteY2602" fmla="*/ 2039112 h 6857989"/>
              <a:gd name="connsiteX2603" fmla="*/ 2278664 w 12191985"/>
              <a:gd name="connsiteY2603" fmla="*/ 2001013 h 6857989"/>
              <a:gd name="connsiteX2604" fmla="*/ 1628581 w 12191985"/>
              <a:gd name="connsiteY2604" fmla="*/ 2001013 h 6857989"/>
              <a:gd name="connsiteX2605" fmla="*/ 1666682 w 12191985"/>
              <a:gd name="connsiteY2605" fmla="*/ 2039113 h 6857989"/>
              <a:gd name="connsiteX2606" fmla="*/ 1628581 w 12191985"/>
              <a:gd name="connsiteY2606" fmla="*/ 2077213 h 6857989"/>
              <a:gd name="connsiteX2607" fmla="*/ 1590482 w 12191985"/>
              <a:gd name="connsiteY2607" fmla="*/ 2039113 h 6857989"/>
              <a:gd name="connsiteX2608" fmla="*/ 1628581 w 12191985"/>
              <a:gd name="connsiteY2608" fmla="*/ 2001013 h 6857989"/>
              <a:gd name="connsiteX2609" fmla="*/ 978497 w 12191985"/>
              <a:gd name="connsiteY2609" fmla="*/ 2001013 h 6857989"/>
              <a:gd name="connsiteX2610" fmla="*/ 1016598 w 12191985"/>
              <a:gd name="connsiteY2610" fmla="*/ 2039113 h 6857989"/>
              <a:gd name="connsiteX2611" fmla="*/ 978497 w 12191985"/>
              <a:gd name="connsiteY2611" fmla="*/ 2077214 h 6857989"/>
              <a:gd name="connsiteX2612" fmla="*/ 940398 w 12191985"/>
              <a:gd name="connsiteY2612" fmla="*/ 2039113 h 6857989"/>
              <a:gd name="connsiteX2613" fmla="*/ 978497 w 12191985"/>
              <a:gd name="connsiteY2613" fmla="*/ 2001013 h 6857989"/>
              <a:gd name="connsiteX2614" fmla="*/ 328418 w 12191985"/>
              <a:gd name="connsiteY2614" fmla="*/ 2001013 h 6857989"/>
              <a:gd name="connsiteX2615" fmla="*/ 366518 w 12191985"/>
              <a:gd name="connsiteY2615" fmla="*/ 2039113 h 6857989"/>
              <a:gd name="connsiteX2616" fmla="*/ 328418 w 12191985"/>
              <a:gd name="connsiteY2616" fmla="*/ 2077214 h 6857989"/>
              <a:gd name="connsiteX2617" fmla="*/ 290317 w 12191985"/>
              <a:gd name="connsiteY2617" fmla="*/ 2039113 h 6857989"/>
              <a:gd name="connsiteX2618" fmla="*/ 328418 w 12191985"/>
              <a:gd name="connsiteY2618" fmla="*/ 2001013 h 6857989"/>
              <a:gd name="connsiteX2619" fmla="*/ 12022707 w 12191985"/>
              <a:gd name="connsiteY2619" fmla="*/ 2001012 h 6857989"/>
              <a:gd name="connsiteX2620" fmla="*/ 12060807 w 12191985"/>
              <a:gd name="connsiteY2620" fmla="*/ 2039112 h 6857989"/>
              <a:gd name="connsiteX2621" fmla="*/ 12022707 w 12191985"/>
              <a:gd name="connsiteY2621" fmla="*/ 2077212 h 6857989"/>
              <a:gd name="connsiteX2622" fmla="*/ 11984607 w 12191985"/>
              <a:gd name="connsiteY2622" fmla="*/ 2039112 h 6857989"/>
              <a:gd name="connsiteX2623" fmla="*/ 12022707 w 12191985"/>
              <a:gd name="connsiteY2623" fmla="*/ 2001012 h 6857989"/>
              <a:gd name="connsiteX2624" fmla="*/ 11372626 w 12191985"/>
              <a:gd name="connsiteY2624" fmla="*/ 2001012 h 6857989"/>
              <a:gd name="connsiteX2625" fmla="*/ 11410726 w 12191985"/>
              <a:gd name="connsiteY2625" fmla="*/ 2039112 h 6857989"/>
              <a:gd name="connsiteX2626" fmla="*/ 11372626 w 12191985"/>
              <a:gd name="connsiteY2626" fmla="*/ 2077212 h 6857989"/>
              <a:gd name="connsiteX2627" fmla="*/ 11334526 w 12191985"/>
              <a:gd name="connsiteY2627" fmla="*/ 2039112 h 6857989"/>
              <a:gd name="connsiteX2628" fmla="*/ 11372626 w 12191985"/>
              <a:gd name="connsiteY2628" fmla="*/ 2001012 h 6857989"/>
              <a:gd name="connsiteX2629" fmla="*/ 10722545 w 12191985"/>
              <a:gd name="connsiteY2629" fmla="*/ 2001012 h 6857989"/>
              <a:gd name="connsiteX2630" fmla="*/ 10760645 w 12191985"/>
              <a:gd name="connsiteY2630" fmla="*/ 2039112 h 6857989"/>
              <a:gd name="connsiteX2631" fmla="*/ 10722545 w 12191985"/>
              <a:gd name="connsiteY2631" fmla="*/ 2077212 h 6857989"/>
              <a:gd name="connsiteX2632" fmla="*/ 10684453 w 12191985"/>
              <a:gd name="connsiteY2632" fmla="*/ 2039112 h 6857989"/>
              <a:gd name="connsiteX2633" fmla="*/ 10722545 w 12191985"/>
              <a:gd name="connsiteY2633" fmla="*/ 2001012 h 6857989"/>
              <a:gd name="connsiteX2634" fmla="*/ 6829217 w 12191985"/>
              <a:gd name="connsiteY2634" fmla="*/ 2001012 h 6857989"/>
              <a:gd name="connsiteX2635" fmla="*/ 6867317 w 12191985"/>
              <a:gd name="connsiteY2635" fmla="*/ 2039112 h 6857989"/>
              <a:gd name="connsiteX2636" fmla="*/ 6829217 w 12191985"/>
              <a:gd name="connsiteY2636" fmla="*/ 2077213 h 6857989"/>
              <a:gd name="connsiteX2637" fmla="*/ 6791117 w 12191985"/>
              <a:gd name="connsiteY2637" fmla="*/ 2039112 h 6857989"/>
              <a:gd name="connsiteX2638" fmla="*/ 6829217 w 12191985"/>
              <a:gd name="connsiteY2638" fmla="*/ 2001012 h 6857989"/>
              <a:gd name="connsiteX2639" fmla="*/ 6179136 w 12191985"/>
              <a:gd name="connsiteY2639" fmla="*/ 2001012 h 6857989"/>
              <a:gd name="connsiteX2640" fmla="*/ 6217236 w 12191985"/>
              <a:gd name="connsiteY2640" fmla="*/ 2039112 h 6857989"/>
              <a:gd name="connsiteX2641" fmla="*/ 6179136 w 12191985"/>
              <a:gd name="connsiteY2641" fmla="*/ 2077213 h 6857989"/>
              <a:gd name="connsiteX2642" fmla="*/ 6141036 w 12191985"/>
              <a:gd name="connsiteY2642" fmla="*/ 2039112 h 6857989"/>
              <a:gd name="connsiteX2643" fmla="*/ 6179136 w 12191985"/>
              <a:gd name="connsiteY2643" fmla="*/ 2001012 h 6857989"/>
              <a:gd name="connsiteX2644" fmla="*/ 5529055 w 12191985"/>
              <a:gd name="connsiteY2644" fmla="*/ 2001012 h 6857989"/>
              <a:gd name="connsiteX2645" fmla="*/ 5567154 w 12191985"/>
              <a:gd name="connsiteY2645" fmla="*/ 2039112 h 6857989"/>
              <a:gd name="connsiteX2646" fmla="*/ 5529055 w 12191985"/>
              <a:gd name="connsiteY2646" fmla="*/ 2077213 h 6857989"/>
              <a:gd name="connsiteX2647" fmla="*/ 5490954 w 12191985"/>
              <a:gd name="connsiteY2647" fmla="*/ 2039112 h 6857989"/>
              <a:gd name="connsiteX2648" fmla="*/ 5529055 w 12191985"/>
              <a:gd name="connsiteY2648" fmla="*/ 2001012 h 6857989"/>
              <a:gd name="connsiteX2649" fmla="*/ 4878973 w 12191985"/>
              <a:gd name="connsiteY2649" fmla="*/ 2001012 h 6857989"/>
              <a:gd name="connsiteX2650" fmla="*/ 4917074 w 12191985"/>
              <a:gd name="connsiteY2650" fmla="*/ 2039112 h 6857989"/>
              <a:gd name="connsiteX2651" fmla="*/ 4878973 w 12191985"/>
              <a:gd name="connsiteY2651" fmla="*/ 2077213 h 6857989"/>
              <a:gd name="connsiteX2652" fmla="*/ 4840874 w 12191985"/>
              <a:gd name="connsiteY2652" fmla="*/ 2039112 h 6857989"/>
              <a:gd name="connsiteX2653" fmla="*/ 4878973 w 12191985"/>
              <a:gd name="connsiteY2653" fmla="*/ 2001012 h 6857989"/>
              <a:gd name="connsiteX2654" fmla="*/ 4228892 w 12191985"/>
              <a:gd name="connsiteY2654" fmla="*/ 2001012 h 6857989"/>
              <a:gd name="connsiteX2655" fmla="*/ 4266993 w 12191985"/>
              <a:gd name="connsiteY2655" fmla="*/ 2039112 h 6857989"/>
              <a:gd name="connsiteX2656" fmla="*/ 4228892 w 12191985"/>
              <a:gd name="connsiteY2656" fmla="*/ 2077213 h 6857989"/>
              <a:gd name="connsiteX2657" fmla="*/ 4190793 w 12191985"/>
              <a:gd name="connsiteY2657" fmla="*/ 2039112 h 6857989"/>
              <a:gd name="connsiteX2658" fmla="*/ 4228892 w 12191985"/>
              <a:gd name="connsiteY2658" fmla="*/ 2001012 h 6857989"/>
              <a:gd name="connsiteX2659" fmla="*/ 3578812 w 12191985"/>
              <a:gd name="connsiteY2659" fmla="*/ 2001012 h 6857989"/>
              <a:gd name="connsiteX2660" fmla="*/ 3616912 w 12191985"/>
              <a:gd name="connsiteY2660" fmla="*/ 2039112 h 6857989"/>
              <a:gd name="connsiteX2661" fmla="*/ 3578812 w 12191985"/>
              <a:gd name="connsiteY2661" fmla="*/ 2077213 h 6857989"/>
              <a:gd name="connsiteX2662" fmla="*/ 3540719 w 12191985"/>
              <a:gd name="connsiteY2662" fmla="*/ 2039112 h 6857989"/>
              <a:gd name="connsiteX2663" fmla="*/ 3578812 w 12191985"/>
              <a:gd name="connsiteY2663" fmla="*/ 2001012 h 6857989"/>
              <a:gd name="connsiteX2664" fmla="*/ 7467776 w 12191985"/>
              <a:gd name="connsiteY2664" fmla="*/ 1778323 h 6857989"/>
              <a:gd name="connsiteX2665" fmla="*/ 7792481 w 12191985"/>
              <a:gd name="connsiteY2665" fmla="*/ 2138161 h 6857989"/>
              <a:gd name="connsiteX2666" fmla="*/ 8117282 w 12191985"/>
              <a:gd name="connsiteY2666" fmla="*/ 1778323 h 6857989"/>
              <a:gd name="connsiteX2667" fmla="*/ 8441993 w 12191985"/>
              <a:gd name="connsiteY2667" fmla="*/ 2138161 h 6857989"/>
              <a:gd name="connsiteX2668" fmla="*/ 8766701 w 12191985"/>
              <a:gd name="connsiteY2668" fmla="*/ 1778323 h 6857989"/>
              <a:gd name="connsiteX2669" fmla="*/ 9091502 w 12191985"/>
              <a:gd name="connsiteY2669" fmla="*/ 2138161 h 6857989"/>
              <a:gd name="connsiteX2670" fmla="*/ 9416211 w 12191985"/>
              <a:gd name="connsiteY2670" fmla="*/ 1778323 h 6857989"/>
              <a:gd name="connsiteX2671" fmla="*/ 9741012 w 12191985"/>
              <a:gd name="connsiteY2671" fmla="*/ 2138161 h 6857989"/>
              <a:gd name="connsiteX2672" fmla="*/ 10065813 w 12191985"/>
              <a:gd name="connsiteY2672" fmla="*/ 1778323 h 6857989"/>
              <a:gd name="connsiteX2673" fmla="*/ 10390521 w 12191985"/>
              <a:gd name="connsiteY2673" fmla="*/ 2138161 h 6857989"/>
              <a:gd name="connsiteX2674" fmla="*/ 10715307 w 12191985"/>
              <a:gd name="connsiteY2674" fmla="*/ 1778323 h 6857989"/>
              <a:gd name="connsiteX2675" fmla="*/ 11040109 w 12191985"/>
              <a:gd name="connsiteY2675" fmla="*/ 2138161 h 6857989"/>
              <a:gd name="connsiteX2676" fmla="*/ 11364816 w 12191985"/>
              <a:gd name="connsiteY2676" fmla="*/ 1778323 h 6857989"/>
              <a:gd name="connsiteX2677" fmla="*/ 11689619 w 12191985"/>
              <a:gd name="connsiteY2677" fmla="*/ 2138161 h 6857989"/>
              <a:gd name="connsiteX2678" fmla="*/ 12014421 w 12191985"/>
              <a:gd name="connsiteY2678" fmla="*/ 1778323 h 6857989"/>
              <a:gd name="connsiteX2679" fmla="*/ 12191969 w 12191985"/>
              <a:gd name="connsiteY2679" fmla="*/ 1975080 h 6857989"/>
              <a:gd name="connsiteX2680" fmla="*/ 12191969 w 12191985"/>
              <a:gd name="connsiteY2680" fmla="*/ 2037873 h 6857989"/>
              <a:gd name="connsiteX2681" fmla="*/ 12015088 w 12191985"/>
              <a:gd name="connsiteY2681" fmla="*/ 1841855 h 6857989"/>
              <a:gd name="connsiteX2682" fmla="*/ 11690381 w 12191985"/>
              <a:gd name="connsiteY2682" fmla="*/ 2201692 h 6857989"/>
              <a:gd name="connsiteX2683" fmla="*/ 11365578 w 12191985"/>
              <a:gd name="connsiteY2683" fmla="*/ 1841855 h 6857989"/>
              <a:gd name="connsiteX2684" fmla="*/ 11040776 w 12191985"/>
              <a:gd name="connsiteY2684" fmla="*/ 2201692 h 6857989"/>
              <a:gd name="connsiteX2685" fmla="*/ 10716068 w 12191985"/>
              <a:gd name="connsiteY2685" fmla="*/ 1841855 h 6857989"/>
              <a:gd name="connsiteX2686" fmla="*/ 10391283 w 12191985"/>
              <a:gd name="connsiteY2686" fmla="*/ 2201692 h 6857989"/>
              <a:gd name="connsiteX2687" fmla="*/ 10066480 w 12191985"/>
              <a:gd name="connsiteY2687" fmla="*/ 1841855 h 6857989"/>
              <a:gd name="connsiteX2688" fmla="*/ 9741680 w 12191985"/>
              <a:gd name="connsiteY2688" fmla="*/ 2201692 h 6857989"/>
              <a:gd name="connsiteX2689" fmla="*/ 9416973 w 12191985"/>
              <a:gd name="connsiteY2689" fmla="*/ 1841855 h 6857989"/>
              <a:gd name="connsiteX2690" fmla="*/ 9092169 w 12191985"/>
              <a:gd name="connsiteY2690" fmla="*/ 2201692 h 6857989"/>
              <a:gd name="connsiteX2691" fmla="*/ 8767369 w 12191985"/>
              <a:gd name="connsiteY2691" fmla="*/ 1841855 h 6857989"/>
              <a:gd name="connsiteX2692" fmla="*/ 8442659 w 12191985"/>
              <a:gd name="connsiteY2692" fmla="*/ 2201692 h 6857989"/>
              <a:gd name="connsiteX2693" fmla="*/ 8117854 w 12191985"/>
              <a:gd name="connsiteY2693" fmla="*/ 1841855 h 6857989"/>
              <a:gd name="connsiteX2694" fmla="*/ 7793053 w 12191985"/>
              <a:gd name="connsiteY2694" fmla="*/ 2201692 h 6857989"/>
              <a:gd name="connsiteX2695" fmla="*/ 7468252 w 12191985"/>
              <a:gd name="connsiteY2695" fmla="*/ 1841855 h 6857989"/>
              <a:gd name="connsiteX2696" fmla="*/ 7143735 w 12191985"/>
              <a:gd name="connsiteY2696" fmla="*/ 2201406 h 6857989"/>
              <a:gd name="connsiteX2697" fmla="*/ 7143735 w 12191985"/>
              <a:gd name="connsiteY2697" fmla="*/ 2137398 h 6857989"/>
              <a:gd name="connsiteX2698" fmla="*/ 324042 w 12191985"/>
              <a:gd name="connsiteY2698" fmla="*/ 1778323 h 6857989"/>
              <a:gd name="connsiteX2699" fmla="*/ 648748 w 12191985"/>
              <a:gd name="connsiteY2699" fmla="*/ 2138161 h 6857989"/>
              <a:gd name="connsiteX2700" fmla="*/ 973548 w 12191985"/>
              <a:gd name="connsiteY2700" fmla="*/ 1778323 h 6857989"/>
              <a:gd name="connsiteX2701" fmla="*/ 1298259 w 12191985"/>
              <a:gd name="connsiteY2701" fmla="*/ 2138161 h 6857989"/>
              <a:gd name="connsiteX2702" fmla="*/ 1622968 w 12191985"/>
              <a:gd name="connsiteY2702" fmla="*/ 1778323 h 6857989"/>
              <a:gd name="connsiteX2703" fmla="*/ 1947769 w 12191985"/>
              <a:gd name="connsiteY2703" fmla="*/ 2138161 h 6857989"/>
              <a:gd name="connsiteX2704" fmla="*/ 2272478 w 12191985"/>
              <a:gd name="connsiteY2704" fmla="*/ 1778323 h 6857989"/>
              <a:gd name="connsiteX2705" fmla="*/ 2597279 w 12191985"/>
              <a:gd name="connsiteY2705" fmla="*/ 2138161 h 6857989"/>
              <a:gd name="connsiteX2706" fmla="*/ 2922080 w 12191985"/>
              <a:gd name="connsiteY2706" fmla="*/ 1778323 h 6857989"/>
              <a:gd name="connsiteX2707" fmla="*/ 3246789 w 12191985"/>
              <a:gd name="connsiteY2707" fmla="*/ 2138161 h 6857989"/>
              <a:gd name="connsiteX2708" fmla="*/ 3571573 w 12191985"/>
              <a:gd name="connsiteY2708" fmla="*/ 1778323 h 6857989"/>
              <a:gd name="connsiteX2709" fmla="*/ 3896375 w 12191985"/>
              <a:gd name="connsiteY2709" fmla="*/ 2138161 h 6857989"/>
              <a:gd name="connsiteX2710" fmla="*/ 4221082 w 12191985"/>
              <a:gd name="connsiteY2710" fmla="*/ 1778323 h 6857989"/>
              <a:gd name="connsiteX2711" fmla="*/ 4545885 w 12191985"/>
              <a:gd name="connsiteY2711" fmla="*/ 2138161 h 6857989"/>
              <a:gd name="connsiteX2712" fmla="*/ 4870688 w 12191985"/>
              <a:gd name="connsiteY2712" fmla="*/ 1778323 h 6857989"/>
              <a:gd name="connsiteX2713" fmla="*/ 5195395 w 12191985"/>
              <a:gd name="connsiteY2713" fmla="*/ 2138161 h 6857989"/>
              <a:gd name="connsiteX2714" fmla="*/ 5520198 w 12191985"/>
              <a:gd name="connsiteY2714" fmla="*/ 1778323 h 6857989"/>
              <a:gd name="connsiteX2715" fmla="*/ 5845000 w 12191985"/>
              <a:gd name="connsiteY2715" fmla="*/ 2138161 h 6857989"/>
              <a:gd name="connsiteX2716" fmla="*/ 6169802 w 12191985"/>
              <a:gd name="connsiteY2716" fmla="*/ 1778323 h 6857989"/>
              <a:gd name="connsiteX2717" fmla="*/ 6494604 w 12191985"/>
              <a:gd name="connsiteY2717" fmla="*/ 2138161 h 6857989"/>
              <a:gd name="connsiteX2718" fmla="*/ 6819407 w 12191985"/>
              <a:gd name="connsiteY2718" fmla="*/ 1778323 h 6857989"/>
              <a:gd name="connsiteX2719" fmla="*/ 7143733 w 12191985"/>
              <a:gd name="connsiteY2719" fmla="*/ 2137589 h 6857989"/>
              <a:gd name="connsiteX2720" fmla="*/ 7143733 w 12191985"/>
              <a:gd name="connsiteY2720" fmla="*/ 2200740 h 6857989"/>
              <a:gd name="connsiteX2721" fmla="*/ 7143733 w 12191985"/>
              <a:gd name="connsiteY2721" fmla="*/ 2200836 h 6857989"/>
              <a:gd name="connsiteX2722" fmla="*/ 6821788 w 12191985"/>
              <a:gd name="connsiteY2722" fmla="*/ 1844045 h 6857989"/>
              <a:gd name="connsiteX2723" fmla="*/ 6819788 w 12191985"/>
              <a:gd name="connsiteY2723" fmla="*/ 1841855 h 6857989"/>
              <a:gd name="connsiteX2724" fmla="*/ 6495081 w 12191985"/>
              <a:gd name="connsiteY2724" fmla="*/ 2201692 h 6857989"/>
              <a:gd name="connsiteX2725" fmla="*/ 6170373 w 12191985"/>
              <a:gd name="connsiteY2725" fmla="*/ 1841855 h 6857989"/>
              <a:gd name="connsiteX2726" fmla="*/ 5845571 w 12191985"/>
              <a:gd name="connsiteY2726" fmla="*/ 2201692 h 6857989"/>
              <a:gd name="connsiteX2727" fmla="*/ 5520864 w 12191985"/>
              <a:gd name="connsiteY2727" fmla="*/ 1841855 h 6857989"/>
              <a:gd name="connsiteX2728" fmla="*/ 5196062 w 12191985"/>
              <a:gd name="connsiteY2728" fmla="*/ 2201692 h 6857989"/>
              <a:gd name="connsiteX2729" fmla="*/ 4871355 w 12191985"/>
              <a:gd name="connsiteY2729" fmla="*/ 1841855 h 6857989"/>
              <a:gd name="connsiteX2730" fmla="*/ 4546648 w 12191985"/>
              <a:gd name="connsiteY2730" fmla="*/ 2201692 h 6857989"/>
              <a:gd name="connsiteX2731" fmla="*/ 4221845 w 12191985"/>
              <a:gd name="connsiteY2731" fmla="*/ 1841855 h 6857989"/>
              <a:gd name="connsiteX2732" fmla="*/ 3897043 w 12191985"/>
              <a:gd name="connsiteY2732" fmla="*/ 2201692 h 6857989"/>
              <a:gd name="connsiteX2733" fmla="*/ 3572335 w 12191985"/>
              <a:gd name="connsiteY2733" fmla="*/ 1841855 h 6857989"/>
              <a:gd name="connsiteX2734" fmla="*/ 3247549 w 12191985"/>
              <a:gd name="connsiteY2734" fmla="*/ 2201692 h 6857989"/>
              <a:gd name="connsiteX2735" fmla="*/ 2922746 w 12191985"/>
              <a:gd name="connsiteY2735" fmla="*/ 1841855 h 6857989"/>
              <a:gd name="connsiteX2736" fmla="*/ 2597947 w 12191985"/>
              <a:gd name="connsiteY2736" fmla="*/ 2201692 h 6857989"/>
              <a:gd name="connsiteX2737" fmla="*/ 2273239 w 12191985"/>
              <a:gd name="connsiteY2737" fmla="*/ 1841855 h 6857989"/>
              <a:gd name="connsiteX2738" fmla="*/ 1948435 w 12191985"/>
              <a:gd name="connsiteY2738" fmla="*/ 2201692 h 6857989"/>
              <a:gd name="connsiteX2739" fmla="*/ 1623636 w 12191985"/>
              <a:gd name="connsiteY2739" fmla="*/ 1841855 h 6857989"/>
              <a:gd name="connsiteX2740" fmla="*/ 1298926 w 12191985"/>
              <a:gd name="connsiteY2740" fmla="*/ 2201692 h 6857989"/>
              <a:gd name="connsiteX2741" fmla="*/ 974121 w 12191985"/>
              <a:gd name="connsiteY2741" fmla="*/ 1841855 h 6857989"/>
              <a:gd name="connsiteX2742" fmla="*/ 649319 w 12191985"/>
              <a:gd name="connsiteY2742" fmla="*/ 2201692 h 6857989"/>
              <a:gd name="connsiteX2743" fmla="*/ 324518 w 12191985"/>
              <a:gd name="connsiteY2743" fmla="*/ 1841855 h 6857989"/>
              <a:gd name="connsiteX2744" fmla="*/ 1 w 12191985"/>
              <a:gd name="connsiteY2744" fmla="*/ 2201407 h 6857989"/>
              <a:gd name="connsiteX2745" fmla="*/ 1 w 12191985"/>
              <a:gd name="connsiteY2745" fmla="*/ 2137398 h 6857989"/>
              <a:gd name="connsiteX2746" fmla="*/ 10932952 w 12191985"/>
              <a:gd name="connsiteY2746" fmla="*/ 1670678 h 6857989"/>
              <a:gd name="connsiteX2747" fmla="*/ 11153360 w 12191985"/>
              <a:gd name="connsiteY2747" fmla="*/ 1670678 h 6857989"/>
              <a:gd name="connsiteX2748" fmla="*/ 11043156 w 12191985"/>
              <a:gd name="connsiteY2748" fmla="*/ 1792789 h 6857989"/>
              <a:gd name="connsiteX2749" fmla="*/ 10282781 w 12191985"/>
              <a:gd name="connsiteY2749" fmla="*/ 1670678 h 6857989"/>
              <a:gd name="connsiteX2750" fmla="*/ 10503188 w 12191985"/>
              <a:gd name="connsiteY2750" fmla="*/ 1670678 h 6857989"/>
              <a:gd name="connsiteX2751" fmla="*/ 10392984 w 12191985"/>
              <a:gd name="connsiteY2751" fmla="*/ 1792789 h 6857989"/>
              <a:gd name="connsiteX2752" fmla="*/ 9632699 w 12191985"/>
              <a:gd name="connsiteY2752" fmla="*/ 1670678 h 6857989"/>
              <a:gd name="connsiteX2753" fmla="*/ 9853108 w 12191985"/>
              <a:gd name="connsiteY2753" fmla="*/ 1670678 h 6857989"/>
              <a:gd name="connsiteX2754" fmla="*/ 9742904 w 12191985"/>
              <a:gd name="connsiteY2754" fmla="*/ 1792789 h 6857989"/>
              <a:gd name="connsiteX2755" fmla="*/ 8982523 w 12191985"/>
              <a:gd name="connsiteY2755" fmla="*/ 1670678 h 6857989"/>
              <a:gd name="connsiteX2756" fmla="*/ 9202932 w 12191985"/>
              <a:gd name="connsiteY2756" fmla="*/ 1670678 h 6857989"/>
              <a:gd name="connsiteX2757" fmla="*/ 9092727 w 12191985"/>
              <a:gd name="connsiteY2757" fmla="*/ 1792789 h 6857989"/>
              <a:gd name="connsiteX2758" fmla="*/ 8332443 w 12191985"/>
              <a:gd name="connsiteY2758" fmla="*/ 1670678 h 6857989"/>
              <a:gd name="connsiteX2759" fmla="*/ 8552851 w 12191985"/>
              <a:gd name="connsiteY2759" fmla="*/ 1670678 h 6857989"/>
              <a:gd name="connsiteX2760" fmla="*/ 8442646 w 12191985"/>
              <a:gd name="connsiteY2760" fmla="*/ 1792789 h 6857989"/>
              <a:gd name="connsiteX2761" fmla="*/ 7682266 w 12191985"/>
              <a:gd name="connsiteY2761" fmla="*/ 1670678 h 6857989"/>
              <a:gd name="connsiteX2762" fmla="*/ 7902675 w 12191985"/>
              <a:gd name="connsiteY2762" fmla="*/ 1670678 h 6857989"/>
              <a:gd name="connsiteX2763" fmla="*/ 7792470 w 12191985"/>
              <a:gd name="connsiteY2763" fmla="*/ 1792789 h 6857989"/>
              <a:gd name="connsiteX2764" fmla="*/ 3789219 w 12191985"/>
              <a:gd name="connsiteY2764" fmla="*/ 1670678 h 6857989"/>
              <a:gd name="connsiteX2765" fmla="*/ 4009627 w 12191985"/>
              <a:gd name="connsiteY2765" fmla="*/ 1670678 h 6857989"/>
              <a:gd name="connsiteX2766" fmla="*/ 3899423 w 12191985"/>
              <a:gd name="connsiteY2766" fmla="*/ 1792789 h 6857989"/>
              <a:gd name="connsiteX2767" fmla="*/ 3139048 w 12191985"/>
              <a:gd name="connsiteY2767" fmla="*/ 1670678 h 6857989"/>
              <a:gd name="connsiteX2768" fmla="*/ 3359455 w 12191985"/>
              <a:gd name="connsiteY2768" fmla="*/ 1670678 h 6857989"/>
              <a:gd name="connsiteX2769" fmla="*/ 3249251 w 12191985"/>
              <a:gd name="connsiteY2769" fmla="*/ 1792789 h 6857989"/>
              <a:gd name="connsiteX2770" fmla="*/ 2488965 w 12191985"/>
              <a:gd name="connsiteY2770" fmla="*/ 1670678 h 6857989"/>
              <a:gd name="connsiteX2771" fmla="*/ 2709375 w 12191985"/>
              <a:gd name="connsiteY2771" fmla="*/ 1670678 h 6857989"/>
              <a:gd name="connsiteX2772" fmla="*/ 2599170 w 12191985"/>
              <a:gd name="connsiteY2772" fmla="*/ 1792789 h 6857989"/>
              <a:gd name="connsiteX2773" fmla="*/ 1838789 w 12191985"/>
              <a:gd name="connsiteY2773" fmla="*/ 1670678 h 6857989"/>
              <a:gd name="connsiteX2774" fmla="*/ 2059199 w 12191985"/>
              <a:gd name="connsiteY2774" fmla="*/ 1670678 h 6857989"/>
              <a:gd name="connsiteX2775" fmla="*/ 1948994 w 12191985"/>
              <a:gd name="connsiteY2775" fmla="*/ 1792789 h 6857989"/>
              <a:gd name="connsiteX2776" fmla="*/ 1188709 w 12191985"/>
              <a:gd name="connsiteY2776" fmla="*/ 1670678 h 6857989"/>
              <a:gd name="connsiteX2777" fmla="*/ 1409117 w 12191985"/>
              <a:gd name="connsiteY2777" fmla="*/ 1670678 h 6857989"/>
              <a:gd name="connsiteX2778" fmla="*/ 1298912 w 12191985"/>
              <a:gd name="connsiteY2778" fmla="*/ 1792789 h 6857989"/>
              <a:gd name="connsiteX2779" fmla="*/ 538532 w 12191985"/>
              <a:gd name="connsiteY2779" fmla="*/ 1670678 h 6857989"/>
              <a:gd name="connsiteX2780" fmla="*/ 758941 w 12191985"/>
              <a:gd name="connsiteY2780" fmla="*/ 1670678 h 6857989"/>
              <a:gd name="connsiteX2781" fmla="*/ 648736 w 12191985"/>
              <a:gd name="connsiteY2781" fmla="*/ 1792789 h 6857989"/>
              <a:gd name="connsiteX2782" fmla="*/ 11583033 w 12191985"/>
              <a:gd name="connsiteY2782" fmla="*/ 1670677 h 6857989"/>
              <a:gd name="connsiteX2783" fmla="*/ 11803441 w 12191985"/>
              <a:gd name="connsiteY2783" fmla="*/ 1670677 h 6857989"/>
              <a:gd name="connsiteX2784" fmla="*/ 11693237 w 12191985"/>
              <a:gd name="connsiteY2784" fmla="*/ 1792788 h 6857989"/>
              <a:gd name="connsiteX2785" fmla="*/ 6389734 w 12191985"/>
              <a:gd name="connsiteY2785" fmla="*/ 1670677 h 6857989"/>
              <a:gd name="connsiteX2786" fmla="*/ 6610142 w 12191985"/>
              <a:gd name="connsiteY2786" fmla="*/ 1670677 h 6857989"/>
              <a:gd name="connsiteX2787" fmla="*/ 6499938 w 12191985"/>
              <a:gd name="connsiteY2787" fmla="*/ 1792788 h 6857989"/>
              <a:gd name="connsiteX2788" fmla="*/ 5739557 w 12191985"/>
              <a:gd name="connsiteY2788" fmla="*/ 1670677 h 6857989"/>
              <a:gd name="connsiteX2789" fmla="*/ 5959965 w 12191985"/>
              <a:gd name="connsiteY2789" fmla="*/ 1670677 h 6857989"/>
              <a:gd name="connsiteX2790" fmla="*/ 5849762 w 12191985"/>
              <a:gd name="connsiteY2790" fmla="*/ 1792788 h 6857989"/>
              <a:gd name="connsiteX2791" fmla="*/ 5089477 w 12191985"/>
              <a:gd name="connsiteY2791" fmla="*/ 1670677 h 6857989"/>
              <a:gd name="connsiteX2792" fmla="*/ 5309885 w 12191985"/>
              <a:gd name="connsiteY2792" fmla="*/ 1670677 h 6857989"/>
              <a:gd name="connsiteX2793" fmla="*/ 5199680 w 12191985"/>
              <a:gd name="connsiteY2793" fmla="*/ 1792788 h 6857989"/>
              <a:gd name="connsiteX2794" fmla="*/ 4439300 w 12191985"/>
              <a:gd name="connsiteY2794" fmla="*/ 1670677 h 6857989"/>
              <a:gd name="connsiteX2795" fmla="*/ 4659707 w 12191985"/>
              <a:gd name="connsiteY2795" fmla="*/ 1670677 h 6857989"/>
              <a:gd name="connsiteX2796" fmla="*/ 4549504 w 12191985"/>
              <a:gd name="connsiteY2796" fmla="*/ 1792788 h 6857989"/>
              <a:gd name="connsiteX2797" fmla="*/ 324042 w 12191985"/>
              <a:gd name="connsiteY2797" fmla="*/ 1581061 h 6857989"/>
              <a:gd name="connsiteX2798" fmla="*/ 648748 w 12191985"/>
              <a:gd name="connsiteY2798" fmla="*/ 1940914 h 6857989"/>
              <a:gd name="connsiteX2799" fmla="*/ 973548 w 12191985"/>
              <a:gd name="connsiteY2799" fmla="*/ 1581061 h 6857989"/>
              <a:gd name="connsiteX2800" fmla="*/ 1298259 w 12191985"/>
              <a:gd name="connsiteY2800" fmla="*/ 1940914 h 6857989"/>
              <a:gd name="connsiteX2801" fmla="*/ 1622968 w 12191985"/>
              <a:gd name="connsiteY2801" fmla="*/ 1581061 h 6857989"/>
              <a:gd name="connsiteX2802" fmla="*/ 1947769 w 12191985"/>
              <a:gd name="connsiteY2802" fmla="*/ 1940914 h 6857989"/>
              <a:gd name="connsiteX2803" fmla="*/ 2272478 w 12191985"/>
              <a:gd name="connsiteY2803" fmla="*/ 1581061 h 6857989"/>
              <a:gd name="connsiteX2804" fmla="*/ 2597279 w 12191985"/>
              <a:gd name="connsiteY2804" fmla="*/ 1940914 h 6857989"/>
              <a:gd name="connsiteX2805" fmla="*/ 2922080 w 12191985"/>
              <a:gd name="connsiteY2805" fmla="*/ 1581061 h 6857989"/>
              <a:gd name="connsiteX2806" fmla="*/ 3246789 w 12191985"/>
              <a:gd name="connsiteY2806" fmla="*/ 1940914 h 6857989"/>
              <a:gd name="connsiteX2807" fmla="*/ 3571573 w 12191985"/>
              <a:gd name="connsiteY2807" fmla="*/ 1581061 h 6857989"/>
              <a:gd name="connsiteX2808" fmla="*/ 3896375 w 12191985"/>
              <a:gd name="connsiteY2808" fmla="*/ 1940914 h 6857989"/>
              <a:gd name="connsiteX2809" fmla="*/ 4221082 w 12191985"/>
              <a:gd name="connsiteY2809" fmla="*/ 1581061 h 6857989"/>
              <a:gd name="connsiteX2810" fmla="*/ 4545885 w 12191985"/>
              <a:gd name="connsiteY2810" fmla="*/ 1940914 h 6857989"/>
              <a:gd name="connsiteX2811" fmla="*/ 4870688 w 12191985"/>
              <a:gd name="connsiteY2811" fmla="*/ 1581061 h 6857989"/>
              <a:gd name="connsiteX2812" fmla="*/ 5195395 w 12191985"/>
              <a:gd name="connsiteY2812" fmla="*/ 1940914 h 6857989"/>
              <a:gd name="connsiteX2813" fmla="*/ 5520198 w 12191985"/>
              <a:gd name="connsiteY2813" fmla="*/ 1581061 h 6857989"/>
              <a:gd name="connsiteX2814" fmla="*/ 5845000 w 12191985"/>
              <a:gd name="connsiteY2814" fmla="*/ 1940914 h 6857989"/>
              <a:gd name="connsiteX2815" fmla="*/ 6169802 w 12191985"/>
              <a:gd name="connsiteY2815" fmla="*/ 1581061 h 6857989"/>
              <a:gd name="connsiteX2816" fmla="*/ 6494604 w 12191985"/>
              <a:gd name="connsiteY2816" fmla="*/ 1940914 h 6857989"/>
              <a:gd name="connsiteX2817" fmla="*/ 6819407 w 12191985"/>
              <a:gd name="connsiteY2817" fmla="*/ 1581061 h 6857989"/>
              <a:gd name="connsiteX2818" fmla="*/ 7143733 w 12191985"/>
              <a:gd name="connsiteY2818" fmla="*/ 1940342 h 6857989"/>
              <a:gd name="connsiteX2819" fmla="*/ 7143733 w 12191985"/>
              <a:gd name="connsiteY2819" fmla="*/ 2003493 h 6857989"/>
              <a:gd name="connsiteX2820" fmla="*/ 7143733 w 12191985"/>
              <a:gd name="connsiteY2820" fmla="*/ 2003589 h 6857989"/>
              <a:gd name="connsiteX2821" fmla="*/ 6821788 w 12191985"/>
              <a:gd name="connsiteY2821" fmla="*/ 1646781 h 6857989"/>
              <a:gd name="connsiteX2822" fmla="*/ 6819788 w 12191985"/>
              <a:gd name="connsiteY2822" fmla="*/ 1644590 h 6857989"/>
              <a:gd name="connsiteX2823" fmla="*/ 6495081 w 12191985"/>
              <a:gd name="connsiteY2823" fmla="*/ 2004445 h 6857989"/>
              <a:gd name="connsiteX2824" fmla="*/ 6170373 w 12191985"/>
              <a:gd name="connsiteY2824" fmla="*/ 1644590 h 6857989"/>
              <a:gd name="connsiteX2825" fmla="*/ 5845571 w 12191985"/>
              <a:gd name="connsiteY2825" fmla="*/ 2004445 h 6857989"/>
              <a:gd name="connsiteX2826" fmla="*/ 5520864 w 12191985"/>
              <a:gd name="connsiteY2826" fmla="*/ 1644590 h 6857989"/>
              <a:gd name="connsiteX2827" fmla="*/ 5196062 w 12191985"/>
              <a:gd name="connsiteY2827" fmla="*/ 2004445 h 6857989"/>
              <a:gd name="connsiteX2828" fmla="*/ 4871355 w 12191985"/>
              <a:gd name="connsiteY2828" fmla="*/ 1644590 h 6857989"/>
              <a:gd name="connsiteX2829" fmla="*/ 4546648 w 12191985"/>
              <a:gd name="connsiteY2829" fmla="*/ 2004445 h 6857989"/>
              <a:gd name="connsiteX2830" fmla="*/ 4221845 w 12191985"/>
              <a:gd name="connsiteY2830" fmla="*/ 1644590 h 6857989"/>
              <a:gd name="connsiteX2831" fmla="*/ 3897043 w 12191985"/>
              <a:gd name="connsiteY2831" fmla="*/ 2004445 h 6857989"/>
              <a:gd name="connsiteX2832" fmla="*/ 3572335 w 12191985"/>
              <a:gd name="connsiteY2832" fmla="*/ 1644590 h 6857989"/>
              <a:gd name="connsiteX2833" fmla="*/ 3247549 w 12191985"/>
              <a:gd name="connsiteY2833" fmla="*/ 2004445 h 6857989"/>
              <a:gd name="connsiteX2834" fmla="*/ 2922746 w 12191985"/>
              <a:gd name="connsiteY2834" fmla="*/ 1644590 h 6857989"/>
              <a:gd name="connsiteX2835" fmla="*/ 2597947 w 12191985"/>
              <a:gd name="connsiteY2835" fmla="*/ 2004445 h 6857989"/>
              <a:gd name="connsiteX2836" fmla="*/ 2273239 w 12191985"/>
              <a:gd name="connsiteY2836" fmla="*/ 1644590 h 6857989"/>
              <a:gd name="connsiteX2837" fmla="*/ 1948435 w 12191985"/>
              <a:gd name="connsiteY2837" fmla="*/ 2004445 h 6857989"/>
              <a:gd name="connsiteX2838" fmla="*/ 1623636 w 12191985"/>
              <a:gd name="connsiteY2838" fmla="*/ 1644590 h 6857989"/>
              <a:gd name="connsiteX2839" fmla="*/ 1298926 w 12191985"/>
              <a:gd name="connsiteY2839" fmla="*/ 2004445 h 6857989"/>
              <a:gd name="connsiteX2840" fmla="*/ 974121 w 12191985"/>
              <a:gd name="connsiteY2840" fmla="*/ 1644590 h 6857989"/>
              <a:gd name="connsiteX2841" fmla="*/ 649319 w 12191985"/>
              <a:gd name="connsiteY2841" fmla="*/ 2004445 h 6857989"/>
              <a:gd name="connsiteX2842" fmla="*/ 324518 w 12191985"/>
              <a:gd name="connsiteY2842" fmla="*/ 1644590 h 6857989"/>
              <a:gd name="connsiteX2843" fmla="*/ 2 w 12191985"/>
              <a:gd name="connsiteY2843" fmla="*/ 2004160 h 6857989"/>
              <a:gd name="connsiteX2844" fmla="*/ 2 w 12191985"/>
              <a:gd name="connsiteY2844" fmla="*/ 1940151 h 6857989"/>
              <a:gd name="connsiteX2845" fmla="*/ 7467776 w 12191985"/>
              <a:gd name="connsiteY2845" fmla="*/ 1581060 h 6857989"/>
              <a:gd name="connsiteX2846" fmla="*/ 7792481 w 12191985"/>
              <a:gd name="connsiteY2846" fmla="*/ 1940914 h 6857989"/>
              <a:gd name="connsiteX2847" fmla="*/ 8117282 w 12191985"/>
              <a:gd name="connsiteY2847" fmla="*/ 1581060 h 6857989"/>
              <a:gd name="connsiteX2848" fmla="*/ 8441993 w 12191985"/>
              <a:gd name="connsiteY2848" fmla="*/ 1940914 h 6857989"/>
              <a:gd name="connsiteX2849" fmla="*/ 8766701 w 12191985"/>
              <a:gd name="connsiteY2849" fmla="*/ 1581060 h 6857989"/>
              <a:gd name="connsiteX2850" fmla="*/ 9091502 w 12191985"/>
              <a:gd name="connsiteY2850" fmla="*/ 1940914 h 6857989"/>
              <a:gd name="connsiteX2851" fmla="*/ 9416211 w 12191985"/>
              <a:gd name="connsiteY2851" fmla="*/ 1581060 h 6857989"/>
              <a:gd name="connsiteX2852" fmla="*/ 9741012 w 12191985"/>
              <a:gd name="connsiteY2852" fmla="*/ 1940914 h 6857989"/>
              <a:gd name="connsiteX2853" fmla="*/ 10065813 w 12191985"/>
              <a:gd name="connsiteY2853" fmla="*/ 1581060 h 6857989"/>
              <a:gd name="connsiteX2854" fmla="*/ 10390521 w 12191985"/>
              <a:gd name="connsiteY2854" fmla="*/ 1940914 h 6857989"/>
              <a:gd name="connsiteX2855" fmla="*/ 10715307 w 12191985"/>
              <a:gd name="connsiteY2855" fmla="*/ 1581060 h 6857989"/>
              <a:gd name="connsiteX2856" fmla="*/ 11040109 w 12191985"/>
              <a:gd name="connsiteY2856" fmla="*/ 1940914 h 6857989"/>
              <a:gd name="connsiteX2857" fmla="*/ 11364816 w 12191985"/>
              <a:gd name="connsiteY2857" fmla="*/ 1581060 h 6857989"/>
              <a:gd name="connsiteX2858" fmla="*/ 11689619 w 12191985"/>
              <a:gd name="connsiteY2858" fmla="*/ 1940914 h 6857989"/>
              <a:gd name="connsiteX2859" fmla="*/ 12014421 w 12191985"/>
              <a:gd name="connsiteY2859" fmla="*/ 1581060 h 6857989"/>
              <a:gd name="connsiteX2860" fmla="*/ 12191969 w 12191985"/>
              <a:gd name="connsiteY2860" fmla="*/ 1777826 h 6857989"/>
              <a:gd name="connsiteX2861" fmla="*/ 12191969 w 12191985"/>
              <a:gd name="connsiteY2861" fmla="*/ 1840618 h 6857989"/>
              <a:gd name="connsiteX2862" fmla="*/ 12015088 w 12191985"/>
              <a:gd name="connsiteY2862" fmla="*/ 1644590 h 6857989"/>
              <a:gd name="connsiteX2863" fmla="*/ 11690381 w 12191985"/>
              <a:gd name="connsiteY2863" fmla="*/ 2004445 h 6857989"/>
              <a:gd name="connsiteX2864" fmla="*/ 11365578 w 12191985"/>
              <a:gd name="connsiteY2864" fmla="*/ 1644590 h 6857989"/>
              <a:gd name="connsiteX2865" fmla="*/ 11040776 w 12191985"/>
              <a:gd name="connsiteY2865" fmla="*/ 2004445 h 6857989"/>
              <a:gd name="connsiteX2866" fmla="*/ 10716068 w 12191985"/>
              <a:gd name="connsiteY2866" fmla="*/ 1644590 h 6857989"/>
              <a:gd name="connsiteX2867" fmla="*/ 10391283 w 12191985"/>
              <a:gd name="connsiteY2867" fmla="*/ 2004445 h 6857989"/>
              <a:gd name="connsiteX2868" fmla="*/ 10066480 w 12191985"/>
              <a:gd name="connsiteY2868" fmla="*/ 1644590 h 6857989"/>
              <a:gd name="connsiteX2869" fmla="*/ 9741680 w 12191985"/>
              <a:gd name="connsiteY2869" fmla="*/ 2004445 h 6857989"/>
              <a:gd name="connsiteX2870" fmla="*/ 9416973 w 12191985"/>
              <a:gd name="connsiteY2870" fmla="*/ 1644590 h 6857989"/>
              <a:gd name="connsiteX2871" fmla="*/ 9092169 w 12191985"/>
              <a:gd name="connsiteY2871" fmla="*/ 2004445 h 6857989"/>
              <a:gd name="connsiteX2872" fmla="*/ 8767369 w 12191985"/>
              <a:gd name="connsiteY2872" fmla="*/ 1644590 h 6857989"/>
              <a:gd name="connsiteX2873" fmla="*/ 8442659 w 12191985"/>
              <a:gd name="connsiteY2873" fmla="*/ 2004445 h 6857989"/>
              <a:gd name="connsiteX2874" fmla="*/ 8117854 w 12191985"/>
              <a:gd name="connsiteY2874" fmla="*/ 1644590 h 6857989"/>
              <a:gd name="connsiteX2875" fmla="*/ 7793053 w 12191985"/>
              <a:gd name="connsiteY2875" fmla="*/ 2004445 h 6857989"/>
              <a:gd name="connsiteX2876" fmla="*/ 7468252 w 12191985"/>
              <a:gd name="connsiteY2876" fmla="*/ 1644590 h 6857989"/>
              <a:gd name="connsiteX2877" fmla="*/ 7143735 w 12191985"/>
              <a:gd name="connsiteY2877" fmla="*/ 2004159 h 6857989"/>
              <a:gd name="connsiteX2878" fmla="*/ 7143735 w 12191985"/>
              <a:gd name="connsiteY2878" fmla="*/ 1940151 h 6857989"/>
              <a:gd name="connsiteX2879" fmla="*/ 12022707 w 12191985"/>
              <a:gd name="connsiteY2879" fmla="*/ 1412654 h 6857989"/>
              <a:gd name="connsiteX2880" fmla="*/ 12060807 w 12191985"/>
              <a:gd name="connsiteY2880" fmla="*/ 1450753 h 6857989"/>
              <a:gd name="connsiteX2881" fmla="*/ 12022707 w 12191985"/>
              <a:gd name="connsiteY2881" fmla="*/ 1488853 h 6857989"/>
              <a:gd name="connsiteX2882" fmla="*/ 11984607 w 12191985"/>
              <a:gd name="connsiteY2882" fmla="*/ 1450753 h 6857989"/>
              <a:gd name="connsiteX2883" fmla="*/ 12022707 w 12191985"/>
              <a:gd name="connsiteY2883" fmla="*/ 1412654 h 6857989"/>
              <a:gd name="connsiteX2884" fmla="*/ 11372626 w 12191985"/>
              <a:gd name="connsiteY2884" fmla="*/ 1412654 h 6857989"/>
              <a:gd name="connsiteX2885" fmla="*/ 11410726 w 12191985"/>
              <a:gd name="connsiteY2885" fmla="*/ 1450753 h 6857989"/>
              <a:gd name="connsiteX2886" fmla="*/ 11372626 w 12191985"/>
              <a:gd name="connsiteY2886" fmla="*/ 1488853 h 6857989"/>
              <a:gd name="connsiteX2887" fmla="*/ 11334526 w 12191985"/>
              <a:gd name="connsiteY2887" fmla="*/ 1450753 h 6857989"/>
              <a:gd name="connsiteX2888" fmla="*/ 11372626 w 12191985"/>
              <a:gd name="connsiteY2888" fmla="*/ 1412654 h 6857989"/>
              <a:gd name="connsiteX2889" fmla="*/ 10722545 w 12191985"/>
              <a:gd name="connsiteY2889" fmla="*/ 1412654 h 6857989"/>
              <a:gd name="connsiteX2890" fmla="*/ 10760645 w 12191985"/>
              <a:gd name="connsiteY2890" fmla="*/ 1450753 h 6857989"/>
              <a:gd name="connsiteX2891" fmla="*/ 10722545 w 12191985"/>
              <a:gd name="connsiteY2891" fmla="*/ 1488853 h 6857989"/>
              <a:gd name="connsiteX2892" fmla="*/ 10684453 w 12191985"/>
              <a:gd name="connsiteY2892" fmla="*/ 1450753 h 6857989"/>
              <a:gd name="connsiteX2893" fmla="*/ 10722545 w 12191985"/>
              <a:gd name="connsiteY2893" fmla="*/ 1412654 h 6857989"/>
              <a:gd name="connsiteX2894" fmla="*/ 10072477 w 12191985"/>
              <a:gd name="connsiteY2894" fmla="*/ 1412654 h 6857989"/>
              <a:gd name="connsiteX2895" fmla="*/ 10110574 w 12191985"/>
              <a:gd name="connsiteY2895" fmla="*/ 1450753 h 6857989"/>
              <a:gd name="connsiteX2896" fmla="*/ 10072477 w 12191985"/>
              <a:gd name="connsiteY2896" fmla="*/ 1488853 h 6857989"/>
              <a:gd name="connsiteX2897" fmla="*/ 10034377 w 12191985"/>
              <a:gd name="connsiteY2897" fmla="*/ 1450753 h 6857989"/>
              <a:gd name="connsiteX2898" fmla="*/ 10072477 w 12191985"/>
              <a:gd name="connsiteY2898" fmla="*/ 1412654 h 6857989"/>
              <a:gd name="connsiteX2899" fmla="*/ 9422399 w 12191985"/>
              <a:gd name="connsiteY2899" fmla="*/ 1412654 h 6857989"/>
              <a:gd name="connsiteX2900" fmla="*/ 9460499 w 12191985"/>
              <a:gd name="connsiteY2900" fmla="*/ 1450754 h 6857989"/>
              <a:gd name="connsiteX2901" fmla="*/ 9422399 w 12191985"/>
              <a:gd name="connsiteY2901" fmla="*/ 1488853 h 6857989"/>
              <a:gd name="connsiteX2902" fmla="*/ 9384298 w 12191985"/>
              <a:gd name="connsiteY2902" fmla="*/ 1450754 h 6857989"/>
              <a:gd name="connsiteX2903" fmla="*/ 9422399 w 12191985"/>
              <a:gd name="connsiteY2903" fmla="*/ 1412654 h 6857989"/>
              <a:gd name="connsiteX2904" fmla="*/ 8772317 w 12191985"/>
              <a:gd name="connsiteY2904" fmla="*/ 1412654 h 6857989"/>
              <a:gd name="connsiteX2905" fmla="*/ 8810416 w 12191985"/>
              <a:gd name="connsiteY2905" fmla="*/ 1450754 h 6857989"/>
              <a:gd name="connsiteX2906" fmla="*/ 8772317 w 12191985"/>
              <a:gd name="connsiteY2906" fmla="*/ 1488854 h 6857989"/>
              <a:gd name="connsiteX2907" fmla="*/ 8734216 w 12191985"/>
              <a:gd name="connsiteY2907" fmla="*/ 1450754 h 6857989"/>
              <a:gd name="connsiteX2908" fmla="*/ 8772317 w 12191985"/>
              <a:gd name="connsiteY2908" fmla="*/ 1412654 h 6857989"/>
              <a:gd name="connsiteX2909" fmla="*/ 8122233 w 12191985"/>
              <a:gd name="connsiteY2909" fmla="*/ 1412654 h 6857989"/>
              <a:gd name="connsiteX2910" fmla="*/ 8160332 w 12191985"/>
              <a:gd name="connsiteY2910" fmla="*/ 1450754 h 6857989"/>
              <a:gd name="connsiteX2911" fmla="*/ 8122233 w 12191985"/>
              <a:gd name="connsiteY2911" fmla="*/ 1488854 h 6857989"/>
              <a:gd name="connsiteX2912" fmla="*/ 8084132 w 12191985"/>
              <a:gd name="connsiteY2912" fmla="*/ 1450754 h 6857989"/>
              <a:gd name="connsiteX2913" fmla="*/ 8122233 w 12191985"/>
              <a:gd name="connsiteY2913" fmla="*/ 1412654 h 6857989"/>
              <a:gd name="connsiteX2914" fmla="*/ 7472153 w 12191985"/>
              <a:gd name="connsiteY2914" fmla="*/ 1412654 h 6857989"/>
              <a:gd name="connsiteX2915" fmla="*/ 7510252 w 12191985"/>
              <a:gd name="connsiteY2915" fmla="*/ 1450754 h 6857989"/>
              <a:gd name="connsiteX2916" fmla="*/ 7472153 w 12191985"/>
              <a:gd name="connsiteY2916" fmla="*/ 1488854 h 6857989"/>
              <a:gd name="connsiteX2917" fmla="*/ 7434052 w 12191985"/>
              <a:gd name="connsiteY2917" fmla="*/ 1450754 h 6857989"/>
              <a:gd name="connsiteX2918" fmla="*/ 7472153 w 12191985"/>
              <a:gd name="connsiteY2918" fmla="*/ 1412654 h 6857989"/>
              <a:gd name="connsiteX2919" fmla="*/ 4878973 w 12191985"/>
              <a:gd name="connsiteY2919" fmla="*/ 1412654 h 6857989"/>
              <a:gd name="connsiteX2920" fmla="*/ 4917074 w 12191985"/>
              <a:gd name="connsiteY2920" fmla="*/ 1450753 h 6857989"/>
              <a:gd name="connsiteX2921" fmla="*/ 4878973 w 12191985"/>
              <a:gd name="connsiteY2921" fmla="*/ 1488854 h 6857989"/>
              <a:gd name="connsiteX2922" fmla="*/ 4840874 w 12191985"/>
              <a:gd name="connsiteY2922" fmla="*/ 1450753 h 6857989"/>
              <a:gd name="connsiteX2923" fmla="*/ 4878973 w 12191985"/>
              <a:gd name="connsiteY2923" fmla="*/ 1412654 h 6857989"/>
              <a:gd name="connsiteX2924" fmla="*/ 4228892 w 12191985"/>
              <a:gd name="connsiteY2924" fmla="*/ 1412654 h 6857989"/>
              <a:gd name="connsiteX2925" fmla="*/ 4266993 w 12191985"/>
              <a:gd name="connsiteY2925" fmla="*/ 1450753 h 6857989"/>
              <a:gd name="connsiteX2926" fmla="*/ 4228892 w 12191985"/>
              <a:gd name="connsiteY2926" fmla="*/ 1488854 h 6857989"/>
              <a:gd name="connsiteX2927" fmla="*/ 4190793 w 12191985"/>
              <a:gd name="connsiteY2927" fmla="*/ 1450753 h 6857989"/>
              <a:gd name="connsiteX2928" fmla="*/ 4228892 w 12191985"/>
              <a:gd name="connsiteY2928" fmla="*/ 1412654 h 6857989"/>
              <a:gd name="connsiteX2929" fmla="*/ 3578812 w 12191985"/>
              <a:gd name="connsiteY2929" fmla="*/ 1412654 h 6857989"/>
              <a:gd name="connsiteX2930" fmla="*/ 3616912 w 12191985"/>
              <a:gd name="connsiteY2930" fmla="*/ 1450753 h 6857989"/>
              <a:gd name="connsiteX2931" fmla="*/ 3578812 w 12191985"/>
              <a:gd name="connsiteY2931" fmla="*/ 1488854 h 6857989"/>
              <a:gd name="connsiteX2932" fmla="*/ 3540719 w 12191985"/>
              <a:gd name="connsiteY2932" fmla="*/ 1450753 h 6857989"/>
              <a:gd name="connsiteX2933" fmla="*/ 3578812 w 12191985"/>
              <a:gd name="connsiteY2933" fmla="*/ 1412654 h 6857989"/>
              <a:gd name="connsiteX2934" fmla="*/ 2928744 w 12191985"/>
              <a:gd name="connsiteY2934" fmla="*/ 1412654 h 6857989"/>
              <a:gd name="connsiteX2935" fmla="*/ 2966841 w 12191985"/>
              <a:gd name="connsiteY2935" fmla="*/ 1450753 h 6857989"/>
              <a:gd name="connsiteX2936" fmla="*/ 2928744 w 12191985"/>
              <a:gd name="connsiteY2936" fmla="*/ 1488854 h 6857989"/>
              <a:gd name="connsiteX2937" fmla="*/ 2890644 w 12191985"/>
              <a:gd name="connsiteY2937" fmla="*/ 1450753 h 6857989"/>
              <a:gd name="connsiteX2938" fmla="*/ 2928744 w 12191985"/>
              <a:gd name="connsiteY2938" fmla="*/ 1412654 h 6857989"/>
              <a:gd name="connsiteX2939" fmla="*/ 2278666 w 12191985"/>
              <a:gd name="connsiteY2939" fmla="*/ 1412654 h 6857989"/>
              <a:gd name="connsiteX2940" fmla="*/ 2316766 w 12191985"/>
              <a:gd name="connsiteY2940" fmla="*/ 1450754 h 6857989"/>
              <a:gd name="connsiteX2941" fmla="*/ 2278666 w 12191985"/>
              <a:gd name="connsiteY2941" fmla="*/ 1488854 h 6857989"/>
              <a:gd name="connsiteX2942" fmla="*/ 2240566 w 12191985"/>
              <a:gd name="connsiteY2942" fmla="*/ 1450754 h 6857989"/>
              <a:gd name="connsiteX2943" fmla="*/ 2278666 w 12191985"/>
              <a:gd name="connsiteY2943" fmla="*/ 1412654 h 6857989"/>
              <a:gd name="connsiteX2944" fmla="*/ 1628583 w 12191985"/>
              <a:gd name="connsiteY2944" fmla="*/ 1412654 h 6857989"/>
              <a:gd name="connsiteX2945" fmla="*/ 1666682 w 12191985"/>
              <a:gd name="connsiteY2945" fmla="*/ 1450754 h 6857989"/>
              <a:gd name="connsiteX2946" fmla="*/ 1628583 w 12191985"/>
              <a:gd name="connsiteY2946" fmla="*/ 1488855 h 6857989"/>
              <a:gd name="connsiteX2947" fmla="*/ 1590482 w 12191985"/>
              <a:gd name="connsiteY2947" fmla="*/ 1450754 h 6857989"/>
              <a:gd name="connsiteX2948" fmla="*/ 1628583 w 12191985"/>
              <a:gd name="connsiteY2948" fmla="*/ 1412654 h 6857989"/>
              <a:gd name="connsiteX2949" fmla="*/ 978499 w 12191985"/>
              <a:gd name="connsiteY2949" fmla="*/ 1412654 h 6857989"/>
              <a:gd name="connsiteX2950" fmla="*/ 1016598 w 12191985"/>
              <a:gd name="connsiteY2950" fmla="*/ 1450754 h 6857989"/>
              <a:gd name="connsiteX2951" fmla="*/ 978499 w 12191985"/>
              <a:gd name="connsiteY2951" fmla="*/ 1488855 h 6857989"/>
              <a:gd name="connsiteX2952" fmla="*/ 940399 w 12191985"/>
              <a:gd name="connsiteY2952" fmla="*/ 1450754 h 6857989"/>
              <a:gd name="connsiteX2953" fmla="*/ 978499 w 12191985"/>
              <a:gd name="connsiteY2953" fmla="*/ 1412654 h 6857989"/>
              <a:gd name="connsiteX2954" fmla="*/ 328419 w 12191985"/>
              <a:gd name="connsiteY2954" fmla="*/ 1412654 h 6857989"/>
              <a:gd name="connsiteX2955" fmla="*/ 366519 w 12191985"/>
              <a:gd name="connsiteY2955" fmla="*/ 1450754 h 6857989"/>
              <a:gd name="connsiteX2956" fmla="*/ 328419 w 12191985"/>
              <a:gd name="connsiteY2956" fmla="*/ 1488855 h 6857989"/>
              <a:gd name="connsiteX2957" fmla="*/ 290319 w 12191985"/>
              <a:gd name="connsiteY2957" fmla="*/ 1450754 h 6857989"/>
              <a:gd name="connsiteX2958" fmla="*/ 328419 w 12191985"/>
              <a:gd name="connsiteY2958" fmla="*/ 1412654 h 6857989"/>
              <a:gd name="connsiteX2959" fmla="*/ 6829217 w 12191985"/>
              <a:gd name="connsiteY2959" fmla="*/ 1412653 h 6857989"/>
              <a:gd name="connsiteX2960" fmla="*/ 6867317 w 12191985"/>
              <a:gd name="connsiteY2960" fmla="*/ 1450753 h 6857989"/>
              <a:gd name="connsiteX2961" fmla="*/ 6829217 w 12191985"/>
              <a:gd name="connsiteY2961" fmla="*/ 1488854 h 6857989"/>
              <a:gd name="connsiteX2962" fmla="*/ 6791117 w 12191985"/>
              <a:gd name="connsiteY2962" fmla="*/ 1450753 h 6857989"/>
              <a:gd name="connsiteX2963" fmla="*/ 6829217 w 12191985"/>
              <a:gd name="connsiteY2963" fmla="*/ 1412653 h 6857989"/>
              <a:gd name="connsiteX2964" fmla="*/ 6179136 w 12191985"/>
              <a:gd name="connsiteY2964" fmla="*/ 1412653 h 6857989"/>
              <a:gd name="connsiteX2965" fmla="*/ 6217236 w 12191985"/>
              <a:gd name="connsiteY2965" fmla="*/ 1450753 h 6857989"/>
              <a:gd name="connsiteX2966" fmla="*/ 6179136 w 12191985"/>
              <a:gd name="connsiteY2966" fmla="*/ 1488854 h 6857989"/>
              <a:gd name="connsiteX2967" fmla="*/ 6141036 w 12191985"/>
              <a:gd name="connsiteY2967" fmla="*/ 1450753 h 6857989"/>
              <a:gd name="connsiteX2968" fmla="*/ 6179136 w 12191985"/>
              <a:gd name="connsiteY2968" fmla="*/ 1412653 h 6857989"/>
              <a:gd name="connsiteX2969" fmla="*/ 5529055 w 12191985"/>
              <a:gd name="connsiteY2969" fmla="*/ 1412653 h 6857989"/>
              <a:gd name="connsiteX2970" fmla="*/ 5567154 w 12191985"/>
              <a:gd name="connsiteY2970" fmla="*/ 1450753 h 6857989"/>
              <a:gd name="connsiteX2971" fmla="*/ 5529055 w 12191985"/>
              <a:gd name="connsiteY2971" fmla="*/ 1488854 h 6857989"/>
              <a:gd name="connsiteX2972" fmla="*/ 5490954 w 12191985"/>
              <a:gd name="connsiteY2972" fmla="*/ 1450753 h 6857989"/>
              <a:gd name="connsiteX2973" fmla="*/ 5529055 w 12191985"/>
              <a:gd name="connsiteY2973" fmla="*/ 1412653 h 6857989"/>
              <a:gd name="connsiteX2974" fmla="*/ 7467776 w 12191985"/>
              <a:gd name="connsiteY2974" fmla="*/ 1186538 h 6857989"/>
              <a:gd name="connsiteX2975" fmla="*/ 7792481 w 12191985"/>
              <a:gd name="connsiteY2975" fmla="*/ 1546389 h 6857989"/>
              <a:gd name="connsiteX2976" fmla="*/ 8117284 w 12191985"/>
              <a:gd name="connsiteY2976" fmla="*/ 1186538 h 6857989"/>
              <a:gd name="connsiteX2977" fmla="*/ 8441993 w 12191985"/>
              <a:gd name="connsiteY2977" fmla="*/ 1546389 h 6857989"/>
              <a:gd name="connsiteX2978" fmla="*/ 8766702 w 12191985"/>
              <a:gd name="connsiteY2978" fmla="*/ 1186538 h 6857989"/>
              <a:gd name="connsiteX2979" fmla="*/ 9091502 w 12191985"/>
              <a:gd name="connsiteY2979" fmla="*/ 1546389 h 6857989"/>
              <a:gd name="connsiteX2980" fmla="*/ 9416211 w 12191985"/>
              <a:gd name="connsiteY2980" fmla="*/ 1186538 h 6857989"/>
              <a:gd name="connsiteX2981" fmla="*/ 9741012 w 12191985"/>
              <a:gd name="connsiteY2981" fmla="*/ 1546389 h 6857989"/>
              <a:gd name="connsiteX2982" fmla="*/ 10065813 w 12191985"/>
              <a:gd name="connsiteY2982" fmla="*/ 1186538 h 6857989"/>
              <a:gd name="connsiteX2983" fmla="*/ 10390521 w 12191985"/>
              <a:gd name="connsiteY2983" fmla="*/ 1546389 h 6857989"/>
              <a:gd name="connsiteX2984" fmla="*/ 10715307 w 12191985"/>
              <a:gd name="connsiteY2984" fmla="*/ 1186538 h 6857989"/>
              <a:gd name="connsiteX2985" fmla="*/ 11040109 w 12191985"/>
              <a:gd name="connsiteY2985" fmla="*/ 1546389 h 6857989"/>
              <a:gd name="connsiteX2986" fmla="*/ 11364816 w 12191985"/>
              <a:gd name="connsiteY2986" fmla="*/ 1186538 h 6857989"/>
              <a:gd name="connsiteX2987" fmla="*/ 11689619 w 12191985"/>
              <a:gd name="connsiteY2987" fmla="*/ 1546389 h 6857989"/>
              <a:gd name="connsiteX2988" fmla="*/ 12014421 w 12191985"/>
              <a:gd name="connsiteY2988" fmla="*/ 1186538 h 6857989"/>
              <a:gd name="connsiteX2989" fmla="*/ 12191969 w 12191985"/>
              <a:gd name="connsiteY2989" fmla="*/ 1383302 h 6857989"/>
              <a:gd name="connsiteX2990" fmla="*/ 12191969 w 12191985"/>
              <a:gd name="connsiteY2990" fmla="*/ 1446095 h 6857989"/>
              <a:gd name="connsiteX2991" fmla="*/ 12015088 w 12191985"/>
              <a:gd name="connsiteY2991" fmla="*/ 1250069 h 6857989"/>
              <a:gd name="connsiteX2992" fmla="*/ 11690381 w 12191985"/>
              <a:gd name="connsiteY2992" fmla="*/ 1609920 h 6857989"/>
              <a:gd name="connsiteX2993" fmla="*/ 11365578 w 12191985"/>
              <a:gd name="connsiteY2993" fmla="*/ 1250069 h 6857989"/>
              <a:gd name="connsiteX2994" fmla="*/ 11040776 w 12191985"/>
              <a:gd name="connsiteY2994" fmla="*/ 1609920 h 6857989"/>
              <a:gd name="connsiteX2995" fmla="*/ 10716068 w 12191985"/>
              <a:gd name="connsiteY2995" fmla="*/ 1250069 h 6857989"/>
              <a:gd name="connsiteX2996" fmla="*/ 10391283 w 12191985"/>
              <a:gd name="connsiteY2996" fmla="*/ 1609920 h 6857989"/>
              <a:gd name="connsiteX2997" fmla="*/ 10066480 w 12191985"/>
              <a:gd name="connsiteY2997" fmla="*/ 1250069 h 6857989"/>
              <a:gd name="connsiteX2998" fmla="*/ 9741680 w 12191985"/>
              <a:gd name="connsiteY2998" fmla="*/ 1609920 h 6857989"/>
              <a:gd name="connsiteX2999" fmla="*/ 9416973 w 12191985"/>
              <a:gd name="connsiteY2999" fmla="*/ 1250069 h 6857989"/>
              <a:gd name="connsiteX3000" fmla="*/ 9092169 w 12191985"/>
              <a:gd name="connsiteY3000" fmla="*/ 1609920 h 6857989"/>
              <a:gd name="connsiteX3001" fmla="*/ 8767369 w 12191985"/>
              <a:gd name="connsiteY3001" fmla="*/ 1250069 h 6857989"/>
              <a:gd name="connsiteX3002" fmla="*/ 8442659 w 12191985"/>
              <a:gd name="connsiteY3002" fmla="*/ 1609920 h 6857989"/>
              <a:gd name="connsiteX3003" fmla="*/ 8117856 w 12191985"/>
              <a:gd name="connsiteY3003" fmla="*/ 1250069 h 6857989"/>
              <a:gd name="connsiteX3004" fmla="*/ 7793053 w 12191985"/>
              <a:gd name="connsiteY3004" fmla="*/ 1609920 h 6857989"/>
              <a:gd name="connsiteX3005" fmla="*/ 7468252 w 12191985"/>
              <a:gd name="connsiteY3005" fmla="*/ 1250069 h 6857989"/>
              <a:gd name="connsiteX3006" fmla="*/ 7143735 w 12191985"/>
              <a:gd name="connsiteY3006" fmla="*/ 1609634 h 6857989"/>
              <a:gd name="connsiteX3007" fmla="*/ 7143735 w 12191985"/>
              <a:gd name="connsiteY3007" fmla="*/ 1545627 h 6857989"/>
              <a:gd name="connsiteX3008" fmla="*/ 324042 w 12191985"/>
              <a:gd name="connsiteY3008" fmla="*/ 1186538 h 6857989"/>
              <a:gd name="connsiteX3009" fmla="*/ 648748 w 12191985"/>
              <a:gd name="connsiteY3009" fmla="*/ 1546390 h 6857989"/>
              <a:gd name="connsiteX3010" fmla="*/ 973550 w 12191985"/>
              <a:gd name="connsiteY3010" fmla="*/ 1186538 h 6857989"/>
              <a:gd name="connsiteX3011" fmla="*/ 1298259 w 12191985"/>
              <a:gd name="connsiteY3011" fmla="*/ 1546390 h 6857989"/>
              <a:gd name="connsiteX3012" fmla="*/ 1622968 w 12191985"/>
              <a:gd name="connsiteY3012" fmla="*/ 1186538 h 6857989"/>
              <a:gd name="connsiteX3013" fmla="*/ 1947769 w 12191985"/>
              <a:gd name="connsiteY3013" fmla="*/ 1546390 h 6857989"/>
              <a:gd name="connsiteX3014" fmla="*/ 2272478 w 12191985"/>
              <a:gd name="connsiteY3014" fmla="*/ 1186538 h 6857989"/>
              <a:gd name="connsiteX3015" fmla="*/ 2597279 w 12191985"/>
              <a:gd name="connsiteY3015" fmla="*/ 1546390 h 6857989"/>
              <a:gd name="connsiteX3016" fmla="*/ 2922080 w 12191985"/>
              <a:gd name="connsiteY3016" fmla="*/ 1186538 h 6857989"/>
              <a:gd name="connsiteX3017" fmla="*/ 3246789 w 12191985"/>
              <a:gd name="connsiteY3017" fmla="*/ 1546390 h 6857989"/>
              <a:gd name="connsiteX3018" fmla="*/ 3571573 w 12191985"/>
              <a:gd name="connsiteY3018" fmla="*/ 1186538 h 6857989"/>
              <a:gd name="connsiteX3019" fmla="*/ 3896375 w 12191985"/>
              <a:gd name="connsiteY3019" fmla="*/ 1546390 h 6857989"/>
              <a:gd name="connsiteX3020" fmla="*/ 4221082 w 12191985"/>
              <a:gd name="connsiteY3020" fmla="*/ 1186538 h 6857989"/>
              <a:gd name="connsiteX3021" fmla="*/ 4545885 w 12191985"/>
              <a:gd name="connsiteY3021" fmla="*/ 1546390 h 6857989"/>
              <a:gd name="connsiteX3022" fmla="*/ 4870688 w 12191985"/>
              <a:gd name="connsiteY3022" fmla="*/ 1186538 h 6857989"/>
              <a:gd name="connsiteX3023" fmla="*/ 5195395 w 12191985"/>
              <a:gd name="connsiteY3023" fmla="*/ 1546390 h 6857989"/>
              <a:gd name="connsiteX3024" fmla="*/ 5520198 w 12191985"/>
              <a:gd name="connsiteY3024" fmla="*/ 1186538 h 6857989"/>
              <a:gd name="connsiteX3025" fmla="*/ 5845000 w 12191985"/>
              <a:gd name="connsiteY3025" fmla="*/ 1546390 h 6857989"/>
              <a:gd name="connsiteX3026" fmla="*/ 6169802 w 12191985"/>
              <a:gd name="connsiteY3026" fmla="*/ 1186538 h 6857989"/>
              <a:gd name="connsiteX3027" fmla="*/ 6494604 w 12191985"/>
              <a:gd name="connsiteY3027" fmla="*/ 1546390 h 6857989"/>
              <a:gd name="connsiteX3028" fmla="*/ 6819407 w 12191985"/>
              <a:gd name="connsiteY3028" fmla="*/ 1186538 h 6857989"/>
              <a:gd name="connsiteX3029" fmla="*/ 7143733 w 12191985"/>
              <a:gd name="connsiteY3029" fmla="*/ 1545818 h 6857989"/>
              <a:gd name="connsiteX3030" fmla="*/ 7143733 w 12191985"/>
              <a:gd name="connsiteY3030" fmla="*/ 1608969 h 6857989"/>
              <a:gd name="connsiteX3031" fmla="*/ 7143733 w 12191985"/>
              <a:gd name="connsiteY3031" fmla="*/ 1609063 h 6857989"/>
              <a:gd name="connsiteX3032" fmla="*/ 6821788 w 12191985"/>
              <a:gd name="connsiteY3032" fmla="*/ 1252260 h 6857989"/>
              <a:gd name="connsiteX3033" fmla="*/ 6819788 w 12191985"/>
              <a:gd name="connsiteY3033" fmla="*/ 1250069 h 6857989"/>
              <a:gd name="connsiteX3034" fmla="*/ 6495081 w 12191985"/>
              <a:gd name="connsiteY3034" fmla="*/ 1609920 h 6857989"/>
              <a:gd name="connsiteX3035" fmla="*/ 6170373 w 12191985"/>
              <a:gd name="connsiteY3035" fmla="*/ 1250069 h 6857989"/>
              <a:gd name="connsiteX3036" fmla="*/ 5845571 w 12191985"/>
              <a:gd name="connsiteY3036" fmla="*/ 1609920 h 6857989"/>
              <a:gd name="connsiteX3037" fmla="*/ 5520864 w 12191985"/>
              <a:gd name="connsiteY3037" fmla="*/ 1250069 h 6857989"/>
              <a:gd name="connsiteX3038" fmla="*/ 5196062 w 12191985"/>
              <a:gd name="connsiteY3038" fmla="*/ 1609920 h 6857989"/>
              <a:gd name="connsiteX3039" fmla="*/ 4871355 w 12191985"/>
              <a:gd name="connsiteY3039" fmla="*/ 1250069 h 6857989"/>
              <a:gd name="connsiteX3040" fmla="*/ 4546648 w 12191985"/>
              <a:gd name="connsiteY3040" fmla="*/ 1609920 h 6857989"/>
              <a:gd name="connsiteX3041" fmla="*/ 4221845 w 12191985"/>
              <a:gd name="connsiteY3041" fmla="*/ 1250069 h 6857989"/>
              <a:gd name="connsiteX3042" fmla="*/ 3897043 w 12191985"/>
              <a:gd name="connsiteY3042" fmla="*/ 1609920 h 6857989"/>
              <a:gd name="connsiteX3043" fmla="*/ 3572335 w 12191985"/>
              <a:gd name="connsiteY3043" fmla="*/ 1250069 h 6857989"/>
              <a:gd name="connsiteX3044" fmla="*/ 3247549 w 12191985"/>
              <a:gd name="connsiteY3044" fmla="*/ 1609920 h 6857989"/>
              <a:gd name="connsiteX3045" fmla="*/ 2922746 w 12191985"/>
              <a:gd name="connsiteY3045" fmla="*/ 1250069 h 6857989"/>
              <a:gd name="connsiteX3046" fmla="*/ 2597947 w 12191985"/>
              <a:gd name="connsiteY3046" fmla="*/ 1609920 h 6857989"/>
              <a:gd name="connsiteX3047" fmla="*/ 2273239 w 12191985"/>
              <a:gd name="connsiteY3047" fmla="*/ 1250069 h 6857989"/>
              <a:gd name="connsiteX3048" fmla="*/ 1948435 w 12191985"/>
              <a:gd name="connsiteY3048" fmla="*/ 1609920 h 6857989"/>
              <a:gd name="connsiteX3049" fmla="*/ 1623636 w 12191985"/>
              <a:gd name="connsiteY3049" fmla="*/ 1250069 h 6857989"/>
              <a:gd name="connsiteX3050" fmla="*/ 1298926 w 12191985"/>
              <a:gd name="connsiteY3050" fmla="*/ 1609920 h 6857989"/>
              <a:gd name="connsiteX3051" fmla="*/ 974121 w 12191985"/>
              <a:gd name="connsiteY3051" fmla="*/ 1250069 h 6857989"/>
              <a:gd name="connsiteX3052" fmla="*/ 649319 w 12191985"/>
              <a:gd name="connsiteY3052" fmla="*/ 1609920 h 6857989"/>
              <a:gd name="connsiteX3053" fmla="*/ 324518 w 12191985"/>
              <a:gd name="connsiteY3053" fmla="*/ 1250069 h 6857989"/>
              <a:gd name="connsiteX3054" fmla="*/ 2 w 12191985"/>
              <a:gd name="connsiteY3054" fmla="*/ 1609634 h 6857989"/>
              <a:gd name="connsiteX3055" fmla="*/ 2 w 12191985"/>
              <a:gd name="connsiteY3055" fmla="*/ 1545628 h 6857989"/>
              <a:gd name="connsiteX3056" fmla="*/ 10282782 w 12191985"/>
              <a:gd name="connsiteY3056" fmla="*/ 1078892 h 6857989"/>
              <a:gd name="connsiteX3057" fmla="*/ 10503188 w 12191985"/>
              <a:gd name="connsiteY3057" fmla="*/ 1078892 h 6857989"/>
              <a:gd name="connsiteX3058" fmla="*/ 10392986 w 12191985"/>
              <a:gd name="connsiteY3058" fmla="*/ 1201003 h 6857989"/>
              <a:gd name="connsiteX3059" fmla="*/ 9632701 w 12191985"/>
              <a:gd name="connsiteY3059" fmla="*/ 1078892 h 6857989"/>
              <a:gd name="connsiteX3060" fmla="*/ 9853109 w 12191985"/>
              <a:gd name="connsiteY3060" fmla="*/ 1078892 h 6857989"/>
              <a:gd name="connsiteX3061" fmla="*/ 9742905 w 12191985"/>
              <a:gd name="connsiteY3061" fmla="*/ 1201003 h 6857989"/>
              <a:gd name="connsiteX3062" fmla="*/ 8982525 w 12191985"/>
              <a:gd name="connsiteY3062" fmla="*/ 1078892 h 6857989"/>
              <a:gd name="connsiteX3063" fmla="*/ 9202933 w 12191985"/>
              <a:gd name="connsiteY3063" fmla="*/ 1078892 h 6857989"/>
              <a:gd name="connsiteX3064" fmla="*/ 9092728 w 12191985"/>
              <a:gd name="connsiteY3064" fmla="*/ 1201003 h 6857989"/>
              <a:gd name="connsiteX3065" fmla="*/ 8332445 w 12191985"/>
              <a:gd name="connsiteY3065" fmla="*/ 1078892 h 6857989"/>
              <a:gd name="connsiteX3066" fmla="*/ 8552852 w 12191985"/>
              <a:gd name="connsiteY3066" fmla="*/ 1078892 h 6857989"/>
              <a:gd name="connsiteX3067" fmla="*/ 8442648 w 12191985"/>
              <a:gd name="connsiteY3067" fmla="*/ 1201003 h 6857989"/>
              <a:gd name="connsiteX3068" fmla="*/ 7682266 w 12191985"/>
              <a:gd name="connsiteY3068" fmla="*/ 1078892 h 6857989"/>
              <a:gd name="connsiteX3069" fmla="*/ 7902675 w 12191985"/>
              <a:gd name="connsiteY3069" fmla="*/ 1078892 h 6857989"/>
              <a:gd name="connsiteX3070" fmla="*/ 7792470 w 12191985"/>
              <a:gd name="connsiteY3070" fmla="*/ 1201003 h 6857989"/>
              <a:gd name="connsiteX3071" fmla="*/ 3139048 w 12191985"/>
              <a:gd name="connsiteY3071" fmla="*/ 1078892 h 6857989"/>
              <a:gd name="connsiteX3072" fmla="*/ 3359455 w 12191985"/>
              <a:gd name="connsiteY3072" fmla="*/ 1078892 h 6857989"/>
              <a:gd name="connsiteX3073" fmla="*/ 3249253 w 12191985"/>
              <a:gd name="connsiteY3073" fmla="*/ 1201004 h 6857989"/>
              <a:gd name="connsiteX3074" fmla="*/ 2488967 w 12191985"/>
              <a:gd name="connsiteY3074" fmla="*/ 1078892 h 6857989"/>
              <a:gd name="connsiteX3075" fmla="*/ 2709375 w 12191985"/>
              <a:gd name="connsiteY3075" fmla="*/ 1078892 h 6857989"/>
              <a:gd name="connsiteX3076" fmla="*/ 2599172 w 12191985"/>
              <a:gd name="connsiteY3076" fmla="*/ 1201004 h 6857989"/>
              <a:gd name="connsiteX3077" fmla="*/ 1838791 w 12191985"/>
              <a:gd name="connsiteY3077" fmla="*/ 1078892 h 6857989"/>
              <a:gd name="connsiteX3078" fmla="*/ 2059199 w 12191985"/>
              <a:gd name="connsiteY3078" fmla="*/ 1078892 h 6857989"/>
              <a:gd name="connsiteX3079" fmla="*/ 1948994 w 12191985"/>
              <a:gd name="connsiteY3079" fmla="*/ 1201004 h 6857989"/>
              <a:gd name="connsiteX3080" fmla="*/ 1188711 w 12191985"/>
              <a:gd name="connsiteY3080" fmla="*/ 1078892 h 6857989"/>
              <a:gd name="connsiteX3081" fmla="*/ 1409119 w 12191985"/>
              <a:gd name="connsiteY3081" fmla="*/ 1078892 h 6857989"/>
              <a:gd name="connsiteX3082" fmla="*/ 1298914 w 12191985"/>
              <a:gd name="connsiteY3082" fmla="*/ 1201004 h 6857989"/>
              <a:gd name="connsiteX3083" fmla="*/ 538533 w 12191985"/>
              <a:gd name="connsiteY3083" fmla="*/ 1078892 h 6857989"/>
              <a:gd name="connsiteX3084" fmla="*/ 758941 w 12191985"/>
              <a:gd name="connsiteY3084" fmla="*/ 1078892 h 6857989"/>
              <a:gd name="connsiteX3085" fmla="*/ 648737 w 12191985"/>
              <a:gd name="connsiteY3085" fmla="*/ 1201004 h 6857989"/>
              <a:gd name="connsiteX3086" fmla="*/ 11583033 w 12191985"/>
              <a:gd name="connsiteY3086" fmla="*/ 1078891 h 6857989"/>
              <a:gd name="connsiteX3087" fmla="*/ 11803441 w 12191985"/>
              <a:gd name="connsiteY3087" fmla="*/ 1078891 h 6857989"/>
              <a:gd name="connsiteX3088" fmla="*/ 11693237 w 12191985"/>
              <a:gd name="connsiteY3088" fmla="*/ 1201003 h 6857989"/>
              <a:gd name="connsiteX3089" fmla="*/ 10932952 w 12191985"/>
              <a:gd name="connsiteY3089" fmla="*/ 1078891 h 6857989"/>
              <a:gd name="connsiteX3090" fmla="*/ 11153360 w 12191985"/>
              <a:gd name="connsiteY3090" fmla="*/ 1078891 h 6857989"/>
              <a:gd name="connsiteX3091" fmla="*/ 11043156 w 12191985"/>
              <a:gd name="connsiteY3091" fmla="*/ 1201003 h 6857989"/>
              <a:gd name="connsiteX3092" fmla="*/ 6389734 w 12191985"/>
              <a:gd name="connsiteY3092" fmla="*/ 1078891 h 6857989"/>
              <a:gd name="connsiteX3093" fmla="*/ 6610142 w 12191985"/>
              <a:gd name="connsiteY3093" fmla="*/ 1078891 h 6857989"/>
              <a:gd name="connsiteX3094" fmla="*/ 6499938 w 12191985"/>
              <a:gd name="connsiteY3094" fmla="*/ 1201002 h 6857989"/>
              <a:gd name="connsiteX3095" fmla="*/ 5739557 w 12191985"/>
              <a:gd name="connsiteY3095" fmla="*/ 1078891 h 6857989"/>
              <a:gd name="connsiteX3096" fmla="*/ 5959965 w 12191985"/>
              <a:gd name="connsiteY3096" fmla="*/ 1078891 h 6857989"/>
              <a:gd name="connsiteX3097" fmla="*/ 5849762 w 12191985"/>
              <a:gd name="connsiteY3097" fmla="*/ 1201002 h 6857989"/>
              <a:gd name="connsiteX3098" fmla="*/ 5089477 w 12191985"/>
              <a:gd name="connsiteY3098" fmla="*/ 1078891 h 6857989"/>
              <a:gd name="connsiteX3099" fmla="*/ 5309885 w 12191985"/>
              <a:gd name="connsiteY3099" fmla="*/ 1078891 h 6857989"/>
              <a:gd name="connsiteX3100" fmla="*/ 5199680 w 12191985"/>
              <a:gd name="connsiteY3100" fmla="*/ 1201002 h 6857989"/>
              <a:gd name="connsiteX3101" fmla="*/ 4439300 w 12191985"/>
              <a:gd name="connsiteY3101" fmla="*/ 1078891 h 6857989"/>
              <a:gd name="connsiteX3102" fmla="*/ 4659707 w 12191985"/>
              <a:gd name="connsiteY3102" fmla="*/ 1078891 h 6857989"/>
              <a:gd name="connsiteX3103" fmla="*/ 4549504 w 12191985"/>
              <a:gd name="connsiteY3103" fmla="*/ 1201004 h 6857989"/>
              <a:gd name="connsiteX3104" fmla="*/ 3789219 w 12191985"/>
              <a:gd name="connsiteY3104" fmla="*/ 1078891 h 6857989"/>
              <a:gd name="connsiteX3105" fmla="*/ 4009627 w 12191985"/>
              <a:gd name="connsiteY3105" fmla="*/ 1078891 h 6857989"/>
              <a:gd name="connsiteX3106" fmla="*/ 3899423 w 12191985"/>
              <a:gd name="connsiteY3106" fmla="*/ 1201004 h 6857989"/>
              <a:gd name="connsiteX3107" fmla="*/ 7467774 w 12191985"/>
              <a:gd name="connsiteY3107" fmla="*/ 989272 h 6857989"/>
              <a:gd name="connsiteX3108" fmla="*/ 7792480 w 12191985"/>
              <a:gd name="connsiteY3108" fmla="*/ 1349126 h 6857989"/>
              <a:gd name="connsiteX3109" fmla="*/ 8117282 w 12191985"/>
              <a:gd name="connsiteY3109" fmla="*/ 989272 h 6857989"/>
              <a:gd name="connsiteX3110" fmla="*/ 8441992 w 12191985"/>
              <a:gd name="connsiteY3110" fmla="*/ 1349126 h 6857989"/>
              <a:gd name="connsiteX3111" fmla="*/ 8766701 w 12191985"/>
              <a:gd name="connsiteY3111" fmla="*/ 989272 h 6857989"/>
              <a:gd name="connsiteX3112" fmla="*/ 9091501 w 12191985"/>
              <a:gd name="connsiteY3112" fmla="*/ 1349126 h 6857989"/>
              <a:gd name="connsiteX3113" fmla="*/ 9416211 w 12191985"/>
              <a:gd name="connsiteY3113" fmla="*/ 989272 h 6857989"/>
              <a:gd name="connsiteX3114" fmla="*/ 9741012 w 12191985"/>
              <a:gd name="connsiteY3114" fmla="*/ 1349126 h 6857989"/>
              <a:gd name="connsiteX3115" fmla="*/ 10065813 w 12191985"/>
              <a:gd name="connsiteY3115" fmla="*/ 989272 h 6857989"/>
              <a:gd name="connsiteX3116" fmla="*/ 10390521 w 12191985"/>
              <a:gd name="connsiteY3116" fmla="*/ 1349126 h 6857989"/>
              <a:gd name="connsiteX3117" fmla="*/ 10715307 w 12191985"/>
              <a:gd name="connsiteY3117" fmla="*/ 989272 h 6857989"/>
              <a:gd name="connsiteX3118" fmla="*/ 11040109 w 12191985"/>
              <a:gd name="connsiteY3118" fmla="*/ 1349126 h 6857989"/>
              <a:gd name="connsiteX3119" fmla="*/ 11364816 w 12191985"/>
              <a:gd name="connsiteY3119" fmla="*/ 989272 h 6857989"/>
              <a:gd name="connsiteX3120" fmla="*/ 11689619 w 12191985"/>
              <a:gd name="connsiteY3120" fmla="*/ 1349126 h 6857989"/>
              <a:gd name="connsiteX3121" fmla="*/ 12014421 w 12191985"/>
              <a:gd name="connsiteY3121" fmla="*/ 989272 h 6857989"/>
              <a:gd name="connsiteX3122" fmla="*/ 12191969 w 12191985"/>
              <a:gd name="connsiteY3122" fmla="*/ 1186038 h 6857989"/>
              <a:gd name="connsiteX3123" fmla="*/ 12191969 w 12191985"/>
              <a:gd name="connsiteY3123" fmla="*/ 1248831 h 6857989"/>
              <a:gd name="connsiteX3124" fmla="*/ 12015088 w 12191985"/>
              <a:gd name="connsiteY3124" fmla="*/ 1052805 h 6857989"/>
              <a:gd name="connsiteX3125" fmla="*/ 11690381 w 12191985"/>
              <a:gd name="connsiteY3125" fmla="*/ 1412656 h 6857989"/>
              <a:gd name="connsiteX3126" fmla="*/ 11365578 w 12191985"/>
              <a:gd name="connsiteY3126" fmla="*/ 1052805 h 6857989"/>
              <a:gd name="connsiteX3127" fmla="*/ 11040776 w 12191985"/>
              <a:gd name="connsiteY3127" fmla="*/ 1412656 h 6857989"/>
              <a:gd name="connsiteX3128" fmla="*/ 10716068 w 12191985"/>
              <a:gd name="connsiteY3128" fmla="*/ 1052805 h 6857989"/>
              <a:gd name="connsiteX3129" fmla="*/ 10391283 w 12191985"/>
              <a:gd name="connsiteY3129" fmla="*/ 1412656 h 6857989"/>
              <a:gd name="connsiteX3130" fmla="*/ 10066480 w 12191985"/>
              <a:gd name="connsiteY3130" fmla="*/ 1052805 h 6857989"/>
              <a:gd name="connsiteX3131" fmla="*/ 9741680 w 12191985"/>
              <a:gd name="connsiteY3131" fmla="*/ 1412656 h 6857989"/>
              <a:gd name="connsiteX3132" fmla="*/ 9416972 w 12191985"/>
              <a:gd name="connsiteY3132" fmla="*/ 1052805 h 6857989"/>
              <a:gd name="connsiteX3133" fmla="*/ 9092168 w 12191985"/>
              <a:gd name="connsiteY3133" fmla="*/ 1412656 h 6857989"/>
              <a:gd name="connsiteX3134" fmla="*/ 8767368 w 12191985"/>
              <a:gd name="connsiteY3134" fmla="*/ 1052805 h 6857989"/>
              <a:gd name="connsiteX3135" fmla="*/ 8442658 w 12191985"/>
              <a:gd name="connsiteY3135" fmla="*/ 1412656 h 6857989"/>
              <a:gd name="connsiteX3136" fmla="*/ 8117854 w 12191985"/>
              <a:gd name="connsiteY3136" fmla="*/ 1052805 h 6857989"/>
              <a:gd name="connsiteX3137" fmla="*/ 7793051 w 12191985"/>
              <a:gd name="connsiteY3137" fmla="*/ 1412656 h 6857989"/>
              <a:gd name="connsiteX3138" fmla="*/ 7468250 w 12191985"/>
              <a:gd name="connsiteY3138" fmla="*/ 1052805 h 6857989"/>
              <a:gd name="connsiteX3139" fmla="*/ 7143735 w 12191985"/>
              <a:gd name="connsiteY3139" fmla="*/ 1412370 h 6857989"/>
              <a:gd name="connsiteX3140" fmla="*/ 7143735 w 12191985"/>
              <a:gd name="connsiteY3140" fmla="*/ 1348363 h 6857989"/>
              <a:gd name="connsiteX3141" fmla="*/ 324041 w 12191985"/>
              <a:gd name="connsiteY3141" fmla="*/ 989272 h 6857989"/>
              <a:gd name="connsiteX3142" fmla="*/ 648746 w 12191985"/>
              <a:gd name="connsiteY3142" fmla="*/ 1349126 h 6857989"/>
              <a:gd name="connsiteX3143" fmla="*/ 973548 w 12191985"/>
              <a:gd name="connsiteY3143" fmla="*/ 989272 h 6857989"/>
              <a:gd name="connsiteX3144" fmla="*/ 1298258 w 12191985"/>
              <a:gd name="connsiteY3144" fmla="*/ 1349126 h 6857989"/>
              <a:gd name="connsiteX3145" fmla="*/ 1622968 w 12191985"/>
              <a:gd name="connsiteY3145" fmla="*/ 989272 h 6857989"/>
              <a:gd name="connsiteX3146" fmla="*/ 1947767 w 12191985"/>
              <a:gd name="connsiteY3146" fmla="*/ 1349126 h 6857989"/>
              <a:gd name="connsiteX3147" fmla="*/ 2272478 w 12191985"/>
              <a:gd name="connsiteY3147" fmla="*/ 989272 h 6857989"/>
              <a:gd name="connsiteX3148" fmla="*/ 2597279 w 12191985"/>
              <a:gd name="connsiteY3148" fmla="*/ 1349126 h 6857989"/>
              <a:gd name="connsiteX3149" fmla="*/ 2922080 w 12191985"/>
              <a:gd name="connsiteY3149" fmla="*/ 989272 h 6857989"/>
              <a:gd name="connsiteX3150" fmla="*/ 3246789 w 12191985"/>
              <a:gd name="connsiteY3150" fmla="*/ 1349126 h 6857989"/>
              <a:gd name="connsiteX3151" fmla="*/ 3571573 w 12191985"/>
              <a:gd name="connsiteY3151" fmla="*/ 989272 h 6857989"/>
              <a:gd name="connsiteX3152" fmla="*/ 3896375 w 12191985"/>
              <a:gd name="connsiteY3152" fmla="*/ 1349126 h 6857989"/>
              <a:gd name="connsiteX3153" fmla="*/ 4221082 w 12191985"/>
              <a:gd name="connsiteY3153" fmla="*/ 989272 h 6857989"/>
              <a:gd name="connsiteX3154" fmla="*/ 4545885 w 12191985"/>
              <a:gd name="connsiteY3154" fmla="*/ 1349126 h 6857989"/>
              <a:gd name="connsiteX3155" fmla="*/ 4870688 w 12191985"/>
              <a:gd name="connsiteY3155" fmla="*/ 989272 h 6857989"/>
              <a:gd name="connsiteX3156" fmla="*/ 5195395 w 12191985"/>
              <a:gd name="connsiteY3156" fmla="*/ 1349126 h 6857989"/>
              <a:gd name="connsiteX3157" fmla="*/ 5520198 w 12191985"/>
              <a:gd name="connsiteY3157" fmla="*/ 989272 h 6857989"/>
              <a:gd name="connsiteX3158" fmla="*/ 5845000 w 12191985"/>
              <a:gd name="connsiteY3158" fmla="*/ 1349126 h 6857989"/>
              <a:gd name="connsiteX3159" fmla="*/ 6169802 w 12191985"/>
              <a:gd name="connsiteY3159" fmla="*/ 989272 h 6857989"/>
              <a:gd name="connsiteX3160" fmla="*/ 6494604 w 12191985"/>
              <a:gd name="connsiteY3160" fmla="*/ 1349126 h 6857989"/>
              <a:gd name="connsiteX3161" fmla="*/ 6819407 w 12191985"/>
              <a:gd name="connsiteY3161" fmla="*/ 989272 h 6857989"/>
              <a:gd name="connsiteX3162" fmla="*/ 7143733 w 12191985"/>
              <a:gd name="connsiteY3162" fmla="*/ 1348554 h 6857989"/>
              <a:gd name="connsiteX3163" fmla="*/ 7143733 w 12191985"/>
              <a:gd name="connsiteY3163" fmla="*/ 1411704 h 6857989"/>
              <a:gd name="connsiteX3164" fmla="*/ 7143733 w 12191985"/>
              <a:gd name="connsiteY3164" fmla="*/ 1411800 h 6857989"/>
              <a:gd name="connsiteX3165" fmla="*/ 6821788 w 12191985"/>
              <a:gd name="connsiteY3165" fmla="*/ 1054996 h 6857989"/>
              <a:gd name="connsiteX3166" fmla="*/ 6819788 w 12191985"/>
              <a:gd name="connsiteY3166" fmla="*/ 1052805 h 6857989"/>
              <a:gd name="connsiteX3167" fmla="*/ 6495081 w 12191985"/>
              <a:gd name="connsiteY3167" fmla="*/ 1412656 h 6857989"/>
              <a:gd name="connsiteX3168" fmla="*/ 6170373 w 12191985"/>
              <a:gd name="connsiteY3168" fmla="*/ 1052805 h 6857989"/>
              <a:gd name="connsiteX3169" fmla="*/ 5845571 w 12191985"/>
              <a:gd name="connsiteY3169" fmla="*/ 1412656 h 6857989"/>
              <a:gd name="connsiteX3170" fmla="*/ 5520864 w 12191985"/>
              <a:gd name="connsiteY3170" fmla="*/ 1052805 h 6857989"/>
              <a:gd name="connsiteX3171" fmla="*/ 5196062 w 12191985"/>
              <a:gd name="connsiteY3171" fmla="*/ 1412656 h 6857989"/>
              <a:gd name="connsiteX3172" fmla="*/ 4871355 w 12191985"/>
              <a:gd name="connsiteY3172" fmla="*/ 1052805 h 6857989"/>
              <a:gd name="connsiteX3173" fmla="*/ 4546648 w 12191985"/>
              <a:gd name="connsiteY3173" fmla="*/ 1412656 h 6857989"/>
              <a:gd name="connsiteX3174" fmla="*/ 4221845 w 12191985"/>
              <a:gd name="connsiteY3174" fmla="*/ 1052805 h 6857989"/>
              <a:gd name="connsiteX3175" fmla="*/ 3897043 w 12191985"/>
              <a:gd name="connsiteY3175" fmla="*/ 1412656 h 6857989"/>
              <a:gd name="connsiteX3176" fmla="*/ 3572335 w 12191985"/>
              <a:gd name="connsiteY3176" fmla="*/ 1052805 h 6857989"/>
              <a:gd name="connsiteX3177" fmla="*/ 3247549 w 12191985"/>
              <a:gd name="connsiteY3177" fmla="*/ 1412656 h 6857989"/>
              <a:gd name="connsiteX3178" fmla="*/ 2922746 w 12191985"/>
              <a:gd name="connsiteY3178" fmla="*/ 1052805 h 6857989"/>
              <a:gd name="connsiteX3179" fmla="*/ 2597947 w 12191985"/>
              <a:gd name="connsiteY3179" fmla="*/ 1412656 h 6857989"/>
              <a:gd name="connsiteX3180" fmla="*/ 2273239 w 12191985"/>
              <a:gd name="connsiteY3180" fmla="*/ 1052805 h 6857989"/>
              <a:gd name="connsiteX3181" fmla="*/ 1948435 w 12191985"/>
              <a:gd name="connsiteY3181" fmla="*/ 1412656 h 6857989"/>
              <a:gd name="connsiteX3182" fmla="*/ 1623634 w 12191985"/>
              <a:gd name="connsiteY3182" fmla="*/ 1052805 h 6857989"/>
              <a:gd name="connsiteX3183" fmla="*/ 1298924 w 12191985"/>
              <a:gd name="connsiteY3183" fmla="*/ 1412656 h 6857989"/>
              <a:gd name="connsiteX3184" fmla="*/ 974121 w 12191985"/>
              <a:gd name="connsiteY3184" fmla="*/ 1052805 h 6857989"/>
              <a:gd name="connsiteX3185" fmla="*/ 649317 w 12191985"/>
              <a:gd name="connsiteY3185" fmla="*/ 1412656 h 6857989"/>
              <a:gd name="connsiteX3186" fmla="*/ 324516 w 12191985"/>
              <a:gd name="connsiteY3186" fmla="*/ 1052805 h 6857989"/>
              <a:gd name="connsiteX3187" fmla="*/ 1 w 12191985"/>
              <a:gd name="connsiteY3187" fmla="*/ 1412371 h 6857989"/>
              <a:gd name="connsiteX3188" fmla="*/ 1 w 12191985"/>
              <a:gd name="connsiteY3188" fmla="*/ 1348363 h 6857989"/>
              <a:gd name="connsiteX3189" fmla="*/ 12022707 w 12191985"/>
              <a:gd name="connsiteY3189" fmla="*/ 824295 h 6857989"/>
              <a:gd name="connsiteX3190" fmla="*/ 12060807 w 12191985"/>
              <a:gd name="connsiteY3190" fmla="*/ 862395 h 6857989"/>
              <a:gd name="connsiteX3191" fmla="*/ 12022707 w 12191985"/>
              <a:gd name="connsiteY3191" fmla="*/ 900495 h 6857989"/>
              <a:gd name="connsiteX3192" fmla="*/ 11984607 w 12191985"/>
              <a:gd name="connsiteY3192" fmla="*/ 862395 h 6857989"/>
              <a:gd name="connsiteX3193" fmla="*/ 12022707 w 12191985"/>
              <a:gd name="connsiteY3193" fmla="*/ 824295 h 6857989"/>
              <a:gd name="connsiteX3194" fmla="*/ 11372626 w 12191985"/>
              <a:gd name="connsiteY3194" fmla="*/ 824295 h 6857989"/>
              <a:gd name="connsiteX3195" fmla="*/ 11410726 w 12191985"/>
              <a:gd name="connsiteY3195" fmla="*/ 862395 h 6857989"/>
              <a:gd name="connsiteX3196" fmla="*/ 11372626 w 12191985"/>
              <a:gd name="connsiteY3196" fmla="*/ 900496 h 6857989"/>
              <a:gd name="connsiteX3197" fmla="*/ 11334526 w 12191985"/>
              <a:gd name="connsiteY3197" fmla="*/ 862395 h 6857989"/>
              <a:gd name="connsiteX3198" fmla="*/ 11372626 w 12191985"/>
              <a:gd name="connsiteY3198" fmla="*/ 824295 h 6857989"/>
              <a:gd name="connsiteX3199" fmla="*/ 10722545 w 12191985"/>
              <a:gd name="connsiteY3199" fmla="*/ 824295 h 6857989"/>
              <a:gd name="connsiteX3200" fmla="*/ 10760645 w 12191985"/>
              <a:gd name="connsiteY3200" fmla="*/ 862395 h 6857989"/>
              <a:gd name="connsiteX3201" fmla="*/ 10722545 w 12191985"/>
              <a:gd name="connsiteY3201" fmla="*/ 900496 h 6857989"/>
              <a:gd name="connsiteX3202" fmla="*/ 10684453 w 12191985"/>
              <a:gd name="connsiteY3202" fmla="*/ 862395 h 6857989"/>
              <a:gd name="connsiteX3203" fmla="*/ 10722545 w 12191985"/>
              <a:gd name="connsiteY3203" fmla="*/ 824295 h 6857989"/>
              <a:gd name="connsiteX3204" fmla="*/ 10072478 w 12191985"/>
              <a:gd name="connsiteY3204" fmla="*/ 824295 h 6857989"/>
              <a:gd name="connsiteX3205" fmla="*/ 10110575 w 12191985"/>
              <a:gd name="connsiteY3205" fmla="*/ 862395 h 6857989"/>
              <a:gd name="connsiteX3206" fmla="*/ 10072478 w 12191985"/>
              <a:gd name="connsiteY3206" fmla="*/ 900496 h 6857989"/>
              <a:gd name="connsiteX3207" fmla="*/ 10034378 w 12191985"/>
              <a:gd name="connsiteY3207" fmla="*/ 862395 h 6857989"/>
              <a:gd name="connsiteX3208" fmla="*/ 10072478 w 12191985"/>
              <a:gd name="connsiteY3208" fmla="*/ 824295 h 6857989"/>
              <a:gd name="connsiteX3209" fmla="*/ 9422400 w 12191985"/>
              <a:gd name="connsiteY3209" fmla="*/ 824295 h 6857989"/>
              <a:gd name="connsiteX3210" fmla="*/ 9460500 w 12191985"/>
              <a:gd name="connsiteY3210" fmla="*/ 862395 h 6857989"/>
              <a:gd name="connsiteX3211" fmla="*/ 9422400 w 12191985"/>
              <a:gd name="connsiteY3211" fmla="*/ 900496 h 6857989"/>
              <a:gd name="connsiteX3212" fmla="*/ 9384299 w 12191985"/>
              <a:gd name="connsiteY3212" fmla="*/ 862395 h 6857989"/>
              <a:gd name="connsiteX3213" fmla="*/ 9422400 w 12191985"/>
              <a:gd name="connsiteY3213" fmla="*/ 824295 h 6857989"/>
              <a:gd name="connsiteX3214" fmla="*/ 8772318 w 12191985"/>
              <a:gd name="connsiteY3214" fmla="*/ 824295 h 6857989"/>
              <a:gd name="connsiteX3215" fmla="*/ 8810417 w 12191985"/>
              <a:gd name="connsiteY3215" fmla="*/ 862395 h 6857989"/>
              <a:gd name="connsiteX3216" fmla="*/ 8772318 w 12191985"/>
              <a:gd name="connsiteY3216" fmla="*/ 900496 h 6857989"/>
              <a:gd name="connsiteX3217" fmla="*/ 8734217 w 12191985"/>
              <a:gd name="connsiteY3217" fmla="*/ 862395 h 6857989"/>
              <a:gd name="connsiteX3218" fmla="*/ 8772318 w 12191985"/>
              <a:gd name="connsiteY3218" fmla="*/ 824295 h 6857989"/>
              <a:gd name="connsiteX3219" fmla="*/ 8122233 w 12191985"/>
              <a:gd name="connsiteY3219" fmla="*/ 824295 h 6857989"/>
              <a:gd name="connsiteX3220" fmla="*/ 8160334 w 12191985"/>
              <a:gd name="connsiteY3220" fmla="*/ 862396 h 6857989"/>
              <a:gd name="connsiteX3221" fmla="*/ 8122233 w 12191985"/>
              <a:gd name="connsiteY3221" fmla="*/ 900497 h 6857989"/>
              <a:gd name="connsiteX3222" fmla="*/ 8084135 w 12191985"/>
              <a:gd name="connsiteY3222" fmla="*/ 862396 h 6857989"/>
              <a:gd name="connsiteX3223" fmla="*/ 8122233 w 12191985"/>
              <a:gd name="connsiteY3223" fmla="*/ 824295 h 6857989"/>
              <a:gd name="connsiteX3224" fmla="*/ 7472153 w 12191985"/>
              <a:gd name="connsiteY3224" fmla="*/ 824295 h 6857989"/>
              <a:gd name="connsiteX3225" fmla="*/ 7510254 w 12191985"/>
              <a:gd name="connsiteY3225" fmla="*/ 862396 h 6857989"/>
              <a:gd name="connsiteX3226" fmla="*/ 7472153 w 12191985"/>
              <a:gd name="connsiteY3226" fmla="*/ 900497 h 6857989"/>
              <a:gd name="connsiteX3227" fmla="*/ 7434053 w 12191985"/>
              <a:gd name="connsiteY3227" fmla="*/ 862396 h 6857989"/>
              <a:gd name="connsiteX3228" fmla="*/ 7472153 w 12191985"/>
              <a:gd name="connsiteY3228" fmla="*/ 824295 h 6857989"/>
              <a:gd name="connsiteX3229" fmla="*/ 4878973 w 12191985"/>
              <a:gd name="connsiteY3229" fmla="*/ 824295 h 6857989"/>
              <a:gd name="connsiteX3230" fmla="*/ 4917074 w 12191985"/>
              <a:gd name="connsiteY3230" fmla="*/ 862395 h 6857989"/>
              <a:gd name="connsiteX3231" fmla="*/ 4878973 w 12191985"/>
              <a:gd name="connsiteY3231" fmla="*/ 900495 h 6857989"/>
              <a:gd name="connsiteX3232" fmla="*/ 4840874 w 12191985"/>
              <a:gd name="connsiteY3232" fmla="*/ 862395 h 6857989"/>
              <a:gd name="connsiteX3233" fmla="*/ 4878973 w 12191985"/>
              <a:gd name="connsiteY3233" fmla="*/ 824295 h 6857989"/>
              <a:gd name="connsiteX3234" fmla="*/ 4228892 w 12191985"/>
              <a:gd name="connsiteY3234" fmla="*/ 824295 h 6857989"/>
              <a:gd name="connsiteX3235" fmla="*/ 4266993 w 12191985"/>
              <a:gd name="connsiteY3235" fmla="*/ 862395 h 6857989"/>
              <a:gd name="connsiteX3236" fmla="*/ 4228892 w 12191985"/>
              <a:gd name="connsiteY3236" fmla="*/ 900496 h 6857989"/>
              <a:gd name="connsiteX3237" fmla="*/ 4190793 w 12191985"/>
              <a:gd name="connsiteY3237" fmla="*/ 862395 h 6857989"/>
              <a:gd name="connsiteX3238" fmla="*/ 4228892 w 12191985"/>
              <a:gd name="connsiteY3238" fmla="*/ 824295 h 6857989"/>
              <a:gd name="connsiteX3239" fmla="*/ 3578812 w 12191985"/>
              <a:gd name="connsiteY3239" fmla="*/ 824295 h 6857989"/>
              <a:gd name="connsiteX3240" fmla="*/ 3616912 w 12191985"/>
              <a:gd name="connsiteY3240" fmla="*/ 862395 h 6857989"/>
              <a:gd name="connsiteX3241" fmla="*/ 3578812 w 12191985"/>
              <a:gd name="connsiteY3241" fmla="*/ 900496 h 6857989"/>
              <a:gd name="connsiteX3242" fmla="*/ 3540719 w 12191985"/>
              <a:gd name="connsiteY3242" fmla="*/ 862395 h 6857989"/>
              <a:gd name="connsiteX3243" fmla="*/ 3578812 w 12191985"/>
              <a:gd name="connsiteY3243" fmla="*/ 824295 h 6857989"/>
              <a:gd name="connsiteX3244" fmla="*/ 2928744 w 12191985"/>
              <a:gd name="connsiteY3244" fmla="*/ 824295 h 6857989"/>
              <a:gd name="connsiteX3245" fmla="*/ 2966841 w 12191985"/>
              <a:gd name="connsiteY3245" fmla="*/ 862395 h 6857989"/>
              <a:gd name="connsiteX3246" fmla="*/ 2928744 w 12191985"/>
              <a:gd name="connsiteY3246" fmla="*/ 900496 h 6857989"/>
              <a:gd name="connsiteX3247" fmla="*/ 2890645 w 12191985"/>
              <a:gd name="connsiteY3247" fmla="*/ 862395 h 6857989"/>
              <a:gd name="connsiteX3248" fmla="*/ 2928744 w 12191985"/>
              <a:gd name="connsiteY3248" fmla="*/ 824295 h 6857989"/>
              <a:gd name="connsiteX3249" fmla="*/ 2278666 w 12191985"/>
              <a:gd name="connsiteY3249" fmla="*/ 824295 h 6857989"/>
              <a:gd name="connsiteX3250" fmla="*/ 2316767 w 12191985"/>
              <a:gd name="connsiteY3250" fmla="*/ 862395 h 6857989"/>
              <a:gd name="connsiteX3251" fmla="*/ 2278666 w 12191985"/>
              <a:gd name="connsiteY3251" fmla="*/ 900496 h 6857989"/>
              <a:gd name="connsiteX3252" fmla="*/ 2240566 w 12191985"/>
              <a:gd name="connsiteY3252" fmla="*/ 862395 h 6857989"/>
              <a:gd name="connsiteX3253" fmla="*/ 2278666 w 12191985"/>
              <a:gd name="connsiteY3253" fmla="*/ 824295 h 6857989"/>
              <a:gd name="connsiteX3254" fmla="*/ 1628585 w 12191985"/>
              <a:gd name="connsiteY3254" fmla="*/ 824295 h 6857989"/>
              <a:gd name="connsiteX3255" fmla="*/ 1666684 w 12191985"/>
              <a:gd name="connsiteY3255" fmla="*/ 862395 h 6857989"/>
              <a:gd name="connsiteX3256" fmla="*/ 1628585 w 12191985"/>
              <a:gd name="connsiteY3256" fmla="*/ 900496 h 6857989"/>
              <a:gd name="connsiteX3257" fmla="*/ 1590484 w 12191985"/>
              <a:gd name="connsiteY3257" fmla="*/ 862395 h 6857989"/>
              <a:gd name="connsiteX3258" fmla="*/ 1628585 w 12191985"/>
              <a:gd name="connsiteY3258" fmla="*/ 824295 h 6857989"/>
              <a:gd name="connsiteX3259" fmla="*/ 978499 w 12191985"/>
              <a:gd name="connsiteY3259" fmla="*/ 824295 h 6857989"/>
              <a:gd name="connsiteX3260" fmla="*/ 1016600 w 12191985"/>
              <a:gd name="connsiteY3260" fmla="*/ 862396 h 6857989"/>
              <a:gd name="connsiteX3261" fmla="*/ 978499 w 12191985"/>
              <a:gd name="connsiteY3261" fmla="*/ 900497 h 6857989"/>
              <a:gd name="connsiteX3262" fmla="*/ 940401 w 12191985"/>
              <a:gd name="connsiteY3262" fmla="*/ 862396 h 6857989"/>
              <a:gd name="connsiteX3263" fmla="*/ 978499 w 12191985"/>
              <a:gd name="connsiteY3263" fmla="*/ 824295 h 6857989"/>
              <a:gd name="connsiteX3264" fmla="*/ 328420 w 12191985"/>
              <a:gd name="connsiteY3264" fmla="*/ 824295 h 6857989"/>
              <a:gd name="connsiteX3265" fmla="*/ 366520 w 12191985"/>
              <a:gd name="connsiteY3265" fmla="*/ 862396 h 6857989"/>
              <a:gd name="connsiteX3266" fmla="*/ 328420 w 12191985"/>
              <a:gd name="connsiteY3266" fmla="*/ 900497 h 6857989"/>
              <a:gd name="connsiteX3267" fmla="*/ 290319 w 12191985"/>
              <a:gd name="connsiteY3267" fmla="*/ 862396 h 6857989"/>
              <a:gd name="connsiteX3268" fmla="*/ 328420 w 12191985"/>
              <a:gd name="connsiteY3268" fmla="*/ 824295 h 6857989"/>
              <a:gd name="connsiteX3269" fmla="*/ 6829217 w 12191985"/>
              <a:gd name="connsiteY3269" fmla="*/ 824294 h 6857989"/>
              <a:gd name="connsiteX3270" fmla="*/ 6867317 w 12191985"/>
              <a:gd name="connsiteY3270" fmla="*/ 862395 h 6857989"/>
              <a:gd name="connsiteX3271" fmla="*/ 6829217 w 12191985"/>
              <a:gd name="connsiteY3271" fmla="*/ 900495 h 6857989"/>
              <a:gd name="connsiteX3272" fmla="*/ 6791117 w 12191985"/>
              <a:gd name="connsiteY3272" fmla="*/ 862395 h 6857989"/>
              <a:gd name="connsiteX3273" fmla="*/ 6829217 w 12191985"/>
              <a:gd name="connsiteY3273" fmla="*/ 824294 h 6857989"/>
              <a:gd name="connsiteX3274" fmla="*/ 6179136 w 12191985"/>
              <a:gd name="connsiteY3274" fmla="*/ 824294 h 6857989"/>
              <a:gd name="connsiteX3275" fmla="*/ 6217236 w 12191985"/>
              <a:gd name="connsiteY3275" fmla="*/ 862395 h 6857989"/>
              <a:gd name="connsiteX3276" fmla="*/ 6179136 w 12191985"/>
              <a:gd name="connsiteY3276" fmla="*/ 900495 h 6857989"/>
              <a:gd name="connsiteX3277" fmla="*/ 6141036 w 12191985"/>
              <a:gd name="connsiteY3277" fmla="*/ 862395 h 6857989"/>
              <a:gd name="connsiteX3278" fmla="*/ 6179136 w 12191985"/>
              <a:gd name="connsiteY3278" fmla="*/ 824294 h 6857989"/>
              <a:gd name="connsiteX3279" fmla="*/ 5529055 w 12191985"/>
              <a:gd name="connsiteY3279" fmla="*/ 824294 h 6857989"/>
              <a:gd name="connsiteX3280" fmla="*/ 5567154 w 12191985"/>
              <a:gd name="connsiteY3280" fmla="*/ 862395 h 6857989"/>
              <a:gd name="connsiteX3281" fmla="*/ 5529055 w 12191985"/>
              <a:gd name="connsiteY3281" fmla="*/ 900495 h 6857989"/>
              <a:gd name="connsiteX3282" fmla="*/ 5490954 w 12191985"/>
              <a:gd name="connsiteY3282" fmla="*/ 862395 h 6857989"/>
              <a:gd name="connsiteX3283" fmla="*/ 5529055 w 12191985"/>
              <a:gd name="connsiteY3283" fmla="*/ 824294 h 6857989"/>
              <a:gd name="connsiteX3284" fmla="*/ 7467776 w 12191985"/>
              <a:gd name="connsiteY3284" fmla="*/ 594740 h 6857989"/>
              <a:gd name="connsiteX3285" fmla="*/ 7792481 w 12191985"/>
              <a:gd name="connsiteY3285" fmla="*/ 954601 h 6857989"/>
              <a:gd name="connsiteX3286" fmla="*/ 8117282 w 12191985"/>
              <a:gd name="connsiteY3286" fmla="*/ 594740 h 6857989"/>
              <a:gd name="connsiteX3287" fmla="*/ 8441993 w 12191985"/>
              <a:gd name="connsiteY3287" fmla="*/ 954601 h 6857989"/>
              <a:gd name="connsiteX3288" fmla="*/ 8766701 w 12191985"/>
              <a:gd name="connsiteY3288" fmla="*/ 594740 h 6857989"/>
              <a:gd name="connsiteX3289" fmla="*/ 9091502 w 12191985"/>
              <a:gd name="connsiteY3289" fmla="*/ 954601 h 6857989"/>
              <a:gd name="connsiteX3290" fmla="*/ 9416211 w 12191985"/>
              <a:gd name="connsiteY3290" fmla="*/ 594740 h 6857989"/>
              <a:gd name="connsiteX3291" fmla="*/ 9741012 w 12191985"/>
              <a:gd name="connsiteY3291" fmla="*/ 954601 h 6857989"/>
              <a:gd name="connsiteX3292" fmla="*/ 10065813 w 12191985"/>
              <a:gd name="connsiteY3292" fmla="*/ 594740 h 6857989"/>
              <a:gd name="connsiteX3293" fmla="*/ 10390521 w 12191985"/>
              <a:gd name="connsiteY3293" fmla="*/ 954601 h 6857989"/>
              <a:gd name="connsiteX3294" fmla="*/ 10715307 w 12191985"/>
              <a:gd name="connsiteY3294" fmla="*/ 594740 h 6857989"/>
              <a:gd name="connsiteX3295" fmla="*/ 11040109 w 12191985"/>
              <a:gd name="connsiteY3295" fmla="*/ 954601 h 6857989"/>
              <a:gd name="connsiteX3296" fmla="*/ 11364816 w 12191985"/>
              <a:gd name="connsiteY3296" fmla="*/ 594740 h 6857989"/>
              <a:gd name="connsiteX3297" fmla="*/ 11689619 w 12191985"/>
              <a:gd name="connsiteY3297" fmla="*/ 954601 h 6857989"/>
              <a:gd name="connsiteX3298" fmla="*/ 12014421 w 12191985"/>
              <a:gd name="connsiteY3298" fmla="*/ 594740 h 6857989"/>
              <a:gd name="connsiteX3299" fmla="*/ 12191969 w 12191985"/>
              <a:gd name="connsiteY3299" fmla="*/ 791510 h 6857989"/>
              <a:gd name="connsiteX3300" fmla="*/ 12191969 w 12191985"/>
              <a:gd name="connsiteY3300" fmla="*/ 854303 h 6857989"/>
              <a:gd name="connsiteX3301" fmla="*/ 12015088 w 12191985"/>
              <a:gd name="connsiteY3301" fmla="*/ 658273 h 6857989"/>
              <a:gd name="connsiteX3302" fmla="*/ 11690381 w 12191985"/>
              <a:gd name="connsiteY3302" fmla="*/ 1018133 h 6857989"/>
              <a:gd name="connsiteX3303" fmla="*/ 11365578 w 12191985"/>
              <a:gd name="connsiteY3303" fmla="*/ 658273 h 6857989"/>
              <a:gd name="connsiteX3304" fmla="*/ 11040776 w 12191985"/>
              <a:gd name="connsiteY3304" fmla="*/ 1018133 h 6857989"/>
              <a:gd name="connsiteX3305" fmla="*/ 10716068 w 12191985"/>
              <a:gd name="connsiteY3305" fmla="*/ 658273 h 6857989"/>
              <a:gd name="connsiteX3306" fmla="*/ 10391283 w 12191985"/>
              <a:gd name="connsiteY3306" fmla="*/ 1018133 h 6857989"/>
              <a:gd name="connsiteX3307" fmla="*/ 10066480 w 12191985"/>
              <a:gd name="connsiteY3307" fmla="*/ 658273 h 6857989"/>
              <a:gd name="connsiteX3308" fmla="*/ 9741680 w 12191985"/>
              <a:gd name="connsiteY3308" fmla="*/ 1018133 h 6857989"/>
              <a:gd name="connsiteX3309" fmla="*/ 9416973 w 12191985"/>
              <a:gd name="connsiteY3309" fmla="*/ 658273 h 6857989"/>
              <a:gd name="connsiteX3310" fmla="*/ 9092169 w 12191985"/>
              <a:gd name="connsiteY3310" fmla="*/ 1018133 h 6857989"/>
              <a:gd name="connsiteX3311" fmla="*/ 8767369 w 12191985"/>
              <a:gd name="connsiteY3311" fmla="*/ 658273 h 6857989"/>
              <a:gd name="connsiteX3312" fmla="*/ 8442659 w 12191985"/>
              <a:gd name="connsiteY3312" fmla="*/ 1018133 h 6857989"/>
              <a:gd name="connsiteX3313" fmla="*/ 8117854 w 12191985"/>
              <a:gd name="connsiteY3313" fmla="*/ 658273 h 6857989"/>
              <a:gd name="connsiteX3314" fmla="*/ 7793053 w 12191985"/>
              <a:gd name="connsiteY3314" fmla="*/ 1018133 h 6857989"/>
              <a:gd name="connsiteX3315" fmla="*/ 7468252 w 12191985"/>
              <a:gd name="connsiteY3315" fmla="*/ 658273 h 6857989"/>
              <a:gd name="connsiteX3316" fmla="*/ 7143735 w 12191985"/>
              <a:gd name="connsiteY3316" fmla="*/ 1017848 h 6857989"/>
              <a:gd name="connsiteX3317" fmla="*/ 7143735 w 12191985"/>
              <a:gd name="connsiteY3317" fmla="*/ 953839 h 6857989"/>
              <a:gd name="connsiteX3318" fmla="*/ 324042 w 12191985"/>
              <a:gd name="connsiteY3318" fmla="*/ 594740 h 6857989"/>
              <a:gd name="connsiteX3319" fmla="*/ 648748 w 12191985"/>
              <a:gd name="connsiteY3319" fmla="*/ 954601 h 6857989"/>
              <a:gd name="connsiteX3320" fmla="*/ 973548 w 12191985"/>
              <a:gd name="connsiteY3320" fmla="*/ 594740 h 6857989"/>
              <a:gd name="connsiteX3321" fmla="*/ 1298259 w 12191985"/>
              <a:gd name="connsiteY3321" fmla="*/ 954601 h 6857989"/>
              <a:gd name="connsiteX3322" fmla="*/ 1622968 w 12191985"/>
              <a:gd name="connsiteY3322" fmla="*/ 594740 h 6857989"/>
              <a:gd name="connsiteX3323" fmla="*/ 1947769 w 12191985"/>
              <a:gd name="connsiteY3323" fmla="*/ 954601 h 6857989"/>
              <a:gd name="connsiteX3324" fmla="*/ 2272478 w 12191985"/>
              <a:gd name="connsiteY3324" fmla="*/ 594740 h 6857989"/>
              <a:gd name="connsiteX3325" fmla="*/ 2597279 w 12191985"/>
              <a:gd name="connsiteY3325" fmla="*/ 954601 h 6857989"/>
              <a:gd name="connsiteX3326" fmla="*/ 2922080 w 12191985"/>
              <a:gd name="connsiteY3326" fmla="*/ 594740 h 6857989"/>
              <a:gd name="connsiteX3327" fmla="*/ 3246789 w 12191985"/>
              <a:gd name="connsiteY3327" fmla="*/ 954601 h 6857989"/>
              <a:gd name="connsiteX3328" fmla="*/ 3571573 w 12191985"/>
              <a:gd name="connsiteY3328" fmla="*/ 594740 h 6857989"/>
              <a:gd name="connsiteX3329" fmla="*/ 3896375 w 12191985"/>
              <a:gd name="connsiteY3329" fmla="*/ 954601 h 6857989"/>
              <a:gd name="connsiteX3330" fmla="*/ 4221082 w 12191985"/>
              <a:gd name="connsiteY3330" fmla="*/ 594740 h 6857989"/>
              <a:gd name="connsiteX3331" fmla="*/ 4545885 w 12191985"/>
              <a:gd name="connsiteY3331" fmla="*/ 954601 h 6857989"/>
              <a:gd name="connsiteX3332" fmla="*/ 4870688 w 12191985"/>
              <a:gd name="connsiteY3332" fmla="*/ 594740 h 6857989"/>
              <a:gd name="connsiteX3333" fmla="*/ 5195395 w 12191985"/>
              <a:gd name="connsiteY3333" fmla="*/ 954601 h 6857989"/>
              <a:gd name="connsiteX3334" fmla="*/ 5520198 w 12191985"/>
              <a:gd name="connsiteY3334" fmla="*/ 594740 h 6857989"/>
              <a:gd name="connsiteX3335" fmla="*/ 5845000 w 12191985"/>
              <a:gd name="connsiteY3335" fmla="*/ 954601 h 6857989"/>
              <a:gd name="connsiteX3336" fmla="*/ 6169802 w 12191985"/>
              <a:gd name="connsiteY3336" fmla="*/ 594740 h 6857989"/>
              <a:gd name="connsiteX3337" fmla="*/ 6494604 w 12191985"/>
              <a:gd name="connsiteY3337" fmla="*/ 954601 h 6857989"/>
              <a:gd name="connsiteX3338" fmla="*/ 6819407 w 12191985"/>
              <a:gd name="connsiteY3338" fmla="*/ 594740 h 6857989"/>
              <a:gd name="connsiteX3339" fmla="*/ 7143733 w 12191985"/>
              <a:gd name="connsiteY3339" fmla="*/ 954029 h 6857989"/>
              <a:gd name="connsiteX3340" fmla="*/ 7143733 w 12191985"/>
              <a:gd name="connsiteY3340" fmla="*/ 1017181 h 6857989"/>
              <a:gd name="connsiteX3341" fmla="*/ 7143733 w 12191985"/>
              <a:gd name="connsiteY3341" fmla="*/ 1017276 h 6857989"/>
              <a:gd name="connsiteX3342" fmla="*/ 6821788 w 12191985"/>
              <a:gd name="connsiteY3342" fmla="*/ 660462 h 6857989"/>
              <a:gd name="connsiteX3343" fmla="*/ 6819788 w 12191985"/>
              <a:gd name="connsiteY3343" fmla="*/ 658273 h 6857989"/>
              <a:gd name="connsiteX3344" fmla="*/ 6495081 w 12191985"/>
              <a:gd name="connsiteY3344" fmla="*/ 1018133 h 6857989"/>
              <a:gd name="connsiteX3345" fmla="*/ 6170373 w 12191985"/>
              <a:gd name="connsiteY3345" fmla="*/ 658273 h 6857989"/>
              <a:gd name="connsiteX3346" fmla="*/ 5845571 w 12191985"/>
              <a:gd name="connsiteY3346" fmla="*/ 1018133 h 6857989"/>
              <a:gd name="connsiteX3347" fmla="*/ 5520864 w 12191985"/>
              <a:gd name="connsiteY3347" fmla="*/ 658273 h 6857989"/>
              <a:gd name="connsiteX3348" fmla="*/ 5196062 w 12191985"/>
              <a:gd name="connsiteY3348" fmla="*/ 1018133 h 6857989"/>
              <a:gd name="connsiteX3349" fmla="*/ 4871355 w 12191985"/>
              <a:gd name="connsiteY3349" fmla="*/ 658273 h 6857989"/>
              <a:gd name="connsiteX3350" fmla="*/ 4546648 w 12191985"/>
              <a:gd name="connsiteY3350" fmla="*/ 1018133 h 6857989"/>
              <a:gd name="connsiteX3351" fmla="*/ 4221845 w 12191985"/>
              <a:gd name="connsiteY3351" fmla="*/ 658273 h 6857989"/>
              <a:gd name="connsiteX3352" fmla="*/ 3897043 w 12191985"/>
              <a:gd name="connsiteY3352" fmla="*/ 1018133 h 6857989"/>
              <a:gd name="connsiteX3353" fmla="*/ 3572335 w 12191985"/>
              <a:gd name="connsiteY3353" fmla="*/ 658273 h 6857989"/>
              <a:gd name="connsiteX3354" fmla="*/ 3247549 w 12191985"/>
              <a:gd name="connsiteY3354" fmla="*/ 1018133 h 6857989"/>
              <a:gd name="connsiteX3355" fmla="*/ 2922746 w 12191985"/>
              <a:gd name="connsiteY3355" fmla="*/ 658273 h 6857989"/>
              <a:gd name="connsiteX3356" fmla="*/ 2597947 w 12191985"/>
              <a:gd name="connsiteY3356" fmla="*/ 1018133 h 6857989"/>
              <a:gd name="connsiteX3357" fmla="*/ 2273239 w 12191985"/>
              <a:gd name="connsiteY3357" fmla="*/ 658273 h 6857989"/>
              <a:gd name="connsiteX3358" fmla="*/ 1948435 w 12191985"/>
              <a:gd name="connsiteY3358" fmla="*/ 1018133 h 6857989"/>
              <a:gd name="connsiteX3359" fmla="*/ 1623636 w 12191985"/>
              <a:gd name="connsiteY3359" fmla="*/ 658273 h 6857989"/>
              <a:gd name="connsiteX3360" fmla="*/ 1298926 w 12191985"/>
              <a:gd name="connsiteY3360" fmla="*/ 1018133 h 6857989"/>
              <a:gd name="connsiteX3361" fmla="*/ 974121 w 12191985"/>
              <a:gd name="connsiteY3361" fmla="*/ 658273 h 6857989"/>
              <a:gd name="connsiteX3362" fmla="*/ 649319 w 12191985"/>
              <a:gd name="connsiteY3362" fmla="*/ 1018133 h 6857989"/>
              <a:gd name="connsiteX3363" fmla="*/ 324518 w 12191985"/>
              <a:gd name="connsiteY3363" fmla="*/ 658273 h 6857989"/>
              <a:gd name="connsiteX3364" fmla="*/ 1 w 12191985"/>
              <a:gd name="connsiteY3364" fmla="*/ 1017848 h 6857989"/>
              <a:gd name="connsiteX3365" fmla="*/ 1 w 12191985"/>
              <a:gd name="connsiteY3365" fmla="*/ 953839 h 6857989"/>
              <a:gd name="connsiteX3366" fmla="*/ 11583033 w 12191985"/>
              <a:gd name="connsiteY3366" fmla="*/ 487101 h 6857989"/>
              <a:gd name="connsiteX3367" fmla="*/ 11803441 w 12191985"/>
              <a:gd name="connsiteY3367" fmla="*/ 487101 h 6857989"/>
              <a:gd name="connsiteX3368" fmla="*/ 11693237 w 12191985"/>
              <a:gd name="connsiteY3368" fmla="*/ 609116 h 6857989"/>
              <a:gd name="connsiteX3369" fmla="*/ 10932952 w 12191985"/>
              <a:gd name="connsiteY3369" fmla="*/ 487101 h 6857989"/>
              <a:gd name="connsiteX3370" fmla="*/ 11153360 w 12191985"/>
              <a:gd name="connsiteY3370" fmla="*/ 487101 h 6857989"/>
              <a:gd name="connsiteX3371" fmla="*/ 11043156 w 12191985"/>
              <a:gd name="connsiteY3371" fmla="*/ 609116 h 6857989"/>
              <a:gd name="connsiteX3372" fmla="*/ 10282782 w 12191985"/>
              <a:gd name="connsiteY3372" fmla="*/ 487101 h 6857989"/>
              <a:gd name="connsiteX3373" fmla="*/ 10503189 w 12191985"/>
              <a:gd name="connsiteY3373" fmla="*/ 487101 h 6857989"/>
              <a:gd name="connsiteX3374" fmla="*/ 10392987 w 12191985"/>
              <a:gd name="connsiteY3374" fmla="*/ 609116 h 6857989"/>
              <a:gd name="connsiteX3375" fmla="*/ 9632702 w 12191985"/>
              <a:gd name="connsiteY3375" fmla="*/ 487101 h 6857989"/>
              <a:gd name="connsiteX3376" fmla="*/ 9853110 w 12191985"/>
              <a:gd name="connsiteY3376" fmla="*/ 487101 h 6857989"/>
              <a:gd name="connsiteX3377" fmla="*/ 9742906 w 12191985"/>
              <a:gd name="connsiteY3377" fmla="*/ 609116 h 6857989"/>
              <a:gd name="connsiteX3378" fmla="*/ 8982526 w 12191985"/>
              <a:gd name="connsiteY3378" fmla="*/ 487101 h 6857989"/>
              <a:gd name="connsiteX3379" fmla="*/ 9202935 w 12191985"/>
              <a:gd name="connsiteY3379" fmla="*/ 487101 h 6857989"/>
              <a:gd name="connsiteX3380" fmla="*/ 9092730 w 12191985"/>
              <a:gd name="connsiteY3380" fmla="*/ 609116 h 6857989"/>
              <a:gd name="connsiteX3381" fmla="*/ 8332445 w 12191985"/>
              <a:gd name="connsiteY3381" fmla="*/ 487101 h 6857989"/>
              <a:gd name="connsiteX3382" fmla="*/ 8552853 w 12191985"/>
              <a:gd name="connsiteY3382" fmla="*/ 487101 h 6857989"/>
              <a:gd name="connsiteX3383" fmla="*/ 8442649 w 12191985"/>
              <a:gd name="connsiteY3383" fmla="*/ 609116 h 6857989"/>
              <a:gd name="connsiteX3384" fmla="*/ 7682268 w 12191985"/>
              <a:gd name="connsiteY3384" fmla="*/ 487101 h 6857989"/>
              <a:gd name="connsiteX3385" fmla="*/ 7902676 w 12191985"/>
              <a:gd name="connsiteY3385" fmla="*/ 487101 h 6857989"/>
              <a:gd name="connsiteX3386" fmla="*/ 7792471 w 12191985"/>
              <a:gd name="connsiteY3386" fmla="*/ 609117 h 6857989"/>
              <a:gd name="connsiteX3387" fmla="*/ 6389734 w 12191985"/>
              <a:gd name="connsiteY3387" fmla="*/ 487101 h 6857989"/>
              <a:gd name="connsiteX3388" fmla="*/ 6610142 w 12191985"/>
              <a:gd name="connsiteY3388" fmla="*/ 487101 h 6857989"/>
              <a:gd name="connsiteX3389" fmla="*/ 6499938 w 12191985"/>
              <a:gd name="connsiteY3389" fmla="*/ 609116 h 6857989"/>
              <a:gd name="connsiteX3390" fmla="*/ 5739557 w 12191985"/>
              <a:gd name="connsiteY3390" fmla="*/ 487101 h 6857989"/>
              <a:gd name="connsiteX3391" fmla="*/ 5959965 w 12191985"/>
              <a:gd name="connsiteY3391" fmla="*/ 487101 h 6857989"/>
              <a:gd name="connsiteX3392" fmla="*/ 5849762 w 12191985"/>
              <a:gd name="connsiteY3392" fmla="*/ 609116 h 6857989"/>
              <a:gd name="connsiteX3393" fmla="*/ 5089477 w 12191985"/>
              <a:gd name="connsiteY3393" fmla="*/ 487101 h 6857989"/>
              <a:gd name="connsiteX3394" fmla="*/ 5309885 w 12191985"/>
              <a:gd name="connsiteY3394" fmla="*/ 487101 h 6857989"/>
              <a:gd name="connsiteX3395" fmla="*/ 5199680 w 12191985"/>
              <a:gd name="connsiteY3395" fmla="*/ 609116 h 6857989"/>
              <a:gd name="connsiteX3396" fmla="*/ 4439300 w 12191985"/>
              <a:gd name="connsiteY3396" fmla="*/ 487101 h 6857989"/>
              <a:gd name="connsiteX3397" fmla="*/ 4659707 w 12191985"/>
              <a:gd name="connsiteY3397" fmla="*/ 487101 h 6857989"/>
              <a:gd name="connsiteX3398" fmla="*/ 4549504 w 12191985"/>
              <a:gd name="connsiteY3398" fmla="*/ 609116 h 6857989"/>
              <a:gd name="connsiteX3399" fmla="*/ 3789219 w 12191985"/>
              <a:gd name="connsiteY3399" fmla="*/ 487101 h 6857989"/>
              <a:gd name="connsiteX3400" fmla="*/ 4009627 w 12191985"/>
              <a:gd name="connsiteY3400" fmla="*/ 487101 h 6857989"/>
              <a:gd name="connsiteX3401" fmla="*/ 3899423 w 12191985"/>
              <a:gd name="connsiteY3401" fmla="*/ 609116 h 6857989"/>
              <a:gd name="connsiteX3402" fmla="*/ 3139048 w 12191985"/>
              <a:gd name="connsiteY3402" fmla="*/ 487101 h 6857989"/>
              <a:gd name="connsiteX3403" fmla="*/ 3359456 w 12191985"/>
              <a:gd name="connsiteY3403" fmla="*/ 487101 h 6857989"/>
              <a:gd name="connsiteX3404" fmla="*/ 3249253 w 12191985"/>
              <a:gd name="connsiteY3404" fmla="*/ 609116 h 6857989"/>
              <a:gd name="connsiteX3405" fmla="*/ 2488969 w 12191985"/>
              <a:gd name="connsiteY3405" fmla="*/ 487101 h 6857989"/>
              <a:gd name="connsiteX3406" fmla="*/ 2709377 w 12191985"/>
              <a:gd name="connsiteY3406" fmla="*/ 487101 h 6857989"/>
              <a:gd name="connsiteX3407" fmla="*/ 2599172 w 12191985"/>
              <a:gd name="connsiteY3407" fmla="*/ 609116 h 6857989"/>
              <a:gd name="connsiteX3408" fmla="*/ 1838793 w 12191985"/>
              <a:gd name="connsiteY3408" fmla="*/ 487101 h 6857989"/>
              <a:gd name="connsiteX3409" fmla="*/ 2059201 w 12191985"/>
              <a:gd name="connsiteY3409" fmla="*/ 487101 h 6857989"/>
              <a:gd name="connsiteX3410" fmla="*/ 1948996 w 12191985"/>
              <a:gd name="connsiteY3410" fmla="*/ 609116 h 6857989"/>
              <a:gd name="connsiteX3411" fmla="*/ 1188711 w 12191985"/>
              <a:gd name="connsiteY3411" fmla="*/ 487101 h 6857989"/>
              <a:gd name="connsiteX3412" fmla="*/ 1409119 w 12191985"/>
              <a:gd name="connsiteY3412" fmla="*/ 487101 h 6857989"/>
              <a:gd name="connsiteX3413" fmla="*/ 1298916 w 12191985"/>
              <a:gd name="connsiteY3413" fmla="*/ 609116 h 6857989"/>
              <a:gd name="connsiteX3414" fmla="*/ 538534 w 12191985"/>
              <a:gd name="connsiteY3414" fmla="*/ 487101 h 6857989"/>
              <a:gd name="connsiteX3415" fmla="*/ 758943 w 12191985"/>
              <a:gd name="connsiteY3415" fmla="*/ 487101 h 6857989"/>
              <a:gd name="connsiteX3416" fmla="*/ 648738 w 12191985"/>
              <a:gd name="connsiteY3416" fmla="*/ 609117 h 6857989"/>
              <a:gd name="connsiteX3417" fmla="*/ 7467774 w 12191985"/>
              <a:gd name="connsiteY3417" fmla="*/ 397477 h 6857989"/>
              <a:gd name="connsiteX3418" fmla="*/ 7792480 w 12191985"/>
              <a:gd name="connsiteY3418" fmla="*/ 757335 h 6857989"/>
              <a:gd name="connsiteX3419" fmla="*/ 8117282 w 12191985"/>
              <a:gd name="connsiteY3419" fmla="*/ 397477 h 6857989"/>
              <a:gd name="connsiteX3420" fmla="*/ 8441992 w 12191985"/>
              <a:gd name="connsiteY3420" fmla="*/ 757335 h 6857989"/>
              <a:gd name="connsiteX3421" fmla="*/ 8766701 w 12191985"/>
              <a:gd name="connsiteY3421" fmla="*/ 397477 h 6857989"/>
              <a:gd name="connsiteX3422" fmla="*/ 9091502 w 12191985"/>
              <a:gd name="connsiteY3422" fmla="*/ 757335 h 6857989"/>
              <a:gd name="connsiteX3423" fmla="*/ 9416211 w 12191985"/>
              <a:gd name="connsiteY3423" fmla="*/ 397477 h 6857989"/>
              <a:gd name="connsiteX3424" fmla="*/ 9741012 w 12191985"/>
              <a:gd name="connsiteY3424" fmla="*/ 757335 h 6857989"/>
              <a:gd name="connsiteX3425" fmla="*/ 10065813 w 12191985"/>
              <a:gd name="connsiteY3425" fmla="*/ 397477 h 6857989"/>
              <a:gd name="connsiteX3426" fmla="*/ 10390521 w 12191985"/>
              <a:gd name="connsiteY3426" fmla="*/ 757335 h 6857989"/>
              <a:gd name="connsiteX3427" fmla="*/ 10715307 w 12191985"/>
              <a:gd name="connsiteY3427" fmla="*/ 397477 h 6857989"/>
              <a:gd name="connsiteX3428" fmla="*/ 11040109 w 12191985"/>
              <a:gd name="connsiteY3428" fmla="*/ 757335 h 6857989"/>
              <a:gd name="connsiteX3429" fmla="*/ 11364816 w 12191985"/>
              <a:gd name="connsiteY3429" fmla="*/ 397477 h 6857989"/>
              <a:gd name="connsiteX3430" fmla="*/ 11689619 w 12191985"/>
              <a:gd name="connsiteY3430" fmla="*/ 757335 h 6857989"/>
              <a:gd name="connsiteX3431" fmla="*/ 12014421 w 12191985"/>
              <a:gd name="connsiteY3431" fmla="*/ 397477 h 6857989"/>
              <a:gd name="connsiteX3432" fmla="*/ 12191969 w 12191985"/>
              <a:gd name="connsiteY3432" fmla="*/ 594245 h 6857989"/>
              <a:gd name="connsiteX3433" fmla="*/ 12191969 w 12191985"/>
              <a:gd name="connsiteY3433" fmla="*/ 657038 h 6857989"/>
              <a:gd name="connsiteX3434" fmla="*/ 12015088 w 12191985"/>
              <a:gd name="connsiteY3434" fmla="*/ 461009 h 6857989"/>
              <a:gd name="connsiteX3435" fmla="*/ 11690381 w 12191985"/>
              <a:gd name="connsiteY3435" fmla="*/ 820867 h 6857989"/>
              <a:gd name="connsiteX3436" fmla="*/ 11365578 w 12191985"/>
              <a:gd name="connsiteY3436" fmla="*/ 461009 h 6857989"/>
              <a:gd name="connsiteX3437" fmla="*/ 11040776 w 12191985"/>
              <a:gd name="connsiteY3437" fmla="*/ 820867 h 6857989"/>
              <a:gd name="connsiteX3438" fmla="*/ 10716068 w 12191985"/>
              <a:gd name="connsiteY3438" fmla="*/ 461009 h 6857989"/>
              <a:gd name="connsiteX3439" fmla="*/ 10391283 w 12191985"/>
              <a:gd name="connsiteY3439" fmla="*/ 820867 h 6857989"/>
              <a:gd name="connsiteX3440" fmla="*/ 10066480 w 12191985"/>
              <a:gd name="connsiteY3440" fmla="*/ 461009 h 6857989"/>
              <a:gd name="connsiteX3441" fmla="*/ 9741680 w 12191985"/>
              <a:gd name="connsiteY3441" fmla="*/ 820867 h 6857989"/>
              <a:gd name="connsiteX3442" fmla="*/ 9416972 w 12191985"/>
              <a:gd name="connsiteY3442" fmla="*/ 461009 h 6857989"/>
              <a:gd name="connsiteX3443" fmla="*/ 9092168 w 12191985"/>
              <a:gd name="connsiteY3443" fmla="*/ 820867 h 6857989"/>
              <a:gd name="connsiteX3444" fmla="*/ 8767368 w 12191985"/>
              <a:gd name="connsiteY3444" fmla="*/ 461009 h 6857989"/>
              <a:gd name="connsiteX3445" fmla="*/ 8442658 w 12191985"/>
              <a:gd name="connsiteY3445" fmla="*/ 820867 h 6857989"/>
              <a:gd name="connsiteX3446" fmla="*/ 8117854 w 12191985"/>
              <a:gd name="connsiteY3446" fmla="*/ 461009 h 6857989"/>
              <a:gd name="connsiteX3447" fmla="*/ 7793051 w 12191985"/>
              <a:gd name="connsiteY3447" fmla="*/ 820867 h 6857989"/>
              <a:gd name="connsiteX3448" fmla="*/ 7468250 w 12191985"/>
              <a:gd name="connsiteY3448" fmla="*/ 461009 h 6857989"/>
              <a:gd name="connsiteX3449" fmla="*/ 7143735 w 12191985"/>
              <a:gd name="connsiteY3449" fmla="*/ 820582 h 6857989"/>
              <a:gd name="connsiteX3450" fmla="*/ 7143735 w 12191985"/>
              <a:gd name="connsiteY3450" fmla="*/ 756573 h 6857989"/>
              <a:gd name="connsiteX3451" fmla="*/ 324041 w 12191985"/>
              <a:gd name="connsiteY3451" fmla="*/ 397477 h 6857989"/>
              <a:gd name="connsiteX3452" fmla="*/ 648746 w 12191985"/>
              <a:gd name="connsiteY3452" fmla="*/ 757335 h 6857989"/>
              <a:gd name="connsiteX3453" fmla="*/ 973548 w 12191985"/>
              <a:gd name="connsiteY3453" fmla="*/ 397477 h 6857989"/>
              <a:gd name="connsiteX3454" fmla="*/ 1298258 w 12191985"/>
              <a:gd name="connsiteY3454" fmla="*/ 757335 h 6857989"/>
              <a:gd name="connsiteX3455" fmla="*/ 1622968 w 12191985"/>
              <a:gd name="connsiteY3455" fmla="*/ 397477 h 6857989"/>
              <a:gd name="connsiteX3456" fmla="*/ 1947769 w 12191985"/>
              <a:gd name="connsiteY3456" fmla="*/ 757335 h 6857989"/>
              <a:gd name="connsiteX3457" fmla="*/ 2272478 w 12191985"/>
              <a:gd name="connsiteY3457" fmla="*/ 397477 h 6857989"/>
              <a:gd name="connsiteX3458" fmla="*/ 2597279 w 12191985"/>
              <a:gd name="connsiteY3458" fmla="*/ 757335 h 6857989"/>
              <a:gd name="connsiteX3459" fmla="*/ 2922080 w 12191985"/>
              <a:gd name="connsiteY3459" fmla="*/ 397477 h 6857989"/>
              <a:gd name="connsiteX3460" fmla="*/ 3246789 w 12191985"/>
              <a:gd name="connsiteY3460" fmla="*/ 757335 h 6857989"/>
              <a:gd name="connsiteX3461" fmla="*/ 3571573 w 12191985"/>
              <a:gd name="connsiteY3461" fmla="*/ 397477 h 6857989"/>
              <a:gd name="connsiteX3462" fmla="*/ 3896375 w 12191985"/>
              <a:gd name="connsiteY3462" fmla="*/ 757335 h 6857989"/>
              <a:gd name="connsiteX3463" fmla="*/ 4221082 w 12191985"/>
              <a:gd name="connsiteY3463" fmla="*/ 397477 h 6857989"/>
              <a:gd name="connsiteX3464" fmla="*/ 4545885 w 12191985"/>
              <a:gd name="connsiteY3464" fmla="*/ 757335 h 6857989"/>
              <a:gd name="connsiteX3465" fmla="*/ 4870688 w 12191985"/>
              <a:gd name="connsiteY3465" fmla="*/ 397477 h 6857989"/>
              <a:gd name="connsiteX3466" fmla="*/ 5195395 w 12191985"/>
              <a:gd name="connsiteY3466" fmla="*/ 757335 h 6857989"/>
              <a:gd name="connsiteX3467" fmla="*/ 5520198 w 12191985"/>
              <a:gd name="connsiteY3467" fmla="*/ 397477 h 6857989"/>
              <a:gd name="connsiteX3468" fmla="*/ 5845000 w 12191985"/>
              <a:gd name="connsiteY3468" fmla="*/ 757335 h 6857989"/>
              <a:gd name="connsiteX3469" fmla="*/ 6169802 w 12191985"/>
              <a:gd name="connsiteY3469" fmla="*/ 397477 h 6857989"/>
              <a:gd name="connsiteX3470" fmla="*/ 6494604 w 12191985"/>
              <a:gd name="connsiteY3470" fmla="*/ 757335 h 6857989"/>
              <a:gd name="connsiteX3471" fmla="*/ 6819407 w 12191985"/>
              <a:gd name="connsiteY3471" fmla="*/ 397477 h 6857989"/>
              <a:gd name="connsiteX3472" fmla="*/ 7143733 w 12191985"/>
              <a:gd name="connsiteY3472" fmla="*/ 756763 h 6857989"/>
              <a:gd name="connsiteX3473" fmla="*/ 7143733 w 12191985"/>
              <a:gd name="connsiteY3473" fmla="*/ 819915 h 6857989"/>
              <a:gd name="connsiteX3474" fmla="*/ 7143733 w 12191985"/>
              <a:gd name="connsiteY3474" fmla="*/ 820010 h 6857989"/>
              <a:gd name="connsiteX3475" fmla="*/ 6821788 w 12191985"/>
              <a:gd name="connsiteY3475" fmla="*/ 463200 h 6857989"/>
              <a:gd name="connsiteX3476" fmla="*/ 6819788 w 12191985"/>
              <a:gd name="connsiteY3476" fmla="*/ 461009 h 6857989"/>
              <a:gd name="connsiteX3477" fmla="*/ 6495081 w 12191985"/>
              <a:gd name="connsiteY3477" fmla="*/ 820867 h 6857989"/>
              <a:gd name="connsiteX3478" fmla="*/ 6170373 w 12191985"/>
              <a:gd name="connsiteY3478" fmla="*/ 461009 h 6857989"/>
              <a:gd name="connsiteX3479" fmla="*/ 5845571 w 12191985"/>
              <a:gd name="connsiteY3479" fmla="*/ 820867 h 6857989"/>
              <a:gd name="connsiteX3480" fmla="*/ 5520864 w 12191985"/>
              <a:gd name="connsiteY3480" fmla="*/ 461009 h 6857989"/>
              <a:gd name="connsiteX3481" fmla="*/ 5196062 w 12191985"/>
              <a:gd name="connsiteY3481" fmla="*/ 820867 h 6857989"/>
              <a:gd name="connsiteX3482" fmla="*/ 4871355 w 12191985"/>
              <a:gd name="connsiteY3482" fmla="*/ 461009 h 6857989"/>
              <a:gd name="connsiteX3483" fmla="*/ 4546648 w 12191985"/>
              <a:gd name="connsiteY3483" fmla="*/ 820867 h 6857989"/>
              <a:gd name="connsiteX3484" fmla="*/ 4221845 w 12191985"/>
              <a:gd name="connsiteY3484" fmla="*/ 461009 h 6857989"/>
              <a:gd name="connsiteX3485" fmla="*/ 3897043 w 12191985"/>
              <a:gd name="connsiteY3485" fmla="*/ 820867 h 6857989"/>
              <a:gd name="connsiteX3486" fmla="*/ 3572335 w 12191985"/>
              <a:gd name="connsiteY3486" fmla="*/ 461009 h 6857989"/>
              <a:gd name="connsiteX3487" fmla="*/ 3247549 w 12191985"/>
              <a:gd name="connsiteY3487" fmla="*/ 820867 h 6857989"/>
              <a:gd name="connsiteX3488" fmla="*/ 2922746 w 12191985"/>
              <a:gd name="connsiteY3488" fmla="*/ 461009 h 6857989"/>
              <a:gd name="connsiteX3489" fmla="*/ 2597947 w 12191985"/>
              <a:gd name="connsiteY3489" fmla="*/ 820867 h 6857989"/>
              <a:gd name="connsiteX3490" fmla="*/ 2273239 w 12191985"/>
              <a:gd name="connsiteY3490" fmla="*/ 461009 h 6857989"/>
              <a:gd name="connsiteX3491" fmla="*/ 1948435 w 12191985"/>
              <a:gd name="connsiteY3491" fmla="*/ 820867 h 6857989"/>
              <a:gd name="connsiteX3492" fmla="*/ 1623634 w 12191985"/>
              <a:gd name="connsiteY3492" fmla="*/ 461009 h 6857989"/>
              <a:gd name="connsiteX3493" fmla="*/ 1298924 w 12191985"/>
              <a:gd name="connsiteY3493" fmla="*/ 820867 h 6857989"/>
              <a:gd name="connsiteX3494" fmla="*/ 974121 w 12191985"/>
              <a:gd name="connsiteY3494" fmla="*/ 461009 h 6857989"/>
              <a:gd name="connsiteX3495" fmla="*/ 649317 w 12191985"/>
              <a:gd name="connsiteY3495" fmla="*/ 820867 h 6857989"/>
              <a:gd name="connsiteX3496" fmla="*/ 324516 w 12191985"/>
              <a:gd name="connsiteY3496" fmla="*/ 461009 h 6857989"/>
              <a:gd name="connsiteX3497" fmla="*/ 1 w 12191985"/>
              <a:gd name="connsiteY3497" fmla="*/ 820582 h 6857989"/>
              <a:gd name="connsiteX3498" fmla="*/ 1 w 12191985"/>
              <a:gd name="connsiteY3498" fmla="*/ 756573 h 6857989"/>
              <a:gd name="connsiteX3499" fmla="*/ 7467776 w 12191985"/>
              <a:gd name="connsiteY3499" fmla="*/ 2857 h 6857989"/>
              <a:gd name="connsiteX3500" fmla="*/ 7792481 w 12191985"/>
              <a:gd name="connsiteY3500" fmla="*/ 362807 h 6857989"/>
              <a:gd name="connsiteX3501" fmla="*/ 8117282 w 12191985"/>
              <a:gd name="connsiteY3501" fmla="*/ 2857 h 6857989"/>
              <a:gd name="connsiteX3502" fmla="*/ 8441993 w 12191985"/>
              <a:gd name="connsiteY3502" fmla="*/ 362807 h 6857989"/>
              <a:gd name="connsiteX3503" fmla="*/ 8766701 w 12191985"/>
              <a:gd name="connsiteY3503" fmla="*/ 2857 h 6857989"/>
              <a:gd name="connsiteX3504" fmla="*/ 9091502 w 12191985"/>
              <a:gd name="connsiteY3504" fmla="*/ 362807 h 6857989"/>
              <a:gd name="connsiteX3505" fmla="*/ 9416211 w 12191985"/>
              <a:gd name="connsiteY3505" fmla="*/ 2857 h 6857989"/>
              <a:gd name="connsiteX3506" fmla="*/ 9741012 w 12191985"/>
              <a:gd name="connsiteY3506" fmla="*/ 362807 h 6857989"/>
              <a:gd name="connsiteX3507" fmla="*/ 10065813 w 12191985"/>
              <a:gd name="connsiteY3507" fmla="*/ 2857 h 6857989"/>
              <a:gd name="connsiteX3508" fmla="*/ 10390521 w 12191985"/>
              <a:gd name="connsiteY3508" fmla="*/ 362807 h 6857989"/>
              <a:gd name="connsiteX3509" fmla="*/ 10715307 w 12191985"/>
              <a:gd name="connsiteY3509" fmla="*/ 2857 h 6857989"/>
              <a:gd name="connsiteX3510" fmla="*/ 11040109 w 12191985"/>
              <a:gd name="connsiteY3510" fmla="*/ 362807 h 6857989"/>
              <a:gd name="connsiteX3511" fmla="*/ 11364816 w 12191985"/>
              <a:gd name="connsiteY3511" fmla="*/ 2857 h 6857989"/>
              <a:gd name="connsiteX3512" fmla="*/ 11689619 w 12191985"/>
              <a:gd name="connsiteY3512" fmla="*/ 362807 h 6857989"/>
              <a:gd name="connsiteX3513" fmla="*/ 12014421 w 12191985"/>
              <a:gd name="connsiteY3513" fmla="*/ 2857 h 6857989"/>
              <a:gd name="connsiteX3514" fmla="*/ 12191969 w 12191985"/>
              <a:gd name="connsiteY3514" fmla="*/ 199675 h 6857989"/>
              <a:gd name="connsiteX3515" fmla="*/ 12191969 w 12191985"/>
              <a:gd name="connsiteY3515" fmla="*/ 262416 h 6857989"/>
              <a:gd name="connsiteX3516" fmla="*/ 12015088 w 12191985"/>
              <a:gd name="connsiteY3516" fmla="*/ 66389 h 6857989"/>
              <a:gd name="connsiteX3517" fmla="*/ 11690381 w 12191985"/>
              <a:gd name="connsiteY3517" fmla="*/ 426242 h 6857989"/>
              <a:gd name="connsiteX3518" fmla="*/ 11365578 w 12191985"/>
              <a:gd name="connsiteY3518" fmla="*/ 66389 h 6857989"/>
              <a:gd name="connsiteX3519" fmla="*/ 11040776 w 12191985"/>
              <a:gd name="connsiteY3519" fmla="*/ 426242 h 6857989"/>
              <a:gd name="connsiteX3520" fmla="*/ 10716068 w 12191985"/>
              <a:gd name="connsiteY3520" fmla="*/ 66389 h 6857989"/>
              <a:gd name="connsiteX3521" fmla="*/ 10391283 w 12191985"/>
              <a:gd name="connsiteY3521" fmla="*/ 426242 h 6857989"/>
              <a:gd name="connsiteX3522" fmla="*/ 10066480 w 12191985"/>
              <a:gd name="connsiteY3522" fmla="*/ 66389 h 6857989"/>
              <a:gd name="connsiteX3523" fmla="*/ 9741680 w 12191985"/>
              <a:gd name="connsiteY3523" fmla="*/ 426242 h 6857989"/>
              <a:gd name="connsiteX3524" fmla="*/ 9416973 w 12191985"/>
              <a:gd name="connsiteY3524" fmla="*/ 66389 h 6857989"/>
              <a:gd name="connsiteX3525" fmla="*/ 9092169 w 12191985"/>
              <a:gd name="connsiteY3525" fmla="*/ 426242 h 6857989"/>
              <a:gd name="connsiteX3526" fmla="*/ 8767369 w 12191985"/>
              <a:gd name="connsiteY3526" fmla="*/ 66389 h 6857989"/>
              <a:gd name="connsiteX3527" fmla="*/ 8442658 w 12191985"/>
              <a:gd name="connsiteY3527" fmla="*/ 426242 h 6857989"/>
              <a:gd name="connsiteX3528" fmla="*/ 8117854 w 12191985"/>
              <a:gd name="connsiteY3528" fmla="*/ 66389 h 6857989"/>
              <a:gd name="connsiteX3529" fmla="*/ 7793053 w 12191985"/>
              <a:gd name="connsiteY3529" fmla="*/ 426242 h 6857989"/>
              <a:gd name="connsiteX3530" fmla="*/ 7468250 w 12191985"/>
              <a:gd name="connsiteY3530" fmla="*/ 66389 h 6857989"/>
              <a:gd name="connsiteX3531" fmla="*/ 7143735 w 12191985"/>
              <a:gd name="connsiteY3531" fmla="*/ 425957 h 6857989"/>
              <a:gd name="connsiteX3532" fmla="*/ 7143735 w 12191985"/>
              <a:gd name="connsiteY3532" fmla="*/ 362045 h 6857989"/>
              <a:gd name="connsiteX3533" fmla="*/ 324042 w 12191985"/>
              <a:gd name="connsiteY3533" fmla="*/ 2857 h 6857989"/>
              <a:gd name="connsiteX3534" fmla="*/ 648748 w 12191985"/>
              <a:gd name="connsiteY3534" fmla="*/ 362807 h 6857989"/>
              <a:gd name="connsiteX3535" fmla="*/ 973548 w 12191985"/>
              <a:gd name="connsiteY3535" fmla="*/ 2857 h 6857989"/>
              <a:gd name="connsiteX3536" fmla="*/ 1298259 w 12191985"/>
              <a:gd name="connsiteY3536" fmla="*/ 362807 h 6857989"/>
              <a:gd name="connsiteX3537" fmla="*/ 1622968 w 12191985"/>
              <a:gd name="connsiteY3537" fmla="*/ 2857 h 6857989"/>
              <a:gd name="connsiteX3538" fmla="*/ 1947769 w 12191985"/>
              <a:gd name="connsiteY3538" fmla="*/ 362807 h 6857989"/>
              <a:gd name="connsiteX3539" fmla="*/ 2272478 w 12191985"/>
              <a:gd name="connsiteY3539" fmla="*/ 2857 h 6857989"/>
              <a:gd name="connsiteX3540" fmla="*/ 2597279 w 12191985"/>
              <a:gd name="connsiteY3540" fmla="*/ 362807 h 6857989"/>
              <a:gd name="connsiteX3541" fmla="*/ 2922080 w 12191985"/>
              <a:gd name="connsiteY3541" fmla="*/ 2857 h 6857989"/>
              <a:gd name="connsiteX3542" fmla="*/ 3246789 w 12191985"/>
              <a:gd name="connsiteY3542" fmla="*/ 362807 h 6857989"/>
              <a:gd name="connsiteX3543" fmla="*/ 3571573 w 12191985"/>
              <a:gd name="connsiteY3543" fmla="*/ 2857 h 6857989"/>
              <a:gd name="connsiteX3544" fmla="*/ 3896375 w 12191985"/>
              <a:gd name="connsiteY3544" fmla="*/ 362807 h 6857989"/>
              <a:gd name="connsiteX3545" fmla="*/ 4221082 w 12191985"/>
              <a:gd name="connsiteY3545" fmla="*/ 2857 h 6857989"/>
              <a:gd name="connsiteX3546" fmla="*/ 4545885 w 12191985"/>
              <a:gd name="connsiteY3546" fmla="*/ 362807 h 6857989"/>
              <a:gd name="connsiteX3547" fmla="*/ 4870688 w 12191985"/>
              <a:gd name="connsiteY3547" fmla="*/ 2857 h 6857989"/>
              <a:gd name="connsiteX3548" fmla="*/ 5195395 w 12191985"/>
              <a:gd name="connsiteY3548" fmla="*/ 362807 h 6857989"/>
              <a:gd name="connsiteX3549" fmla="*/ 5520198 w 12191985"/>
              <a:gd name="connsiteY3549" fmla="*/ 2857 h 6857989"/>
              <a:gd name="connsiteX3550" fmla="*/ 5845000 w 12191985"/>
              <a:gd name="connsiteY3550" fmla="*/ 362807 h 6857989"/>
              <a:gd name="connsiteX3551" fmla="*/ 6169802 w 12191985"/>
              <a:gd name="connsiteY3551" fmla="*/ 2857 h 6857989"/>
              <a:gd name="connsiteX3552" fmla="*/ 6494604 w 12191985"/>
              <a:gd name="connsiteY3552" fmla="*/ 362807 h 6857989"/>
              <a:gd name="connsiteX3553" fmla="*/ 6819407 w 12191985"/>
              <a:gd name="connsiteY3553" fmla="*/ 2857 h 6857989"/>
              <a:gd name="connsiteX3554" fmla="*/ 7143733 w 12191985"/>
              <a:gd name="connsiteY3554" fmla="*/ 362235 h 6857989"/>
              <a:gd name="connsiteX3555" fmla="*/ 7143733 w 12191985"/>
              <a:gd name="connsiteY3555" fmla="*/ 425386 h 6857989"/>
              <a:gd name="connsiteX3556" fmla="*/ 6819788 w 12191985"/>
              <a:gd name="connsiteY3556" fmla="*/ 66389 h 6857989"/>
              <a:gd name="connsiteX3557" fmla="*/ 6495081 w 12191985"/>
              <a:gd name="connsiteY3557" fmla="*/ 426242 h 6857989"/>
              <a:gd name="connsiteX3558" fmla="*/ 6170373 w 12191985"/>
              <a:gd name="connsiteY3558" fmla="*/ 66389 h 6857989"/>
              <a:gd name="connsiteX3559" fmla="*/ 5845571 w 12191985"/>
              <a:gd name="connsiteY3559" fmla="*/ 426242 h 6857989"/>
              <a:gd name="connsiteX3560" fmla="*/ 5520864 w 12191985"/>
              <a:gd name="connsiteY3560" fmla="*/ 66389 h 6857989"/>
              <a:gd name="connsiteX3561" fmla="*/ 5196062 w 12191985"/>
              <a:gd name="connsiteY3561" fmla="*/ 426242 h 6857989"/>
              <a:gd name="connsiteX3562" fmla="*/ 4871355 w 12191985"/>
              <a:gd name="connsiteY3562" fmla="*/ 66389 h 6857989"/>
              <a:gd name="connsiteX3563" fmla="*/ 4546648 w 12191985"/>
              <a:gd name="connsiteY3563" fmla="*/ 426242 h 6857989"/>
              <a:gd name="connsiteX3564" fmla="*/ 4221845 w 12191985"/>
              <a:gd name="connsiteY3564" fmla="*/ 66389 h 6857989"/>
              <a:gd name="connsiteX3565" fmla="*/ 3897043 w 12191985"/>
              <a:gd name="connsiteY3565" fmla="*/ 426242 h 6857989"/>
              <a:gd name="connsiteX3566" fmla="*/ 3572335 w 12191985"/>
              <a:gd name="connsiteY3566" fmla="*/ 66389 h 6857989"/>
              <a:gd name="connsiteX3567" fmla="*/ 3247549 w 12191985"/>
              <a:gd name="connsiteY3567" fmla="*/ 426242 h 6857989"/>
              <a:gd name="connsiteX3568" fmla="*/ 2922746 w 12191985"/>
              <a:gd name="connsiteY3568" fmla="*/ 66389 h 6857989"/>
              <a:gd name="connsiteX3569" fmla="*/ 2597947 w 12191985"/>
              <a:gd name="connsiteY3569" fmla="*/ 426242 h 6857989"/>
              <a:gd name="connsiteX3570" fmla="*/ 2273239 w 12191985"/>
              <a:gd name="connsiteY3570" fmla="*/ 66389 h 6857989"/>
              <a:gd name="connsiteX3571" fmla="*/ 1948435 w 12191985"/>
              <a:gd name="connsiteY3571" fmla="*/ 426242 h 6857989"/>
              <a:gd name="connsiteX3572" fmla="*/ 1623636 w 12191985"/>
              <a:gd name="connsiteY3572" fmla="*/ 66389 h 6857989"/>
              <a:gd name="connsiteX3573" fmla="*/ 1298924 w 12191985"/>
              <a:gd name="connsiteY3573" fmla="*/ 426242 h 6857989"/>
              <a:gd name="connsiteX3574" fmla="*/ 974121 w 12191985"/>
              <a:gd name="connsiteY3574" fmla="*/ 66389 h 6857989"/>
              <a:gd name="connsiteX3575" fmla="*/ 649319 w 12191985"/>
              <a:gd name="connsiteY3575" fmla="*/ 426242 h 6857989"/>
              <a:gd name="connsiteX3576" fmla="*/ 324516 w 12191985"/>
              <a:gd name="connsiteY3576" fmla="*/ 66389 h 6857989"/>
              <a:gd name="connsiteX3577" fmla="*/ 1 w 12191985"/>
              <a:gd name="connsiteY3577" fmla="*/ 425957 h 6857989"/>
              <a:gd name="connsiteX3578" fmla="*/ 1 w 12191985"/>
              <a:gd name="connsiteY3578" fmla="*/ 362045 h 6857989"/>
              <a:gd name="connsiteX3579" fmla="*/ 9063501 w 12191985"/>
              <a:gd name="connsiteY3579" fmla="*/ 3 h 6857989"/>
              <a:gd name="connsiteX3580" fmla="*/ 9120842 w 12191985"/>
              <a:gd name="connsiteY3580" fmla="*/ 3 h 6857989"/>
              <a:gd name="connsiteX3581" fmla="*/ 9092171 w 12191985"/>
              <a:gd name="connsiteY3581" fmla="*/ 31721 h 6857989"/>
              <a:gd name="connsiteX3582" fmla="*/ 8885479 w 12191985"/>
              <a:gd name="connsiteY3582" fmla="*/ 3 h 6857989"/>
              <a:gd name="connsiteX3583" fmla="*/ 8942154 w 12191985"/>
              <a:gd name="connsiteY3583" fmla="*/ 3 h 6857989"/>
              <a:gd name="connsiteX3584" fmla="*/ 9091505 w 12191985"/>
              <a:gd name="connsiteY3584" fmla="*/ 165451 h 6857989"/>
              <a:gd name="connsiteX3585" fmla="*/ 9240763 w 12191985"/>
              <a:gd name="connsiteY3585" fmla="*/ 3 h 6857989"/>
              <a:gd name="connsiteX3586" fmla="*/ 9298863 w 12191985"/>
              <a:gd name="connsiteY3586" fmla="*/ 3 h 6857989"/>
              <a:gd name="connsiteX3587" fmla="*/ 9092171 w 12191985"/>
              <a:gd name="connsiteY3587" fmla="*/ 228983 h 6857989"/>
              <a:gd name="connsiteX3588" fmla="*/ 8235971 w 12191985"/>
              <a:gd name="connsiteY3588" fmla="*/ 3 h 6857989"/>
              <a:gd name="connsiteX3589" fmla="*/ 8292740 w 12191985"/>
              <a:gd name="connsiteY3589" fmla="*/ 3 h 6857989"/>
              <a:gd name="connsiteX3590" fmla="*/ 8441995 w 12191985"/>
              <a:gd name="connsiteY3590" fmla="*/ 165451 h 6857989"/>
              <a:gd name="connsiteX3591" fmla="*/ 8591253 w 12191985"/>
              <a:gd name="connsiteY3591" fmla="*/ 3 h 6857989"/>
              <a:gd name="connsiteX3592" fmla="*/ 8649258 w 12191985"/>
              <a:gd name="connsiteY3592" fmla="*/ 3 h 6857989"/>
              <a:gd name="connsiteX3593" fmla="*/ 8442660 w 12191985"/>
              <a:gd name="connsiteY3593" fmla="*/ 228983 h 6857989"/>
              <a:gd name="connsiteX3594" fmla="*/ 7764385 w 12191985"/>
              <a:gd name="connsiteY3594" fmla="*/ 3 h 6857989"/>
              <a:gd name="connsiteX3595" fmla="*/ 7821725 w 12191985"/>
              <a:gd name="connsiteY3595" fmla="*/ 3 h 6857989"/>
              <a:gd name="connsiteX3596" fmla="*/ 7793055 w 12191985"/>
              <a:gd name="connsiteY3596" fmla="*/ 31721 h 6857989"/>
              <a:gd name="connsiteX3597" fmla="*/ 7586362 w 12191985"/>
              <a:gd name="connsiteY3597" fmla="*/ 3 h 6857989"/>
              <a:gd name="connsiteX3598" fmla="*/ 7643226 w 12191985"/>
              <a:gd name="connsiteY3598" fmla="*/ 3 h 6857989"/>
              <a:gd name="connsiteX3599" fmla="*/ 7792483 w 12191985"/>
              <a:gd name="connsiteY3599" fmla="*/ 165451 h 6857989"/>
              <a:gd name="connsiteX3600" fmla="*/ 7941834 w 12191985"/>
              <a:gd name="connsiteY3600" fmla="*/ 3 h 6857989"/>
              <a:gd name="connsiteX3601" fmla="*/ 7999746 w 12191985"/>
              <a:gd name="connsiteY3601" fmla="*/ 3 h 6857989"/>
              <a:gd name="connsiteX3602" fmla="*/ 7793055 w 12191985"/>
              <a:gd name="connsiteY3602" fmla="*/ 228983 h 6857989"/>
              <a:gd name="connsiteX3603" fmla="*/ 7143737 w 12191985"/>
              <a:gd name="connsiteY3603" fmla="*/ 3 h 6857989"/>
              <a:gd name="connsiteX3604" fmla="*/ 7172123 w 12191985"/>
              <a:gd name="connsiteY3604" fmla="*/ 3 h 6857989"/>
              <a:gd name="connsiteX3605" fmla="*/ 7143737 w 12191985"/>
              <a:gd name="connsiteY3605" fmla="*/ 31436 h 6857989"/>
              <a:gd name="connsiteX3606" fmla="*/ 1919768 w 12191985"/>
              <a:gd name="connsiteY3606" fmla="*/ 3 h 6857989"/>
              <a:gd name="connsiteX3607" fmla="*/ 1977108 w 12191985"/>
              <a:gd name="connsiteY3607" fmla="*/ 3 h 6857989"/>
              <a:gd name="connsiteX3608" fmla="*/ 1948437 w 12191985"/>
              <a:gd name="connsiteY3608" fmla="*/ 31721 h 6857989"/>
              <a:gd name="connsiteX3609" fmla="*/ 1741746 w 12191985"/>
              <a:gd name="connsiteY3609" fmla="*/ 3 h 6857989"/>
              <a:gd name="connsiteX3610" fmla="*/ 1798420 w 12191985"/>
              <a:gd name="connsiteY3610" fmla="*/ 3 h 6857989"/>
              <a:gd name="connsiteX3611" fmla="*/ 1947771 w 12191985"/>
              <a:gd name="connsiteY3611" fmla="*/ 165451 h 6857989"/>
              <a:gd name="connsiteX3612" fmla="*/ 2097029 w 12191985"/>
              <a:gd name="connsiteY3612" fmla="*/ 3 h 6857989"/>
              <a:gd name="connsiteX3613" fmla="*/ 2155129 w 12191985"/>
              <a:gd name="connsiteY3613" fmla="*/ 3 h 6857989"/>
              <a:gd name="connsiteX3614" fmla="*/ 1948437 w 12191985"/>
              <a:gd name="connsiteY3614" fmla="*/ 228983 h 6857989"/>
              <a:gd name="connsiteX3615" fmla="*/ 1092237 w 12191985"/>
              <a:gd name="connsiteY3615" fmla="*/ 3 h 6857989"/>
              <a:gd name="connsiteX3616" fmla="*/ 1149006 w 12191985"/>
              <a:gd name="connsiteY3616" fmla="*/ 3 h 6857989"/>
              <a:gd name="connsiteX3617" fmla="*/ 1298261 w 12191985"/>
              <a:gd name="connsiteY3617" fmla="*/ 165451 h 6857989"/>
              <a:gd name="connsiteX3618" fmla="*/ 1447519 w 12191985"/>
              <a:gd name="connsiteY3618" fmla="*/ 3 h 6857989"/>
              <a:gd name="connsiteX3619" fmla="*/ 1505524 w 12191985"/>
              <a:gd name="connsiteY3619" fmla="*/ 3 h 6857989"/>
              <a:gd name="connsiteX3620" fmla="*/ 1298926 w 12191985"/>
              <a:gd name="connsiteY3620" fmla="*/ 228983 h 6857989"/>
              <a:gd name="connsiteX3621" fmla="*/ 620652 w 12191985"/>
              <a:gd name="connsiteY3621" fmla="*/ 3 h 6857989"/>
              <a:gd name="connsiteX3622" fmla="*/ 677992 w 12191985"/>
              <a:gd name="connsiteY3622" fmla="*/ 3 h 6857989"/>
              <a:gd name="connsiteX3623" fmla="*/ 649321 w 12191985"/>
              <a:gd name="connsiteY3623" fmla="*/ 31721 h 6857989"/>
              <a:gd name="connsiteX3624" fmla="*/ 442629 w 12191985"/>
              <a:gd name="connsiteY3624" fmla="*/ 3 h 6857989"/>
              <a:gd name="connsiteX3625" fmla="*/ 499493 w 12191985"/>
              <a:gd name="connsiteY3625" fmla="*/ 3 h 6857989"/>
              <a:gd name="connsiteX3626" fmla="*/ 648750 w 12191985"/>
              <a:gd name="connsiteY3626" fmla="*/ 165451 h 6857989"/>
              <a:gd name="connsiteX3627" fmla="*/ 798101 w 12191985"/>
              <a:gd name="connsiteY3627" fmla="*/ 3 h 6857989"/>
              <a:gd name="connsiteX3628" fmla="*/ 856012 w 12191985"/>
              <a:gd name="connsiteY3628" fmla="*/ 3 h 6857989"/>
              <a:gd name="connsiteX3629" fmla="*/ 649321 w 12191985"/>
              <a:gd name="connsiteY3629" fmla="*/ 228983 h 6857989"/>
              <a:gd name="connsiteX3630" fmla="*/ 4 w 12191985"/>
              <a:gd name="connsiteY3630" fmla="*/ 3 h 6857989"/>
              <a:gd name="connsiteX3631" fmla="*/ 28388 w 12191985"/>
              <a:gd name="connsiteY3631" fmla="*/ 3 h 6857989"/>
              <a:gd name="connsiteX3632" fmla="*/ 4 w 12191985"/>
              <a:gd name="connsiteY3632" fmla="*/ 31436 h 6857989"/>
              <a:gd name="connsiteX3633" fmla="*/ 12133197 w 12191985"/>
              <a:gd name="connsiteY3633" fmla="*/ 2 h 6857989"/>
              <a:gd name="connsiteX3634" fmla="*/ 12189871 w 12191985"/>
              <a:gd name="connsiteY3634" fmla="*/ 2 h 6857989"/>
              <a:gd name="connsiteX3635" fmla="*/ 12191969 w 12191985"/>
              <a:gd name="connsiteY3635" fmla="*/ 2328 h 6857989"/>
              <a:gd name="connsiteX3636" fmla="*/ 12191969 w 12191985"/>
              <a:gd name="connsiteY3636" fmla="*/ 65142 h 6857989"/>
              <a:gd name="connsiteX3637" fmla="*/ 9535083 w 12191985"/>
              <a:gd name="connsiteY3637" fmla="*/ 2 h 6857989"/>
              <a:gd name="connsiteX3638" fmla="*/ 9591663 w 12191985"/>
              <a:gd name="connsiteY3638" fmla="*/ 2 h 6857989"/>
              <a:gd name="connsiteX3639" fmla="*/ 9741012 w 12191985"/>
              <a:gd name="connsiteY3639" fmla="*/ 165450 h 6857989"/>
              <a:gd name="connsiteX3640" fmla="*/ 9890360 w 12191985"/>
              <a:gd name="connsiteY3640" fmla="*/ 2 h 6857989"/>
              <a:gd name="connsiteX3641" fmla="*/ 9948372 w 12191985"/>
              <a:gd name="connsiteY3641" fmla="*/ 2 h 6857989"/>
              <a:gd name="connsiteX3642" fmla="*/ 9741680 w 12191985"/>
              <a:gd name="connsiteY3642" fmla="*/ 228982 h 6857989"/>
              <a:gd name="connsiteX3643" fmla="*/ 8413991 w 12191985"/>
              <a:gd name="connsiteY3643" fmla="*/ 2 h 6857989"/>
              <a:gd name="connsiteX3644" fmla="*/ 8471235 w 12191985"/>
              <a:gd name="connsiteY3644" fmla="*/ 2 h 6857989"/>
              <a:gd name="connsiteX3645" fmla="*/ 8442661 w 12191985"/>
              <a:gd name="connsiteY3645" fmla="*/ 31720 h 6857989"/>
              <a:gd name="connsiteX3646" fmla="*/ 7292327 w 12191985"/>
              <a:gd name="connsiteY3646" fmla="*/ 2 h 6857989"/>
              <a:gd name="connsiteX3647" fmla="*/ 7350144 w 12191985"/>
              <a:gd name="connsiteY3647" fmla="*/ 2 h 6857989"/>
              <a:gd name="connsiteX3648" fmla="*/ 7143737 w 12191985"/>
              <a:gd name="connsiteY3648" fmla="*/ 228697 h 6857989"/>
              <a:gd name="connsiteX3649" fmla="*/ 7143737 w 12191985"/>
              <a:gd name="connsiteY3649" fmla="*/ 164689 h 6857989"/>
              <a:gd name="connsiteX3650" fmla="*/ 6466505 w 12191985"/>
              <a:gd name="connsiteY3650" fmla="*/ 2 h 6857989"/>
              <a:gd name="connsiteX3651" fmla="*/ 6523655 w 12191985"/>
              <a:gd name="connsiteY3651" fmla="*/ 2 h 6857989"/>
              <a:gd name="connsiteX3652" fmla="*/ 6495080 w 12191985"/>
              <a:gd name="connsiteY3652" fmla="*/ 31720 h 6857989"/>
              <a:gd name="connsiteX3653" fmla="*/ 5816996 w 12191985"/>
              <a:gd name="connsiteY3653" fmla="*/ 2 h 6857989"/>
              <a:gd name="connsiteX3654" fmla="*/ 5874240 w 12191985"/>
              <a:gd name="connsiteY3654" fmla="*/ 2 h 6857989"/>
              <a:gd name="connsiteX3655" fmla="*/ 5845570 w 12191985"/>
              <a:gd name="connsiteY3655" fmla="*/ 31720 h 6857989"/>
              <a:gd name="connsiteX3656" fmla="*/ 5638973 w 12191985"/>
              <a:gd name="connsiteY3656" fmla="*/ 2 h 6857989"/>
              <a:gd name="connsiteX3657" fmla="*/ 5695646 w 12191985"/>
              <a:gd name="connsiteY3657" fmla="*/ 2 h 6857989"/>
              <a:gd name="connsiteX3658" fmla="*/ 5844999 w 12191985"/>
              <a:gd name="connsiteY3658" fmla="*/ 165450 h 6857989"/>
              <a:gd name="connsiteX3659" fmla="*/ 5994351 w 12191985"/>
              <a:gd name="connsiteY3659" fmla="*/ 2 h 6857989"/>
              <a:gd name="connsiteX3660" fmla="*/ 6052262 w 12191985"/>
              <a:gd name="connsiteY3660" fmla="*/ 2 h 6857989"/>
              <a:gd name="connsiteX3661" fmla="*/ 5845570 w 12191985"/>
              <a:gd name="connsiteY3661" fmla="*/ 228982 h 6857989"/>
              <a:gd name="connsiteX3662" fmla="*/ 5167487 w 12191985"/>
              <a:gd name="connsiteY3662" fmla="*/ 2 h 6857989"/>
              <a:gd name="connsiteX3663" fmla="*/ 5224732 w 12191985"/>
              <a:gd name="connsiteY3663" fmla="*/ 2 h 6857989"/>
              <a:gd name="connsiteX3664" fmla="*/ 5196062 w 12191985"/>
              <a:gd name="connsiteY3664" fmla="*/ 31720 h 6857989"/>
              <a:gd name="connsiteX3665" fmla="*/ 4989463 w 12191985"/>
              <a:gd name="connsiteY3665" fmla="*/ 2 h 6857989"/>
              <a:gd name="connsiteX3666" fmla="*/ 5046137 w 12191985"/>
              <a:gd name="connsiteY3666" fmla="*/ 2 h 6857989"/>
              <a:gd name="connsiteX3667" fmla="*/ 5195394 w 12191985"/>
              <a:gd name="connsiteY3667" fmla="*/ 165450 h 6857989"/>
              <a:gd name="connsiteX3668" fmla="*/ 5344746 w 12191985"/>
              <a:gd name="connsiteY3668" fmla="*/ 2 h 6857989"/>
              <a:gd name="connsiteX3669" fmla="*/ 5402752 w 12191985"/>
              <a:gd name="connsiteY3669" fmla="*/ 2 h 6857989"/>
              <a:gd name="connsiteX3670" fmla="*/ 5196060 w 12191985"/>
              <a:gd name="connsiteY3670" fmla="*/ 228982 h 6857989"/>
              <a:gd name="connsiteX3671" fmla="*/ 2391350 w 12191985"/>
              <a:gd name="connsiteY3671" fmla="*/ 2 h 6857989"/>
              <a:gd name="connsiteX3672" fmla="*/ 2447931 w 12191985"/>
              <a:gd name="connsiteY3672" fmla="*/ 2 h 6857989"/>
              <a:gd name="connsiteX3673" fmla="*/ 2597279 w 12191985"/>
              <a:gd name="connsiteY3673" fmla="*/ 165450 h 6857989"/>
              <a:gd name="connsiteX3674" fmla="*/ 2746626 w 12191985"/>
              <a:gd name="connsiteY3674" fmla="*/ 2 h 6857989"/>
              <a:gd name="connsiteX3675" fmla="*/ 2804638 w 12191985"/>
              <a:gd name="connsiteY3675" fmla="*/ 2 h 6857989"/>
              <a:gd name="connsiteX3676" fmla="*/ 2597947 w 12191985"/>
              <a:gd name="connsiteY3676" fmla="*/ 228982 h 6857989"/>
              <a:gd name="connsiteX3677" fmla="*/ 1270257 w 12191985"/>
              <a:gd name="connsiteY3677" fmla="*/ 2 h 6857989"/>
              <a:gd name="connsiteX3678" fmla="*/ 1327501 w 12191985"/>
              <a:gd name="connsiteY3678" fmla="*/ 2 h 6857989"/>
              <a:gd name="connsiteX3679" fmla="*/ 1298928 w 12191985"/>
              <a:gd name="connsiteY3679" fmla="*/ 31720 h 6857989"/>
              <a:gd name="connsiteX3680" fmla="*/ 148594 w 12191985"/>
              <a:gd name="connsiteY3680" fmla="*/ 2 h 6857989"/>
              <a:gd name="connsiteX3681" fmla="*/ 206410 w 12191985"/>
              <a:gd name="connsiteY3681" fmla="*/ 2 h 6857989"/>
              <a:gd name="connsiteX3682" fmla="*/ 4 w 12191985"/>
              <a:gd name="connsiteY3682" fmla="*/ 228697 h 6857989"/>
              <a:gd name="connsiteX3683" fmla="*/ 4 w 12191985"/>
              <a:gd name="connsiteY3683" fmla="*/ 164689 h 6857989"/>
              <a:gd name="connsiteX3684" fmla="*/ 11661710 w 12191985"/>
              <a:gd name="connsiteY3684" fmla="*/ 1 h 6857989"/>
              <a:gd name="connsiteX3685" fmla="*/ 11718955 w 12191985"/>
              <a:gd name="connsiteY3685" fmla="*/ 1 h 6857989"/>
              <a:gd name="connsiteX3686" fmla="*/ 11690380 w 12191985"/>
              <a:gd name="connsiteY3686" fmla="*/ 31719 h 6857989"/>
              <a:gd name="connsiteX3687" fmla="*/ 11483688 w 12191985"/>
              <a:gd name="connsiteY3687" fmla="*/ 1 h 6857989"/>
              <a:gd name="connsiteX3688" fmla="*/ 11540266 w 12191985"/>
              <a:gd name="connsiteY3688" fmla="*/ 1 h 6857989"/>
              <a:gd name="connsiteX3689" fmla="*/ 11689618 w 12191985"/>
              <a:gd name="connsiteY3689" fmla="*/ 165450 h 6857989"/>
              <a:gd name="connsiteX3690" fmla="*/ 11838970 w 12191985"/>
              <a:gd name="connsiteY3690" fmla="*/ 1 h 6857989"/>
              <a:gd name="connsiteX3691" fmla="*/ 11896978 w 12191985"/>
              <a:gd name="connsiteY3691" fmla="*/ 1 h 6857989"/>
              <a:gd name="connsiteX3692" fmla="*/ 11690380 w 12191985"/>
              <a:gd name="connsiteY3692" fmla="*/ 228982 h 6857989"/>
              <a:gd name="connsiteX3693" fmla="*/ 11012200 w 12191985"/>
              <a:gd name="connsiteY3693" fmla="*/ 1 h 6857989"/>
              <a:gd name="connsiteX3694" fmla="*/ 11069445 w 12191985"/>
              <a:gd name="connsiteY3694" fmla="*/ 1 h 6857989"/>
              <a:gd name="connsiteX3695" fmla="*/ 11040775 w 12191985"/>
              <a:gd name="connsiteY3695" fmla="*/ 31719 h 6857989"/>
              <a:gd name="connsiteX3696" fmla="*/ 10834178 w 12191985"/>
              <a:gd name="connsiteY3696" fmla="*/ 1 h 6857989"/>
              <a:gd name="connsiteX3697" fmla="*/ 10890757 w 12191985"/>
              <a:gd name="connsiteY3697" fmla="*/ 1 h 6857989"/>
              <a:gd name="connsiteX3698" fmla="*/ 11040108 w 12191985"/>
              <a:gd name="connsiteY3698" fmla="*/ 165450 h 6857989"/>
              <a:gd name="connsiteX3699" fmla="*/ 11189365 w 12191985"/>
              <a:gd name="connsiteY3699" fmla="*/ 1 h 6857989"/>
              <a:gd name="connsiteX3700" fmla="*/ 11247468 w 12191985"/>
              <a:gd name="connsiteY3700" fmla="*/ 1 h 6857989"/>
              <a:gd name="connsiteX3701" fmla="*/ 11040775 w 12191985"/>
              <a:gd name="connsiteY3701" fmla="*/ 228982 h 6857989"/>
              <a:gd name="connsiteX3702" fmla="*/ 10362613 w 12191985"/>
              <a:gd name="connsiteY3702" fmla="*/ 1 h 6857989"/>
              <a:gd name="connsiteX3703" fmla="*/ 10419951 w 12191985"/>
              <a:gd name="connsiteY3703" fmla="*/ 1 h 6857989"/>
              <a:gd name="connsiteX3704" fmla="*/ 10391283 w 12191985"/>
              <a:gd name="connsiteY3704" fmla="*/ 31719 h 6857989"/>
              <a:gd name="connsiteX3705" fmla="*/ 10184593 w 12191985"/>
              <a:gd name="connsiteY3705" fmla="*/ 1 h 6857989"/>
              <a:gd name="connsiteX3706" fmla="*/ 10241272 w 12191985"/>
              <a:gd name="connsiteY3706" fmla="*/ 1 h 6857989"/>
              <a:gd name="connsiteX3707" fmla="*/ 10390520 w 12191985"/>
              <a:gd name="connsiteY3707" fmla="*/ 165450 h 6857989"/>
              <a:gd name="connsiteX3708" fmla="*/ 10539864 w 12191985"/>
              <a:gd name="connsiteY3708" fmla="*/ 1 h 6857989"/>
              <a:gd name="connsiteX3709" fmla="*/ 10597965 w 12191985"/>
              <a:gd name="connsiteY3709" fmla="*/ 1 h 6857989"/>
              <a:gd name="connsiteX3710" fmla="*/ 10391284 w 12191985"/>
              <a:gd name="connsiteY3710" fmla="*/ 228982 h 6857989"/>
              <a:gd name="connsiteX3711" fmla="*/ 9713103 w 12191985"/>
              <a:gd name="connsiteY3711" fmla="*/ 1 h 6857989"/>
              <a:gd name="connsiteX3712" fmla="*/ 9770348 w 12191985"/>
              <a:gd name="connsiteY3712" fmla="*/ 1 h 6857989"/>
              <a:gd name="connsiteX3713" fmla="*/ 9741680 w 12191985"/>
              <a:gd name="connsiteY3713" fmla="*/ 31719 h 6857989"/>
              <a:gd name="connsiteX3714" fmla="*/ 6288483 w 12191985"/>
              <a:gd name="connsiteY3714" fmla="*/ 1 h 6857989"/>
              <a:gd name="connsiteX3715" fmla="*/ 6345252 w 12191985"/>
              <a:gd name="connsiteY3715" fmla="*/ 1 h 6857989"/>
              <a:gd name="connsiteX3716" fmla="*/ 6494604 w 12191985"/>
              <a:gd name="connsiteY3716" fmla="*/ 165450 h 6857989"/>
              <a:gd name="connsiteX3717" fmla="*/ 6643956 w 12191985"/>
              <a:gd name="connsiteY3717" fmla="*/ 1 h 6857989"/>
              <a:gd name="connsiteX3718" fmla="*/ 6701678 w 12191985"/>
              <a:gd name="connsiteY3718" fmla="*/ 1 h 6857989"/>
              <a:gd name="connsiteX3719" fmla="*/ 6495080 w 12191985"/>
              <a:gd name="connsiteY3719" fmla="*/ 228982 h 6857989"/>
              <a:gd name="connsiteX3720" fmla="*/ 4517977 w 12191985"/>
              <a:gd name="connsiteY3720" fmla="*/ 1 h 6857989"/>
              <a:gd name="connsiteX3721" fmla="*/ 4575222 w 12191985"/>
              <a:gd name="connsiteY3721" fmla="*/ 1 h 6857989"/>
              <a:gd name="connsiteX3722" fmla="*/ 4546646 w 12191985"/>
              <a:gd name="connsiteY3722" fmla="*/ 31719 h 6857989"/>
              <a:gd name="connsiteX3723" fmla="*/ 4339955 w 12191985"/>
              <a:gd name="connsiteY3723" fmla="*/ 1 h 6857989"/>
              <a:gd name="connsiteX3724" fmla="*/ 4396533 w 12191985"/>
              <a:gd name="connsiteY3724" fmla="*/ 1 h 6857989"/>
              <a:gd name="connsiteX3725" fmla="*/ 4545885 w 12191985"/>
              <a:gd name="connsiteY3725" fmla="*/ 165450 h 6857989"/>
              <a:gd name="connsiteX3726" fmla="*/ 4695236 w 12191985"/>
              <a:gd name="connsiteY3726" fmla="*/ 1 h 6857989"/>
              <a:gd name="connsiteX3727" fmla="*/ 4753245 w 12191985"/>
              <a:gd name="connsiteY3727" fmla="*/ 1 h 6857989"/>
              <a:gd name="connsiteX3728" fmla="*/ 4546646 w 12191985"/>
              <a:gd name="connsiteY3728" fmla="*/ 228982 h 6857989"/>
              <a:gd name="connsiteX3729" fmla="*/ 3868467 w 12191985"/>
              <a:gd name="connsiteY3729" fmla="*/ 1 h 6857989"/>
              <a:gd name="connsiteX3730" fmla="*/ 3925712 w 12191985"/>
              <a:gd name="connsiteY3730" fmla="*/ 1 h 6857989"/>
              <a:gd name="connsiteX3731" fmla="*/ 3897041 w 12191985"/>
              <a:gd name="connsiteY3731" fmla="*/ 31719 h 6857989"/>
              <a:gd name="connsiteX3732" fmla="*/ 3690445 w 12191985"/>
              <a:gd name="connsiteY3732" fmla="*/ 1 h 6857989"/>
              <a:gd name="connsiteX3733" fmla="*/ 3747024 w 12191985"/>
              <a:gd name="connsiteY3733" fmla="*/ 1 h 6857989"/>
              <a:gd name="connsiteX3734" fmla="*/ 3896375 w 12191985"/>
              <a:gd name="connsiteY3734" fmla="*/ 165450 h 6857989"/>
              <a:gd name="connsiteX3735" fmla="*/ 4045632 w 12191985"/>
              <a:gd name="connsiteY3735" fmla="*/ 1 h 6857989"/>
              <a:gd name="connsiteX3736" fmla="*/ 4103734 w 12191985"/>
              <a:gd name="connsiteY3736" fmla="*/ 1 h 6857989"/>
              <a:gd name="connsiteX3737" fmla="*/ 3897041 w 12191985"/>
              <a:gd name="connsiteY3737" fmla="*/ 228982 h 6857989"/>
              <a:gd name="connsiteX3738" fmla="*/ 3218880 w 12191985"/>
              <a:gd name="connsiteY3738" fmla="*/ 1 h 6857989"/>
              <a:gd name="connsiteX3739" fmla="*/ 3276218 w 12191985"/>
              <a:gd name="connsiteY3739" fmla="*/ 1 h 6857989"/>
              <a:gd name="connsiteX3740" fmla="*/ 3247549 w 12191985"/>
              <a:gd name="connsiteY3740" fmla="*/ 31719 h 6857989"/>
              <a:gd name="connsiteX3741" fmla="*/ 3040860 w 12191985"/>
              <a:gd name="connsiteY3741" fmla="*/ 1 h 6857989"/>
              <a:gd name="connsiteX3742" fmla="*/ 3097538 w 12191985"/>
              <a:gd name="connsiteY3742" fmla="*/ 1 h 6857989"/>
              <a:gd name="connsiteX3743" fmla="*/ 3246787 w 12191985"/>
              <a:gd name="connsiteY3743" fmla="*/ 165450 h 6857989"/>
              <a:gd name="connsiteX3744" fmla="*/ 3396132 w 12191985"/>
              <a:gd name="connsiteY3744" fmla="*/ 1 h 6857989"/>
              <a:gd name="connsiteX3745" fmla="*/ 3454232 w 12191985"/>
              <a:gd name="connsiteY3745" fmla="*/ 1 h 6857989"/>
              <a:gd name="connsiteX3746" fmla="*/ 3247551 w 12191985"/>
              <a:gd name="connsiteY3746" fmla="*/ 228982 h 6857989"/>
              <a:gd name="connsiteX3747" fmla="*/ 2569370 w 12191985"/>
              <a:gd name="connsiteY3747" fmla="*/ 1 h 6857989"/>
              <a:gd name="connsiteX3748" fmla="*/ 2626615 w 12191985"/>
              <a:gd name="connsiteY3748" fmla="*/ 1 h 6857989"/>
              <a:gd name="connsiteX3749" fmla="*/ 2597947 w 12191985"/>
              <a:gd name="connsiteY3749" fmla="*/ 31719 h 6857989"/>
              <a:gd name="connsiteX3750" fmla="*/ 7115920 w 12191985"/>
              <a:gd name="connsiteY3750" fmla="*/ 0 h 6857989"/>
              <a:gd name="connsiteX3751" fmla="*/ 7143733 w 12191985"/>
              <a:gd name="connsiteY3751" fmla="*/ 0 h 6857989"/>
              <a:gd name="connsiteX3752" fmla="*/ 7143733 w 12191985"/>
              <a:gd name="connsiteY3752" fmla="*/ 30861 h 6857989"/>
              <a:gd name="connsiteX3753" fmla="*/ 6937897 w 12191985"/>
              <a:gd name="connsiteY3753" fmla="*/ 0 h 6857989"/>
              <a:gd name="connsiteX3754" fmla="*/ 6994856 w 12191985"/>
              <a:gd name="connsiteY3754" fmla="*/ 0 h 6857989"/>
              <a:gd name="connsiteX3755" fmla="*/ 7143732 w 12191985"/>
              <a:gd name="connsiteY3755" fmla="*/ 164973 h 6857989"/>
              <a:gd name="connsiteX3756" fmla="*/ 7143732 w 12191985"/>
              <a:gd name="connsiteY3756" fmla="*/ 228124 h 6857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</a:cxnLst>
            <a:rect l="l" t="t" r="r" b="b"/>
            <a:pathLst>
              <a:path w="12191985" h="6857989">
                <a:moveTo>
                  <a:pt x="10072477" y="6733022"/>
                </a:moveTo>
                <a:cubicBezTo>
                  <a:pt x="10093523" y="6733022"/>
                  <a:pt x="10110575" y="6750071"/>
                  <a:pt x="10110575" y="6771121"/>
                </a:cubicBezTo>
                <a:cubicBezTo>
                  <a:pt x="10110575" y="6792171"/>
                  <a:pt x="10093523" y="6809221"/>
                  <a:pt x="10072477" y="6809221"/>
                </a:cubicBezTo>
                <a:cubicBezTo>
                  <a:pt x="10051426" y="6809221"/>
                  <a:pt x="10034377" y="6792171"/>
                  <a:pt x="10034377" y="6771121"/>
                </a:cubicBezTo>
                <a:cubicBezTo>
                  <a:pt x="10034377" y="6750071"/>
                  <a:pt x="10051426" y="6733022"/>
                  <a:pt x="10072477" y="6733022"/>
                </a:cubicBezTo>
                <a:close/>
                <a:moveTo>
                  <a:pt x="9422398" y="6733022"/>
                </a:moveTo>
                <a:cubicBezTo>
                  <a:pt x="9443448" y="6733022"/>
                  <a:pt x="9460498" y="6750072"/>
                  <a:pt x="9460498" y="6771121"/>
                </a:cubicBezTo>
                <a:cubicBezTo>
                  <a:pt x="9460498" y="6792171"/>
                  <a:pt x="9443448" y="6809221"/>
                  <a:pt x="9422398" y="6809221"/>
                </a:cubicBezTo>
                <a:cubicBezTo>
                  <a:pt x="9401348" y="6809221"/>
                  <a:pt x="9384298" y="6792171"/>
                  <a:pt x="9384298" y="6771121"/>
                </a:cubicBezTo>
                <a:cubicBezTo>
                  <a:pt x="9384298" y="6750072"/>
                  <a:pt x="9401348" y="6733022"/>
                  <a:pt x="9422398" y="6733022"/>
                </a:cubicBezTo>
                <a:close/>
                <a:moveTo>
                  <a:pt x="8772316" y="6733022"/>
                </a:moveTo>
                <a:cubicBezTo>
                  <a:pt x="8793366" y="6733022"/>
                  <a:pt x="8810416" y="6750072"/>
                  <a:pt x="8810416" y="6771122"/>
                </a:cubicBezTo>
                <a:cubicBezTo>
                  <a:pt x="8810416" y="6792172"/>
                  <a:pt x="8793366" y="6809221"/>
                  <a:pt x="8772316" y="6809221"/>
                </a:cubicBezTo>
                <a:cubicBezTo>
                  <a:pt x="8751267" y="6809221"/>
                  <a:pt x="8734216" y="6792172"/>
                  <a:pt x="8734216" y="6771122"/>
                </a:cubicBezTo>
                <a:cubicBezTo>
                  <a:pt x="8734216" y="6750072"/>
                  <a:pt x="8751267" y="6733022"/>
                  <a:pt x="8772316" y="6733022"/>
                </a:cubicBezTo>
                <a:close/>
                <a:moveTo>
                  <a:pt x="8122232" y="6733022"/>
                </a:moveTo>
                <a:cubicBezTo>
                  <a:pt x="8143283" y="6733022"/>
                  <a:pt x="8160333" y="6750072"/>
                  <a:pt x="8160333" y="6771122"/>
                </a:cubicBezTo>
                <a:cubicBezTo>
                  <a:pt x="8160333" y="6792172"/>
                  <a:pt x="8143283" y="6809222"/>
                  <a:pt x="8122232" y="6809222"/>
                </a:cubicBezTo>
                <a:cubicBezTo>
                  <a:pt x="8101183" y="6809222"/>
                  <a:pt x="8084133" y="6792172"/>
                  <a:pt x="8084133" y="6771122"/>
                </a:cubicBezTo>
                <a:cubicBezTo>
                  <a:pt x="8084133" y="6750072"/>
                  <a:pt x="8101183" y="6733022"/>
                  <a:pt x="8122232" y="6733022"/>
                </a:cubicBezTo>
                <a:close/>
                <a:moveTo>
                  <a:pt x="7472153" y="6733022"/>
                </a:moveTo>
                <a:cubicBezTo>
                  <a:pt x="7493202" y="6733022"/>
                  <a:pt x="7510252" y="6750072"/>
                  <a:pt x="7510252" y="6771122"/>
                </a:cubicBezTo>
                <a:cubicBezTo>
                  <a:pt x="7510252" y="6792172"/>
                  <a:pt x="7493202" y="6809222"/>
                  <a:pt x="7472153" y="6809222"/>
                </a:cubicBezTo>
                <a:cubicBezTo>
                  <a:pt x="7451102" y="6809222"/>
                  <a:pt x="7434052" y="6792172"/>
                  <a:pt x="7434052" y="6771122"/>
                </a:cubicBezTo>
                <a:cubicBezTo>
                  <a:pt x="7434052" y="6750072"/>
                  <a:pt x="7451102" y="6733022"/>
                  <a:pt x="7472153" y="6733022"/>
                </a:cubicBezTo>
                <a:close/>
                <a:moveTo>
                  <a:pt x="2928742" y="6733022"/>
                </a:moveTo>
                <a:cubicBezTo>
                  <a:pt x="2949788" y="6733022"/>
                  <a:pt x="2966840" y="6750071"/>
                  <a:pt x="2966840" y="6771121"/>
                </a:cubicBezTo>
                <a:cubicBezTo>
                  <a:pt x="2966840" y="6792171"/>
                  <a:pt x="2949788" y="6809221"/>
                  <a:pt x="2928742" y="6809221"/>
                </a:cubicBezTo>
                <a:cubicBezTo>
                  <a:pt x="2907691" y="6809221"/>
                  <a:pt x="2890642" y="6792171"/>
                  <a:pt x="2890642" y="6771121"/>
                </a:cubicBezTo>
                <a:cubicBezTo>
                  <a:pt x="2890642" y="6750071"/>
                  <a:pt x="2907691" y="6733022"/>
                  <a:pt x="2928742" y="6733022"/>
                </a:cubicBezTo>
                <a:close/>
                <a:moveTo>
                  <a:pt x="2278664" y="6733022"/>
                </a:moveTo>
                <a:cubicBezTo>
                  <a:pt x="2299713" y="6733022"/>
                  <a:pt x="2316763" y="6750072"/>
                  <a:pt x="2316763" y="6771121"/>
                </a:cubicBezTo>
                <a:cubicBezTo>
                  <a:pt x="2316763" y="6792171"/>
                  <a:pt x="2299713" y="6809221"/>
                  <a:pt x="2278664" y="6809221"/>
                </a:cubicBezTo>
                <a:cubicBezTo>
                  <a:pt x="2257613" y="6809221"/>
                  <a:pt x="2240563" y="6792171"/>
                  <a:pt x="2240563" y="6771121"/>
                </a:cubicBezTo>
                <a:cubicBezTo>
                  <a:pt x="2240563" y="6750072"/>
                  <a:pt x="2257613" y="6733022"/>
                  <a:pt x="2278664" y="6733022"/>
                </a:cubicBezTo>
                <a:close/>
                <a:moveTo>
                  <a:pt x="1628581" y="6733022"/>
                </a:moveTo>
                <a:cubicBezTo>
                  <a:pt x="1649631" y="6733022"/>
                  <a:pt x="1666681" y="6750072"/>
                  <a:pt x="1666681" y="6771122"/>
                </a:cubicBezTo>
                <a:cubicBezTo>
                  <a:pt x="1666681" y="6792172"/>
                  <a:pt x="1649631" y="6809221"/>
                  <a:pt x="1628581" y="6809221"/>
                </a:cubicBezTo>
                <a:cubicBezTo>
                  <a:pt x="1607532" y="6809221"/>
                  <a:pt x="1590481" y="6792172"/>
                  <a:pt x="1590481" y="6771122"/>
                </a:cubicBezTo>
                <a:cubicBezTo>
                  <a:pt x="1590481" y="6750072"/>
                  <a:pt x="1607532" y="6733022"/>
                  <a:pt x="1628581" y="6733022"/>
                </a:cubicBezTo>
                <a:close/>
                <a:moveTo>
                  <a:pt x="978497" y="6733022"/>
                </a:moveTo>
                <a:cubicBezTo>
                  <a:pt x="999547" y="6733022"/>
                  <a:pt x="1016597" y="6750072"/>
                  <a:pt x="1016597" y="6771122"/>
                </a:cubicBezTo>
                <a:cubicBezTo>
                  <a:pt x="1016597" y="6792172"/>
                  <a:pt x="999547" y="6809222"/>
                  <a:pt x="978497" y="6809222"/>
                </a:cubicBezTo>
                <a:cubicBezTo>
                  <a:pt x="957447" y="6809222"/>
                  <a:pt x="940397" y="6792172"/>
                  <a:pt x="940397" y="6771122"/>
                </a:cubicBezTo>
                <a:cubicBezTo>
                  <a:pt x="940397" y="6750072"/>
                  <a:pt x="957447" y="6733022"/>
                  <a:pt x="978497" y="6733022"/>
                </a:cubicBezTo>
                <a:close/>
                <a:moveTo>
                  <a:pt x="328417" y="6733022"/>
                </a:moveTo>
                <a:cubicBezTo>
                  <a:pt x="349467" y="6733022"/>
                  <a:pt x="366517" y="6750072"/>
                  <a:pt x="366517" y="6771122"/>
                </a:cubicBezTo>
                <a:cubicBezTo>
                  <a:pt x="366517" y="6792172"/>
                  <a:pt x="349467" y="6809222"/>
                  <a:pt x="328417" y="6809222"/>
                </a:cubicBezTo>
                <a:cubicBezTo>
                  <a:pt x="307367" y="6809222"/>
                  <a:pt x="290317" y="6792172"/>
                  <a:pt x="290317" y="6771122"/>
                </a:cubicBezTo>
                <a:cubicBezTo>
                  <a:pt x="290317" y="6750072"/>
                  <a:pt x="307367" y="6733022"/>
                  <a:pt x="328417" y="6733022"/>
                </a:cubicBezTo>
                <a:close/>
                <a:moveTo>
                  <a:pt x="12022708" y="6733021"/>
                </a:moveTo>
                <a:cubicBezTo>
                  <a:pt x="12043758" y="6733021"/>
                  <a:pt x="12060808" y="6750071"/>
                  <a:pt x="12060808" y="6771121"/>
                </a:cubicBezTo>
                <a:cubicBezTo>
                  <a:pt x="12060808" y="6792171"/>
                  <a:pt x="12043758" y="6809221"/>
                  <a:pt x="12022708" y="6809221"/>
                </a:cubicBezTo>
                <a:cubicBezTo>
                  <a:pt x="12001658" y="6809221"/>
                  <a:pt x="11984608" y="6792171"/>
                  <a:pt x="11984608" y="6771121"/>
                </a:cubicBezTo>
                <a:cubicBezTo>
                  <a:pt x="11984608" y="6750071"/>
                  <a:pt x="12001658" y="6733021"/>
                  <a:pt x="12022708" y="6733021"/>
                </a:cubicBezTo>
                <a:close/>
                <a:moveTo>
                  <a:pt x="11372627" y="6733021"/>
                </a:moveTo>
                <a:cubicBezTo>
                  <a:pt x="11393677" y="6733021"/>
                  <a:pt x="11410727" y="6750071"/>
                  <a:pt x="11410727" y="6771121"/>
                </a:cubicBezTo>
                <a:cubicBezTo>
                  <a:pt x="11410727" y="6792171"/>
                  <a:pt x="11393677" y="6809221"/>
                  <a:pt x="11372627" y="6809221"/>
                </a:cubicBezTo>
                <a:cubicBezTo>
                  <a:pt x="11351577" y="6809221"/>
                  <a:pt x="11334527" y="6792171"/>
                  <a:pt x="11334527" y="6771121"/>
                </a:cubicBezTo>
                <a:cubicBezTo>
                  <a:pt x="11334527" y="6750071"/>
                  <a:pt x="11351577" y="6733021"/>
                  <a:pt x="11372627" y="6733021"/>
                </a:cubicBezTo>
                <a:close/>
                <a:moveTo>
                  <a:pt x="10722546" y="6733021"/>
                </a:moveTo>
                <a:cubicBezTo>
                  <a:pt x="10743596" y="6733021"/>
                  <a:pt x="10760646" y="6750071"/>
                  <a:pt x="10760646" y="6771121"/>
                </a:cubicBezTo>
                <a:cubicBezTo>
                  <a:pt x="10760646" y="6792171"/>
                  <a:pt x="10743596" y="6809221"/>
                  <a:pt x="10722546" y="6809221"/>
                </a:cubicBezTo>
                <a:cubicBezTo>
                  <a:pt x="10701498" y="6809221"/>
                  <a:pt x="10684454" y="6792171"/>
                  <a:pt x="10684454" y="6771121"/>
                </a:cubicBezTo>
                <a:cubicBezTo>
                  <a:pt x="10684454" y="6750071"/>
                  <a:pt x="10701498" y="6733021"/>
                  <a:pt x="10722546" y="6733021"/>
                </a:cubicBezTo>
                <a:close/>
                <a:moveTo>
                  <a:pt x="6829217" y="6733021"/>
                </a:moveTo>
                <a:cubicBezTo>
                  <a:pt x="6850267" y="6733021"/>
                  <a:pt x="6867317" y="6750071"/>
                  <a:pt x="6867317" y="6771121"/>
                </a:cubicBezTo>
                <a:cubicBezTo>
                  <a:pt x="6867317" y="6792171"/>
                  <a:pt x="6850267" y="6809221"/>
                  <a:pt x="6829217" y="6809221"/>
                </a:cubicBezTo>
                <a:cubicBezTo>
                  <a:pt x="6808167" y="6809221"/>
                  <a:pt x="6791117" y="6792171"/>
                  <a:pt x="6791117" y="6771121"/>
                </a:cubicBezTo>
                <a:cubicBezTo>
                  <a:pt x="6791117" y="6750071"/>
                  <a:pt x="6808167" y="6733021"/>
                  <a:pt x="6829217" y="6733021"/>
                </a:cubicBezTo>
                <a:close/>
                <a:moveTo>
                  <a:pt x="6179136" y="6733021"/>
                </a:moveTo>
                <a:cubicBezTo>
                  <a:pt x="6200186" y="6733021"/>
                  <a:pt x="6217236" y="6750071"/>
                  <a:pt x="6217236" y="6771121"/>
                </a:cubicBezTo>
                <a:cubicBezTo>
                  <a:pt x="6217236" y="6792171"/>
                  <a:pt x="6200186" y="6809221"/>
                  <a:pt x="6179136" y="6809221"/>
                </a:cubicBezTo>
                <a:cubicBezTo>
                  <a:pt x="6158086" y="6809221"/>
                  <a:pt x="6141036" y="6792171"/>
                  <a:pt x="6141036" y="6771121"/>
                </a:cubicBezTo>
                <a:cubicBezTo>
                  <a:pt x="6141036" y="6750071"/>
                  <a:pt x="6158086" y="6733021"/>
                  <a:pt x="6179136" y="6733021"/>
                </a:cubicBezTo>
                <a:close/>
                <a:moveTo>
                  <a:pt x="5529055" y="6733021"/>
                </a:moveTo>
                <a:cubicBezTo>
                  <a:pt x="5550104" y="6733021"/>
                  <a:pt x="5567154" y="6750071"/>
                  <a:pt x="5567154" y="6771121"/>
                </a:cubicBezTo>
                <a:cubicBezTo>
                  <a:pt x="5567154" y="6792171"/>
                  <a:pt x="5550104" y="6809221"/>
                  <a:pt x="5529055" y="6809221"/>
                </a:cubicBezTo>
                <a:cubicBezTo>
                  <a:pt x="5508005" y="6809221"/>
                  <a:pt x="5490954" y="6792171"/>
                  <a:pt x="5490954" y="6771121"/>
                </a:cubicBezTo>
                <a:cubicBezTo>
                  <a:pt x="5490954" y="6750071"/>
                  <a:pt x="5508005" y="6733021"/>
                  <a:pt x="5529055" y="6733021"/>
                </a:cubicBezTo>
                <a:close/>
                <a:moveTo>
                  <a:pt x="4878973" y="6733021"/>
                </a:moveTo>
                <a:cubicBezTo>
                  <a:pt x="4900024" y="6733021"/>
                  <a:pt x="4917074" y="6750071"/>
                  <a:pt x="4917074" y="6771121"/>
                </a:cubicBezTo>
                <a:cubicBezTo>
                  <a:pt x="4917074" y="6792171"/>
                  <a:pt x="4900024" y="6809221"/>
                  <a:pt x="4878973" y="6809221"/>
                </a:cubicBezTo>
                <a:cubicBezTo>
                  <a:pt x="4857923" y="6809221"/>
                  <a:pt x="4840874" y="6792171"/>
                  <a:pt x="4840874" y="6771121"/>
                </a:cubicBezTo>
                <a:cubicBezTo>
                  <a:pt x="4840874" y="6750071"/>
                  <a:pt x="4857923" y="6733021"/>
                  <a:pt x="4878973" y="6733021"/>
                </a:cubicBezTo>
                <a:close/>
                <a:moveTo>
                  <a:pt x="4228892" y="6733021"/>
                </a:moveTo>
                <a:cubicBezTo>
                  <a:pt x="4249942" y="6733021"/>
                  <a:pt x="4266993" y="6750071"/>
                  <a:pt x="4266993" y="6771121"/>
                </a:cubicBezTo>
                <a:cubicBezTo>
                  <a:pt x="4266993" y="6792171"/>
                  <a:pt x="4249942" y="6809221"/>
                  <a:pt x="4228892" y="6809221"/>
                </a:cubicBezTo>
                <a:cubicBezTo>
                  <a:pt x="4207843" y="6809221"/>
                  <a:pt x="4190793" y="6792171"/>
                  <a:pt x="4190793" y="6771121"/>
                </a:cubicBezTo>
                <a:cubicBezTo>
                  <a:pt x="4190793" y="6750071"/>
                  <a:pt x="4207843" y="6733021"/>
                  <a:pt x="4228892" y="6733021"/>
                </a:cubicBezTo>
                <a:close/>
                <a:moveTo>
                  <a:pt x="3578811" y="6733021"/>
                </a:moveTo>
                <a:cubicBezTo>
                  <a:pt x="3599861" y="6733021"/>
                  <a:pt x="3616911" y="6750071"/>
                  <a:pt x="3616911" y="6771121"/>
                </a:cubicBezTo>
                <a:cubicBezTo>
                  <a:pt x="3616911" y="6792171"/>
                  <a:pt x="3599861" y="6809221"/>
                  <a:pt x="3578811" y="6809221"/>
                </a:cubicBezTo>
                <a:cubicBezTo>
                  <a:pt x="3557763" y="6809221"/>
                  <a:pt x="3540719" y="6792171"/>
                  <a:pt x="3540719" y="6771121"/>
                </a:cubicBezTo>
                <a:cubicBezTo>
                  <a:pt x="3540719" y="6750071"/>
                  <a:pt x="3557763" y="6733021"/>
                  <a:pt x="3578811" y="6733021"/>
                </a:cubicBezTo>
                <a:close/>
                <a:moveTo>
                  <a:pt x="12014422" y="6510332"/>
                </a:moveTo>
                <a:lnTo>
                  <a:pt x="12191985" y="6707106"/>
                </a:lnTo>
                <a:lnTo>
                  <a:pt x="12191985" y="6769899"/>
                </a:lnTo>
                <a:lnTo>
                  <a:pt x="12015089" y="6573864"/>
                </a:lnTo>
                <a:lnTo>
                  <a:pt x="11758702" y="6857989"/>
                </a:lnTo>
                <a:lnTo>
                  <a:pt x="11700615" y="6857989"/>
                </a:lnTo>
                <a:close/>
                <a:moveTo>
                  <a:pt x="11364817" y="6510332"/>
                </a:moveTo>
                <a:lnTo>
                  <a:pt x="11678625" y="6857989"/>
                </a:lnTo>
                <a:lnTo>
                  <a:pt x="11622041" y="6857989"/>
                </a:lnTo>
                <a:lnTo>
                  <a:pt x="11365579" y="6573864"/>
                </a:lnTo>
                <a:lnTo>
                  <a:pt x="11109117" y="6857989"/>
                </a:lnTo>
                <a:lnTo>
                  <a:pt x="11051102" y="6857989"/>
                </a:lnTo>
                <a:close/>
                <a:moveTo>
                  <a:pt x="10715308" y="6510332"/>
                </a:moveTo>
                <a:lnTo>
                  <a:pt x="11029115" y="6857989"/>
                </a:lnTo>
                <a:lnTo>
                  <a:pt x="10972456" y="6857989"/>
                </a:lnTo>
                <a:lnTo>
                  <a:pt x="10716069" y="6573864"/>
                </a:lnTo>
                <a:lnTo>
                  <a:pt x="10459621" y="6857989"/>
                </a:lnTo>
                <a:lnTo>
                  <a:pt x="10401517" y="6857989"/>
                </a:lnTo>
                <a:close/>
                <a:moveTo>
                  <a:pt x="10065814" y="6510332"/>
                </a:moveTo>
                <a:lnTo>
                  <a:pt x="10379530" y="6857989"/>
                </a:lnTo>
                <a:lnTo>
                  <a:pt x="10322943" y="6857989"/>
                </a:lnTo>
                <a:lnTo>
                  <a:pt x="10066481" y="6573864"/>
                </a:lnTo>
                <a:lnTo>
                  <a:pt x="9810021" y="6857989"/>
                </a:lnTo>
                <a:lnTo>
                  <a:pt x="9752008" y="6857989"/>
                </a:lnTo>
                <a:close/>
                <a:moveTo>
                  <a:pt x="9416212" y="6510332"/>
                </a:moveTo>
                <a:lnTo>
                  <a:pt x="9730018" y="6857989"/>
                </a:lnTo>
                <a:lnTo>
                  <a:pt x="9673360" y="6857989"/>
                </a:lnTo>
                <a:lnTo>
                  <a:pt x="9416974" y="6573864"/>
                </a:lnTo>
                <a:lnTo>
                  <a:pt x="9160511" y="6857989"/>
                </a:lnTo>
                <a:lnTo>
                  <a:pt x="9102495" y="6857989"/>
                </a:lnTo>
                <a:close/>
                <a:moveTo>
                  <a:pt x="8766702" y="6510332"/>
                </a:moveTo>
                <a:lnTo>
                  <a:pt x="9080508" y="6857989"/>
                </a:lnTo>
                <a:lnTo>
                  <a:pt x="9023830" y="6857989"/>
                </a:lnTo>
                <a:lnTo>
                  <a:pt x="8767370" y="6573864"/>
                </a:lnTo>
                <a:lnTo>
                  <a:pt x="8510981" y="6857989"/>
                </a:lnTo>
                <a:lnTo>
                  <a:pt x="8452986" y="6857989"/>
                </a:lnTo>
                <a:close/>
                <a:moveTo>
                  <a:pt x="8117284" y="6510332"/>
                </a:moveTo>
                <a:lnTo>
                  <a:pt x="8431002" y="6857989"/>
                </a:lnTo>
                <a:lnTo>
                  <a:pt x="8374319" y="6857989"/>
                </a:lnTo>
                <a:lnTo>
                  <a:pt x="8117855" y="6573864"/>
                </a:lnTo>
                <a:lnTo>
                  <a:pt x="7861394" y="6857989"/>
                </a:lnTo>
                <a:lnTo>
                  <a:pt x="7803478" y="6857989"/>
                </a:lnTo>
                <a:close/>
                <a:moveTo>
                  <a:pt x="7467776" y="6510332"/>
                </a:moveTo>
                <a:lnTo>
                  <a:pt x="7781491" y="6857989"/>
                </a:lnTo>
                <a:lnTo>
                  <a:pt x="7724713" y="6857989"/>
                </a:lnTo>
                <a:lnTo>
                  <a:pt x="7468252" y="6573864"/>
                </a:lnTo>
                <a:lnTo>
                  <a:pt x="7211813" y="6857989"/>
                </a:lnTo>
                <a:lnTo>
                  <a:pt x="7154040" y="6857989"/>
                </a:lnTo>
                <a:close/>
                <a:moveTo>
                  <a:pt x="6819407" y="6510332"/>
                </a:moveTo>
                <a:lnTo>
                  <a:pt x="7133253" y="6857989"/>
                </a:lnTo>
                <a:lnTo>
                  <a:pt x="7076189" y="6857989"/>
                </a:lnTo>
                <a:lnTo>
                  <a:pt x="6821788" y="6576054"/>
                </a:lnTo>
                <a:lnTo>
                  <a:pt x="6819788" y="6573864"/>
                </a:lnTo>
                <a:lnTo>
                  <a:pt x="6563402" y="6857989"/>
                </a:lnTo>
                <a:lnTo>
                  <a:pt x="6505599" y="6857989"/>
                </a:lnTo>
                <a:close/>
                <a:moveTo>
                  <a:pt x="6169802" y="6510332"/>
                </a:moveTo>
                <a:lnTo>
                  <a:pt x="6483609" y="6857989"/>
                </a:lnTo>
                <a:lnTo>
                  <a:pt x="6426761" y="6857989"/>
                </a:lnTo>
                <a:lnTo>
                  <a:pt x="6170373" y="6573864"/>
                </a:lnTo>
                <a:lnTo>
                  <a:pt x="5913912" y="6857989"/>
                </a:lnTo>
                <a:lnTo>
                  <a:pt x="5855995" y="6857989"/>
                </a:lnTo>
                <a:close/>
                <a:moveTo>
                  <a:pt x="5520198" y="6510332"/>
                </a:moveTo>
                <a:lnTo>
                  <a:pt x="5834005" y="6857989"/>
                </a:lnTo>
                <a:lnTo>
                  <a:pt x="5777251" y="6857989"/>
                </a:lnTo>
                <a:lnTo>
                  <a:pt x="5520864" y="6573864"/>
                </a:lnTo>
                <a:lnTo>
                  <a:pt x="5264402" y="6857989"/>
                </a:lnTo>
                <a:lnTo>
                  <a:pt x="5206390" y="6857989"/>
                </a:lnTo>
                <a:close/>
                <a:moveTo>
                  <a:pt x="4870688" y="6510332"/>
                </a:moveTo>
                <a:lnTo>
                  <a:pt x="5184404" y="6857989"/>
                </a:lnTo>
                <a:lnTo>
                  <a:pt x="5127741" y="6857989"/>
                </a:lnTo>
                <a:lnTo>
                  <a:pt x="4871355" y="6573864"/>
                </a:lnTo>
                <a:lnTo>
                  <a:pt x="4614968" y="6857989"/>
                </a:lnTo>
                <a:lnTo>
                  <a:pt x="4556880" y="6857989"/>
                </a:lnTo>
                <a:close/>
                <a:moveTo>
                  <a:pt x="4221082" y="6510332"/>
                </a:moveTo>
                <a:lnTo>
                  <a:pt x="4534890" y="6857989"/>
                </a:lnTo>
                <a:lnTo>
                  <a:pt x="4478307" y="6857989"/>
                </a:lnTo>
                <a:lnTo>
                  <a:pt x="4221845" y="6573864"/>
                </a:lnTo>
                <a:lnTo>
                  <a:pt x="3965383" y="6857989"/>
                </a:lnTo>
                <a:lnTo>
                  <a:pt x="3907367" y="6857989"/>
                </a:lnTo>
                <a:close/>
                <a:moveTo>
                  <a:pt x="3571573" y="6510332"/>
                </a:moveTo>
                <a:lnTo>
                  <a:pt x="3885380" y="6857989"/>
                </a:lnTo>
                <a:lnTo>
                  <a:pt x="3828722" y="6857989"/>
                </a:lnTo>
                <a:lnTo>
                  <a:pt x="3572334" y="6573864"/>
                </a:lnTo>
                <a:lnTo>
                  <a:pt x="3315886" y="6857989"/>
                </a:lnTo>
                <a:lnTo>
                  <a:pt x="3257782" y="6857989"/>
                </a:lnTo>
                <a:close/>
                <a:moveTo>
                  <a:pt x="2922079" y="6510332"/>
                </a:moveTo>
                <a:lnTo>
                  <a:pt x="3235796" y="6857989"/>
                </a:lnTo>
                <a:lnTo>
                  <a:pt x="3179209" y="6857989"/>
                </a:lnTo>
                <a:lnTo>
                  <a:pt x="2922746" y="6573864"/>
                </a:lnTo>
                <a:lnTo>
                  <a:pt x="2666286" y="6857989"/>
                </a:lnTo>
                <a:lnTo>
                  <a:pt x="2608273" y="6857989"/>
                </a:lnTo>
                <a:close/>
                <a:moveTo>
                  <a:pt x="2272477" y="6510332"/>
                </a:moveTo>
                <a:lnTo>
                  <a:pt x="2586283" y="6857989"/>
                </a:lnTo>
                <a:lnTo>
                  <a:pt x="2529626" y="6857989"/>
                </a:lnTo>
                <a:lnTo>
                  <a:pt x="2273239" y="6573864"/>
                </a:lnTo>
                <a:lnTo>
                  <a:pt x="2016776" y="6857989"/>
                </a:lnTo>
                <a:lnTo>
                  <a:pt x="1958760" y="6857989"/>
                </a:lnTo>
                <a:close/>
                <a:moveTo>
                  <a:pt x="1622967" y="6510332"/>
                </a:moveTo>
                <a:lnTo>
                  <a:pt x="1936773" y="6857989"/>
                </a:lnTo>
                <a:lnTo>
                  <a:pt x="1880095" y="6857989"/>
                </a:lnTo>
                <a:lnTo>
                  <a:pt x="1623635" y="6573864"/>
                </a:lnTo>
                <a:lnTo>
                  <a:pt x="1367246" y="6857989"/>
                </a:lnTo>
                <a:lnTo>
                  <a:pt x="1309251" y="6857989"/>
                </a:lnTo>
                <a:close/>
                <a:moveTo>
                  <a:pt x="973548" y="6510332"/>
                </a:moveTo>
                <a:lnTo>
                  <a:pt x="1287267" y="6857989"/>
                </a:lnTo>
                <a:lnTo>
                  <a:pt x="1230584" y="6857989"/>
                </a:lnTo>
                <a:lnTo>
                  <a:pt x="974120" y="6573864"/>
                </a:lnTo>
                <a:lnTo>
                  <a:pt x="717659" y="6857989"/>
                </a:lnTo>
                <a:lnTo>
                  <a:pt x="659742" y="6857989"/>
                </a:lnTo>
                <a:close/>
                <a:moveTo>
                  <a:pt x="324041" y="6510332"/>
                </a:moveTo>
                <a:lnTo>
                  <a:pt x="637755" y="6857989"/>
                </a:lnTo>
                <a:lnTo>
                  <a:pt x="580978" y="6857989"/>
                </a:lnTo>
                <a:lnTo>
                  <a:pt x="324517" y="6573864"/>
                </a:lnTo>
                <a:lnTo>
                  <a:pt x="68077" y="6857989"/>
                </a:lnTo>
                <a:lnTo>
                  <a:pt x="10304" y="6857989"/>
                </a:lnTo>
                <a:close/>
                <a:moveTo>
                  <a:pt x="10932953" y="6402687"/>
                </a:moveTo>
                <a:lnTo>
                  <a:pt x="11153361" y="6402687"/>
                </a:lnTo>
                <a:lnTo>
                  <a:pt x="11043157" y="6524798"/>
                </a:lnTo>
                <a:close/>
                <a:moveTo>
                  <a:pt x="10282782" y="6402687"/>
                </a:moveTo>
                <a:lnTo>
                  <a:pt x="10503189" y="6402687"/>
                </a:lnTo>
                <a:lnTo>
                  <a:pt x="10392985" y="6524798"/>
                </a:lnTo>
                <a:close/>
                <a:moveTo>
                  <a:pt x="9632700" y="6402687"/>
                </a:moveTo>
                <a:lnTo>
                  <a:pt x="9853109" y="6402687"/>
                </a:lnTo>
                <a:lnTo>
                  <a:pt x="9742905" y="6524798"/>
                </a:lnTo>
                <a:close/>
                <a:moveTo>
                  <a:pt x="8982524" y="6402687"/>
                </a:moveTo>
                <a:lnTo>
                  <a:pt x="9202933" y="6402687"/>
                </a:lnTo>
                <a:lnTo>
                  <a:pt x="9092728" y="6524798"/>
                </a:lnTo>
                <a:close/>
                <a:moveTo>
                  <a:pt x="8332444" y="6402687"/>
                </a:moveTo>
                <a:lnTo>
                  <a:pt x="8552852" y="6402687"/>
                </a:lnTo>
                <a:lnTo>
                  <a:pt x="8442647" y="6524798"/>
                </a:lnTo>
                <a:close/>
                <a:moveTo>
                  <a:pt x="7682267" y="6402687"/>
                </a:moveTo>
                <a:lnTo>
                  <a:pt x="7902675" y="6402687"/>
                </a:lnTo>
                <a:lnTo>
                  <a:pt x="7792471" y="6524798"/>
                </a:lnTo>
                <a:close/>
                <a:moveTo>
                  <a:pt x="3789218" y="6402687"/>
                </a:moveTo>
                <a:lnTo>
                  <a:pt x="4009626" y="6402687"/>
                </a:lnTo>
                <a:lnTo>
                  <a:pt x="3899423" y="6524798"/>
                </a:lnTo>
                <a:close/>
                <a:moveTo>
                  <a:pt x="3139047" y="6402687"/>
                </a:moveTo>
                <a:lnTo>
                  <a:pt x="3359454" y="6402687"/>
                </a:lnTo>
                <a:lnTo>
                  <a:pt x="3249250" y="6524798"/>
                </a:lnTo>
                <a:close/>
                <a:moveTo>
                  <a:pt x="2488965" y="6402687"/>
                </a:moveTo>
                <a:lnTo>
                  <a:pt x="2709374" y="6402687"/>
                </a:lnTo>
                <a:lnTo>
                  <a:pt x="2599170" y="6524798"/>
                </a:lnTo>
                <a:close/>
                <a:moveTo>
                  <a:pt x="1838789" y="6402687"/>
                </a:moveTo>
                <a:lnTo>
                  <a:pt x="2059198" y="6402687"/>
                </a:lnTo>
                <a:lnTo>
                  <a:pt x="1948993" y="6524798"/>
                </a:lnTo>
                <a:close/>
                <a:moveTo>
                  <a:pt x="1188709" y="6402687"/>
                </a:moveTo>
                <a:lnTo>
                  <a:pt x="1409117" y="6402687"/>
                </a:lnTo>
                <a:lnTo>
                  <a:pt x="1298912" y="6524798"/>
                </a:lnTo>
                <a:close/>
                <a:moveTo>
                  <a:pt x="538531" y="6402687"/>
                </a:moveTo>
                <a:lnTo>
                  <a:pt x="758940" y="6402687"/>
                </a:lnTo>
                <a:lnTo>
                  <a:pt x="648735" y="6524798"/>
                </a:lnTo>
                <a:close/>
                <a:moveTo>
                  <a:pt x="11583034" y="6402686"/>
                </a:moveTo>
                <a:lnTo>
                  <a:pt x="11803442" y="6402686"/>
                </a:lnTo>
                <a:lnTo>
                  <a:pt x="11693238" y="6524797"/>
                </a:lnTo>
                <a:close/>
                <a:moveTo>
                  <a:pt x="6389734" y="6402686"/>
                </a:moveTo>
                <a:lnTo>
                  <a:pt x="6610142" y="6402686"/>
                </a:lnTo>
                <a:lnTo>
                  <a:pt x="6499938" y="6524797"/>
                </a:lnTo>
                <a:close/>
                <a:moveTo>
                  <a:pt x="5739557" y="6402686"/>
                </a:moveTo>
                <a:lnTo>
                  <a:pt x="5959965" y="6402686"/>
                </a:lnTo>
                <a:lnTo>
                  <a:pt x="5849761" y="6524797"/>
                </a:lnTo>
                <a:close/>
                <a:moveTo>
                  <a:pt x="5089477" y="6402686"/>
                </a:moveTo>
                <a:lnTo>
                  <a:pt x="5309885" y="6402686"/>
                </a:lnTo>
                <a:lnTo>
                  <a:pt x="5199680" y="6524797"/>
                </a:lnTo>
                <a:close/>
                <a:moveTo>
                  <a:pt x="4439300" y="6402686"/>
                </a:moveTo>
                <a:lnTo>
                  <a:pt x="4659707" y="6402686"/>
                </a:lnTo>
                <a:lnTo>
                  <a:pt x="4549504" y="6524797"/>
                </a:lnTo>
                <a:close/>
                <a:moveTo>
                  <a:pt x="7467776" y="6313069"/>
                </a:moveTo>
                <a:lnTo>
                  <a:pt x="7792483" y="6672923"/>
                </a:lnTo>
                <a:lnTo>
                  <a:pt x="8117284" y="6313069"/>
                </a:lnTo>
                <a:lnTo>
                  <a:pt x="8441994" y="6672923"/>
                </a:lnTo>
                <a:lnTo>
                  <a:pt x="8766702" y="6313069"/>
                </a:lnTo>
                <a:lnTo>
                  <a:pt x="9091503" y="6672923"/>
                </a:lnTo>
                <a:lnTo>
                  <a:pt x="9416212" y="6313069"/>
                </a:lnTo>
                <a:lnTo>
                  <a:pt x="9741013" y="6672923"/>
                </a:lnTo>
                <a:lnTo>
                  <a:pt x="10065814" y="6313069"/>
                </a:lnTo>
                <a:lnTo>
                  <a:pt x="10390522" y="6672923"/>
                </a:lnTo>
                <a:lnTo>
                  <a:pt x="10715308" y="6313069"/>
                </a:lnTo>
                <a:lnTo>
                  <a:pt x="11040110" y="6672923"/>
                </a:lnTo>
                <a:lnTo>
                  <a:pt x="11364817" y="6313069"/>
                </a:lnTo>
                <a:lnTo>
                  <a:pt x="11689620" y="6672923"/>
                </a:lnTo>
                <a:lnTo>
                  <a:pt x="12014422" y="6313069"/>
                </a:lnTo>
                <a:lnTo>
                  <a:pt x="12191985" y="6509851"/>
                </a:lnTo>
                <a:lnTo>
                  <a:pt x="12191985" y="6572643"/>
                </a:lnTo>
                <a:lnTo>
                  <a:pt x="12015089" y="6376599"/>
                </a:lnTo>
                <a:lnTo>
                  <a:pt x="11690382" y="6736454"/>
                </a:lnTo>
                <a:lnTo>
                  <a:pt x="11365579" y="6376599"/>
                </a:lnTo>
                <a:lnTo>
                  <a:pt x="11040777" y="6736454"/>
                </a:lnTo>
                <a:lnTo>
                  <a:pt x="10716069" y="6376599"/>
                </a:lnTo>
                <a:lnTo>
                  <a:pt x="10391284" y="6736454"/>
                </a:lnTo>
                <a:lnTo>
                  <a:pt x="10066481" y="6376599"/>
                </a:lnTo>
                <a:lnTo>
                  <a:pt x="9741681" y="6736454"/>
                </a:lnTo>
                <a:lnTo>
                  <a:pt x="9416974" y="6376599"/>
                </a:lnTo>
                <a:lnTo>
                  <a:pt x="9092170" y="6736454"/>
                </a:lnTo>
                <a:lnTo>
                  <a:pt x="8767370" y="6376599"/>
                </a:lnTo>
                <a:lnTo>
                  <a:pt x="8442660" y="6736454"/>
                </a:lnTo>
                <a:lnTo>
                  <a:pt x="8117855" y="6376599"/>
                </a:lnTo>
                <a:lnTo>
                  <a:pt x="7793053" y="6736454"/>
                </a:lnTo>
                <a:lnTo>
                  <a:pt x="7468252" y="6376599"/>
                </a:lnTo>
                <a:lnTo>
                  <a:pt x="7143736" y="6736168"/>
                </a:lnTo>
                <a:lnTo>
                  <a:pt x="7143736" y="6672160"/>
                </a:lnTo>
                <a:close/>
                <a:moveTo>
                  <a:pt x="324041" y="6313069"/>
                </a:moveTo>
                <a:lnTo>
                  <a:pt x="648747" y="6672923"/>
                </a:lnTo>
                <a:lnTo>
                  <a:pt x="973548" y="6313069"/>
                </a:lnTo>
                <a:lnTo>
                  <a:pt x="1298259" y="6672923"/>
                </a:lnTo>
                <a:lnTo>
                  <a:pt x="1622967" y="6313069"/>
                </a:lnTo>
                <a:lnTo>
                  <a:pt x="1947768" y="6672923"/>
                </a:lnTo>
                <a:lnTo>
                  <a:pt x="2272477" y="6313069"/>
                </a:lnTo>
                <a:lnTo>
                  <a:pt x="2597278" y="6672923"/>
                </a:lnTo>
                <a:lnTo>
                  <a:pt x="2922079" y="6313069"/>
                </a:lnTo>
                <a:lnTo>
                  <a:pt x="3246787" y="6672923"/>
                </a:lnTo>
                <a:lnTo>
                  <a:pt x="3571573" y="6313069"/>
                </a:lnTo>
                <a:lnTo>
                  <a:pt x="3896375" y="6672923"/>
                </a:lnTo>
                <a:lnTo>
                  <a:pt x="4221082" y="6313069"/>
                </a:lnTo>
                <a:lnTo>
                  <a:pt x="4545885" y="6672923"/>
                </a:lnTo>
                <a:lnTo>
                  <a:pt x="4870688" y="6313069"/>
                </a:lnTo>
                <a:lnTo>
                  <a:pt x="5195395" y="6672923"/>
                </a:lnTo>
                <a:lnTo>
                  <a:pt x="5520198" y="6313069"/>
                </a:lnTo>
                <a:lnTo>
                  <a:pt x="5845000" y="6672923"/>
                </a:lnTo>
                <a:lnTo>
                  <a:pt x="6169802" y="6313069"/>
                </a:lnTo>
                <a:lnTo>
                  <a:pt x="6494604" y="6672923"/>
                </a:lnTo>
                <a:lnTo>
                  <a:pt x="6819407" y="6313069"/>
                </a:lnTo>
                <a:lnTo>
                  <a:pt x="7143733" y="6672351"/>
                </a:lnTo>
                <a:lnTo>
                  <a:pt x="7143733" y="6735502"/>
                </a:lnTo>
                <a:lnTo>
                  <a:pt x="7143733" y="6735597"/>
                </a:lnTo>
                <a:lnTo>
                  <a:pt x="6821788" y="6378790"/>
                </a:lnTo>
                <a:lnTo>
                  <a:pt x="6819788" y="6376599"/>
                </a:lnTo>
                <a:lnTo>
                  <a:pt x="6495081" y="6736454"/>
                </a:lnTo>
                <a:lnTo>
                  <a:pt x="6170373" y="6376599"/>
                </a:lnTo>
                <a:lnTo>
                  <a:pt x="5845571" y="6736454"/>
                </a:lnTo>
                <a:lnTo>
                  <a:pt x="5520864" y="6376599"/>
                </a:lnTo>
                <a:lnTo>
                  <a:pt x="5196062" y="6736454"/>
                </a:lnTo>
                <a:lnTo>
                  <a:pt x="4871355" y="6376599"/>
                </a:lnTo>
                <a:lnTo>
                  <a:pt x="4546648" y="6736454"/>
                </a:lnTo>
                <a:lnTo>
                  <a:pt x="4221845" y="6376599"/>
                </a:lnTo>
                <a:lnTo>
                  <a:pt x="3897043" y="6736454"/>
                </a:lnTo>
                <a:lnTo>
                  <a:pt x="3572334" y="6376599"/>
                </a:lnTo>
                <a:lnTo>
                  <a:pt x="3247549" y="6736454"/>
                </a:lnTo>
                <a:lnTo>
                  <a:pt x="2922746" y="6376599"/>
                </a:lnTo>
                <a:lnTo>
                  <a:pt x="2597946" y="6736454"/>
                </a:lnTo>
                <a:lnTo>
                  <a:pt x="2273239" y="6376599"/>
                </a:lnTo>
                <a:lnTo>
                  <a:pt x="1948435" y="6736454"/>
                </a:lnTo>
                <a:lnTo>
                  <a:pt x="1623635" y="6376599"/>
                </a:lnTo>
                <a:lnTo>
                  <a:pt x="1298925" y="6736454"/>
                </a:lnTo>
                <a:lnTo>
                  <a:pt x="974120" y="6376599"/>
                </a:lnTo>
                <a:lnTo>
                  <a:pt x="649318" y="6736454"/>
                </a:lnTo>
                <a:lnTo>
                  <a:pt x="324517" y="6376599"/>
                </a:lnTo>
                <a:lnTo>
                  <a:pt x="1" y="6736168"/>
                </a:lnTo>
                <a:lnTo>
                  <a:pt x="1" y="6672160"/>
                </a:lnTo>
                <a:close/>
                <a:moveTo>
                  <a:pt x="12022708" y="6144663"/>
                </a:moveTo>
                <a:cubicBezTo>
                  <a:pt x="12043758" y="6144663"/>
                  <a:pt x="12060808" y="6161713"/>
                  <a:pt x="12060808" y="6182762"/>
                </a:cubicBezTo>
                <a:cubicBezTo>
                  <a:pt x="12060808" y="6203812"/>
                  <a:pt x="12043758" y="6220862"/>
                  <a:pt x="12022708" y="6220862"/>
                </a:cubicBezTo>
                <a:cubicBezTo>
                  <a:pt x="12001658" y="6220862"/>
                  <a:pt x="11984608" y="6203812"/>
                  <a:pt x="11984608" y="6182762"/>
                </a:cubicBezTo>
                <a:cubicBezTo>
                  <a:pt x="11984608" y="6161713"/>
                  <a:pt x="12001658" y="6144663"/>
                  <a:pt x="12022708" y="6144663"/>
                </a:cubicBezTo>
                <a:close/>
                <a:moveTo>
                  <a:pt x="11372627" y="6144663"/>
                </a:moveTo>
                <a:cubicBezTo>
                  <a:pt x="11393677" y="6144663"/>
                  <a:pt x="11410727" y="6161713"/>
                  <a:pt x="11410727" y="6182762"/>
                </a:cubicBezTo>
                <a:cubicBezTo>
                  <a:pt x="11410727" y="6203812"/>
                  <a:pt x="11393677" y="6220862"/>
                  <a:pt x="11372627" y="6220862"/>
                </a:cubicBezTo>
                <a:cubicBezTo>
                  <a:pt x="11351577" y="6220862"/>
                  <a:pt x="11334527" y="6203812"/>
                  <a:pt x="11334527" y="6182762"/>
                </a:cubicBezTo>
                <a:cubicBezTo>
                  <a:pt x="11334527" y="6161713"/>
                  <a:pt x="11351577" y="6144663"/>
                  <a:pt x="11372627" y="6144663"/>
                </a:cubicBezTo>
                <a:close/>
                <a:moveTo>
                  <a:pt x="10722546" y="6144663"/>
                </a:moveTo>
                <a:cubicBezTo>
                  <a:pt x="10743596" y="6144663"/>
                  <a:pt x="10760646" y="6161713"/>
                  <a:pt x="10760646" y="6182762"/>
                </a:cubicBezTo>
                <a:cubicBezTo>
                  <a:pt x="10760646" y="6203812"/>
                  <a:pt x="10743596" y="6220862"/>
                  <a:pt x="10722546" y="6220862"/>
                </a:cubicBezTo>
                <a:cubicBezTo>
                  <a:pt x="10701498" y="6220862"/>
                  <a:pt x="10684454" y="6203812"/>
                  <a:pt x="10684454" y="6182762"/>
                </a:cubicBezTo>
                <a:cubicBezTo>
                  <a:pt x="10684454" y="6161713"/>
                  <a:pt x="10701498" y="6144663"/>
                  <a:pt x="10722546" y="6144663"/>
                </a:cubicBezTo>
                <a:close/>
                <a:moveTo>
                  <a:pt x="10072478" y="6144663"/>
                </a:moveTo>
                <a:cubicBezTo>
                  <a:pt x="10093524" y="6144663"/>
                  <a:pt x="10110575" y="6161713"/>
                  <a:pt x="10110575" y="6182762"/>
                </a:cubicBezTo>
                <a:cubicBezTo>
                  <a:pt x="10110575" y="6203812"/>
                  <a:pt x="10093524" y="6220862"/>
                  <a:pt x="10072478" y="6220862"/>
                </a:cubicBezTo>
                <a:cubicBezTo>
                  <a:pt x="10051426" y="6220862"/>
                  <a:pt x="10034378" y="6203812"/>
                  <a:pt x="10034378" y="6182762"/>
                </a:cubicBezTo>
                <a:cubicBezTo>
                  <a:pt x="10034378" y="6161713"/>
                  <a:pt x="10051426" y="6144663"/>
                  <a:pt x="10072478" y="6144663"/>
                </a:cubicBezTo>
                <a:close/>
                <a:moveTo>
                  <a:pt x="9422400" y="6144663"/>
                </a:moveTo>
                <a:cubicBezTo>
                  <a:pt x="9443449" y="6144663"/>
                  <a:pt x="9460500" y="6161713"/>
                  <a:pt x="9460500" y="6182764"/>
                </a:cubicBezTo>
                <a:cubicBezTo>
                  <a:pt x="9460500" y="6203812"/>
                  <a:pt x="9443449" y="6220862"/>
                  <a:pt x="9422400" y="6220862"/>
                </a:cubicBezTo>
                <a:cubicBezTo>
                  <a:pt x="9401349" y="6220862"/>
                  <a:pt x="9384299" y="6203812"/>
                  <a:pt x="9384299" y="6182764"/>
                </a:cubicBezTo>
                <a:cubicBezTo>
                  <a:pt x="9384299" y="6161713"/>
                  <a:pt x="9401349" y="6144663"/>
                  <a:pt x="9422400" y="6144663"/>
                </a:cubicBezTo>
                <a:close/>
                <a:moveTo>
                  <a:pt x="8772318" y="6144663"/>
                </a:moveTo>
                <a:cubicBezTo>
                  <a:pt x="8793368" y="6144663"/>
                  <a:pt x="8810417" y="6161713"/>
                  <a:pt x="8810417" y="6182764"/>
                </a:cubicBezTo>
                <a:cubicBezTo>
                  <a:pt x="8810417" y="6203812"/>
                  <a:pt x="8793368" y="6220863"/>
                  <a:pt x="8772318" y="6220863"/>
                </a:cubicBezTo>
                <a:cubicBezTo>
                  <a:pt x="8751269" y="6220863"/>
                  <a:pt x="8734217" y="6203812"/>
                  <a:pt x="8734217" y="6182764"/>
                </a:cubicBezTo>
                <a:cubicBezTo>
                  <a:pt x="8734217" y="6161713"/>
                  <a:pt x="8751269" y="6144663"/>
                  <a:pt x="8772318" y="6144663"/>
                </a:cubicBezTo>
                <a:close/>
                <a:moveTo>
                  <a:pt x="8122234" y="6144663"/>
                </a:moveTo>
                <a:cubicBezTo>
                  <a:pt x="8143283" y="6144663"/>
                  <a:pt x="8160333" y="6161713"/>
                  <a:pt x="8160333" y="6182764"/>
                </a:cubicBezTo>
                <a:cubicBezTo>
                  <a:pt x="8160333" y="6203812"/>
                  <a:pt x="8143283" y="6220863"/>
                  <a:pt x="8122234" y="6220863"/>
                </a:cubicBezTo>
                <a:cubicBezTo>
                  <a:pt x="8101183" y="6220863"/>
                  <a:pt x="8084133" y="6203812"/>
                  <a:pt x="8084133" y="6182764"/>
                </a:cubicBezTo>
                <a:cubicBezTo>
                  <a:pt x="8084133" y="6161713"/>
                  <a:pt x="8101183" y="6144663"/>
                  <a:pt x="8122234" y="6144663"/>
                </a:cubicBezTo>
                <a:close/>
                <a:moveTo>
                  <a:pt x="7472153" y="6144663"/>
                </a:moveTo>
                <a:cubicBezTo>
                  <a:pt x="7493204" y="6144663"/>
                  <a:pt x="7510254" y="6161713"/>
                  <a:pt x="7510254" y="6182764"/>
                </a:cubicBezTo>
                <a:cubicBezTo>
                  <a:pt x="7510254" y="6203813"/>
                  <a:pt x="7493204" y="6220863"/>
                  <a:pt x="7472153" y="6220863"/>
                </a:cubicBezTo>
                <a:cubicBezTo>
                  <a:pt x="7451104" y="6220863"/>
                  <a:pt x="7434054" y="6203813"/>
                  <a:pt x="7434054" y="6182764"/>
                </a:cubicBezTo>
                <a:cubicBezTo>
                  <a:pt x="7434054" y="6161713"/>
                  <a:pt x="7451104" y="6144663"/>
                  <a:pt x="7472153" y="6144663"/>
                </a:cubicBezTo>
                <a:close/>
                <a:moveTo>
                  <a:pt x="4878973" y="6144663"/>
                </a:moveTo>
                <a:cubicBezTo>
                  <a:pt x="4900024" y="6144663"/>
                  <a:pt x="4917074" y="6161713"/>
                  <a:pt x="4917074" y="6182762"/>
                </a:cubicBezTo>
                <a:cubicBezTo>
                  <a:pt x="4917074" y="6203812"/>
                  <a:pt x="4900024" y="6220862"/>
                  <a:pt x="4878973" y="6220862"/>
                </a:cubicBezTo>
                <a:cubicBezTo>
                  <a:pt x="4857923" y="6220862"/>
                  <a:pt x="4840874" y="6203812"/>
                  <a:pt x="4840874" y="6182762"/>
                </a:cubicBezTo>
                <a:cubicBezTo>
                  <a:pt x="4840874" y="6161713"/>
                  <a:pt x="4857923" y="6144663"/>
                  <a:pt x="4878973" y="6144663"/>
                </a:cubicBezTo>
                <a:close/>
                <a:moveTo>
                  <a:pt x="4228892" y="6144663"/>
                </a:moveTo>
                <a:cubicBezTo>
                  <a:pt x="4249942" y="6144663"/>
                  <a:pt x="4266993" y="6161713"/>
                  <a:pt x="4266993" y="6182762"/>
                </a:cubicBezTo>
                <a:cubicBezTo>
                  <a:pt x="4266993" y="6203812"/>
                  <a:pt x="4249942" y="6220862"/>
                  <a:pt x="4228892" y="6220862"/>
                </a:cubicBezTo>
                <a:cubicBezTo>
                  <a:pt x="4207843" y="6220862"/>
                  <a:pt x="4190793" y="6203812"/>
                  <a:pt x="4190793" y="6182762"/>
                </a:cubicBezTo>
                <a:cubicBezTo>
                  <a:pt x="4190793" y="6161713"/>
                  <a:pt x="4207843" y="6144663"/>
                  <a:pt x="4228892" y="6144663"/>
                </a:cubicBezTo>
                <a:close/>
                <a:moveTo>
                  <a:pt x="3578811" y="6144663"/>
                </a:moveTo>
                <a:cubicBezTo>
                  <a:pt x="3599861" y="6144663"/>
                  <a:pt x="3616911" y="6161713"/>
                  <a:pt x="3616911" y="6182762"/>
                </a:cubicBezTo>
                <a:cubicBezTo>
                  <a:pt x="3616911" y="6203812"/>
                  <a:pt x="3599861" y="6220862"/>
                  <a:pt x="3578811" y="6220862"/>
                </a:cubicBezTo>
                <a:cubicBezTo>
                  <a:pt x="3557763" y="6220862"/>
                  <a:pt x="3540719" y="6203812"/>
                  <a:pt x="3540719" y="6182762"/>
                </a:cubicBezTo>
                <a:cubicBezTo>
                  <a:pt x="3540719" y="6161713"/>
                  <a:pt x="3557763" y="6144663"/>
                  <a:pt x="3578811" y="6144663"/>
                </a:cubicBezTo>
                <a:close/>
                <a:moveTo>
                  <a:pt x="2928743" y="6144663"/>
                </a:moveTo>
                <a:cubicBezTo>
                  <a:pt x="2949789" y="6144663"/>
                  <a:pt x="2966840" y="6161713"/>
                  <a:pt x="2966840" y="6182762"/>
                </a:cubicBezTo>
                <a:cubicBezTo>
                  <a:pt x="2966840" y="6203812"/>
                  <a:pt x="2949789" y="6220862"/>
                  <a:pt x="2928743" y="6220862"/>
                </a:cubicBezTo>
                <a:cubicBezTo>
                  <a:pt x="2907691" y="6220862"/>
                  <a:pt x="2890643" y="6203812"/>
                  <a:pt x="2890643" y="6182762"/>
                </a:cubicBezTo>
                <a:cubicBezTo>
                  <a:pt x="2890643" y="6161713"/>
                  <a:pt x="2907691" y="6144663"/>
                  <a:pt x="2928743" y="6144663"/>
                </a:cubicBezTo>
                <a:close/>
                <a:moveTo>
                  <a:pt x="2278665" y="6144663"/>
                </a:moveTo>
                <a:cubicBezTo>
                  <a:pt x="2299714" y="6144663"/>
                  <a:pt x="2316766" y="6161713"/>
                  <a:pt x="2316766" y="6182764"/>
                </a:cubicBezTo>
                <a:cubicBezTo>
                  <a:pt x="2316766" y="6203812"/>
                  <a:pt x="2299714" y="6220862"/>
                  <a:pt x="2278665" y="6220862"/>
                </a:cubicBezTo>
                <a:cubicBezTo>
                  <a:pt x="2257614" y="6220862"/>
                  <a:pt x="2240564" y="6203812"/>
                  <a:pt x="2240564" y="6182764"/>
                </a:cubicBezTo>
                <a:cubicBezTo>
                  <a:pt x="2240564" y="6161713"/>
                  <a:pt x="2257614" y="6144663"/>
                  <a:pt x="2278665" y="6144663"/>
                </a:cubicBezTo>
                <a:close/>
                <a:moveTo>
                  <a:pt x="1628583" y="6144663"/>
                </a:moveTo>
                <a:cubicBezTo>
                  <a:pt x="1649633" y="6144663"/>
                  <a:pt x="1666682" y="6161713"/>
                  <a:pt x="1666682" y="6182764"/>
                </a:cubicBezTo>
                <a:cubicBezTo>
                  <a:pt x="1666682" y="6203812"/>
                  <a:pt x="1649633" y="6220863"/>
                  <a:pt x="1628583" y="6220863"/>
                </a:cubicBezTo>
                <a:cubicBezTo>
                  <a:pt x="1607534" y="6220863"/>
                  <a:pt x="1590482" y="6203812"/>
                  <a:pt x="1590482" y="6182764"/>
                </a:cubicBezTo>
                <a:cubicBezTo>
                  <a:pt x="1590482" y="6161713"/>
                  <a:pt x="1607534" y="6144663"/>
                  <a:pt x="1628583" y="6144663"/>
                </a:cubicBezTo>
                <a:close/>
                <a:moveTo>
                  <a:pt x="978498" y="6144663"/>
                </a:moveTo>
                <a:cubicBezTo>
                  <a:pt x="999548" y="6144663"/>
                  <a:pt x="1016598" y="6161713"/>
                  <a:pt x="1016598" y="6182764"/>
                </a:cubicBezTo>
                <a:cubicBezTo>
                  <a:pt x="1016598" y="6203812"/>
                  <a:pt x="999548" y="6220863"/>
                  <a:pt x="978498" y="6220863"/>
                </a:cubicBezTo>
                <a:cubicBezTo>
                  <a:pt x="957448" y="6220863"/>
                  <a:pt x="940398" y="6203812"/>
                  <a:pt x="940398" y="6182764"/>
                </a:cubicBezTo>
                <a:cubicBezTo>
                  <a:pt x="940398" y="6161713"/>
                  <a:pt x="957448" y="6144663"/>
                  <a:pt x="978498" y="6144663"/>
                </a:cubicBezTo>
                <a:close/>
                <a:moveTo>
                  <a:pt x="328418" y="6144663"/>
                </a:moveTo>
                <a:cubicBezTo>
                  <a:pt x="349468" y="6144663"/>
                  <a:pt x="366518" y="6161713"/>
                  <a:pt x="366518" y="6182764"/>
                </a:cubicBezTo>
                <a:cubicBezTo>
                  <a:pt x="366518" y="6203813"/>
                  <a:pt x="349468" y="6220863"/>
                  <a:pt x="328418" y="6220863"/>
                </a:cubicBezTo>
                <a:cubicBezTo>
                  <a:pt x="307368" y="6220863"/>
                  <a:pt x="290318" y="6203813"/>
                  <a:pt x="290318" y="6182764"/>
                </a:cubicBezTo>
                <a:cubicBezTo>
                  <a:pt x="290318" y="6161713"/>
                  <a:pt x="307368" y="6144663"/>
                  <a:pt x="328418" y="6144663"/>
                </a:cubicBezTo>
                <a:close/>
                <a:moveTo>
                  <a:pt x="6829217" y="6144663"/>
                </a:moveTo>
                <a:cubicBezTo>
                  <a:pt x="6850267" y="6144663"/>
                  <a:pt x="6867317" y="6161712"/>
                  <a:pt x="6867317" y="6182762"/>
                </a:cubicBezTo>
                <a:cubicBezTo>
                  <a:pt x="6867317" y="6203812"/>
                  <a:pt x="6850267" y="6220862"/>
                  <a:pt x="6829217" y="6220862"/>
                </a:cubicBezTo>
                <a:cubicBezTo>
                  <a:pt x="6808167" y="6220862"/>
                  <a:pt x="6791117" y="6203812"/>
                  <a:pt x="6791117" y="6182762"/>
                </a:cubicBezTo>
                <a:cubicBezTo>
                  <a:pt x="6791117" y="6161712"/>
                  <a:pt x="6808167" y="6144663"/>
                  <a:pt x="6829217" y="6144663"/>
                </a:cubicBezTo>
                <a:close/>
                <a:moveTo>
                  <a:pt x="6179136" y="6144663"/>
                </a:moveTo>
                <a:cubicBezTo>
                  <a:pt x="6200186" y="6144663"/>
                  <a:pt x="6217236" y="6161712"/>
                  <a:pt x="6217236" y="6182762"/>
                </a:cubicBezTo>
                <a:cubicBezTo>
                  <a:pt x="6217236" y="6203812"/>
                  <a:pt x="6200186" y="6220862"/>
                  <a:pt x="6179136" y="6220862"/>
                </a:cubicBezTo>
                <a:cubicBezTo>
                  <a:pt x="6158086" y="6220862"/>
                  <a:pt x="6141036" y="6203812"/>
                  <a:pt x="6141036" y="6182762"/>
                </a:cubicBezTo>
                <a:cubicBezTo>
                  <a:pt x="6141036" y="6161712"/>
                  <a:pt x="6158086" y="6144663"/>
                  <a:pt x="6179136" y="6144663"/>
                </a:cubicBezTo>
                <a:close/>
                <a:moveTo>
                  <a:pt x="5529055" y="6144663"/>
                </a:moveTo>
                <a:cubicBezTo>
                  <a:pt x="5550104" y="6144663"/>
                  <a:pt x="5567154" y="6161713"/>
                  <a:pt x="5567154" y="6182762"/>
                </a:cubicBezTo>
                <a:cubicBezTo>
                  <a:pt x="5567154" y="6203812"/>
                  <a:pt x="5550104" y="6220862"/>
                  <a:pt x="5529055" y="6220862"/>
                </a:cubicBezTo>
                <a:cubicBezTo>
                  <a:pt x="5508005" y="6220862"/>
                  <a:pt x="5490954" y="6203812"/>
                  <a:pt x="5490954" y="6182762"/>
                </a:cubicBezTo>
                <a:cubicBezTo>
                  <a:pt x="5490954" y="6161713"/>
                  <a:pt x="5508005" y="6144663"/>
                  <a:pt x="5529055" y="6144663"/>
                </a:cubicBezTo>
                <a:close/>
                <a:moveTo>
                  <a:pt x="7467776" y="5918547"/>
                </a:moveTo>
                <a:lnTo>
                  <a:pt x="7792483" y="6278398"/>
                </a:lnTo>
                <a:lnTo>
                  <a:pt x="8117284" y="5918547"/>
                </a:lnTo>
                <a:lnTo>
                  <a:pt x="8441994" y="6278398"/>
                </a:lnTo>
                <a:lnTo>
                  <a:pt x="8766703" y="5918547"/>
                </a:lnTo>
                <a:lnTo>
                  <a:pt x="9091503" y="6278398"/>
                </a:lnTo>
                <a:lnTo>
                  <a:pt x="9416212" y="5918547"/>
                </a:lnTo>
                <a:lnTo>
                  <a:pt x="9741013" y="6278398"/>
                </a:lnTo>
                <a:lnTo>
                  <a:pt x="10065814" y="5918547"/>
                </a:lnTo>
                <a:lnTo>
                  <a:pt x="10390522" y="6278398"/>
                </a:lnTo>
                <a:lnTo>
                  <a:pt x="10715308" y="5918547"/>
                </a:lnTo>
                <a:lnTo>
                  <a:pt x="11040110" y="6278398"/>
                </a:lnTo>
                <a:lnTo>
                  <a:pt x="11364817" y="5918547"/>
                </a:lnTo>
                <a:lnTo>
                  <a:pt x="11689620" y="6278398"/>
                </a:lnTo>
                <a:lnTo>
                  <a:pt x="12014422" y="5918547"/>
                </a:lnTo>
                <a:lnTo>
                  <a:pt x="12191985" y="6115329"/>
                </a:lnTo>
                <a:lnTo>
                  <a:pt x="12191985" y="6178120"/>
                </a:lnTo>
                <a:lnTo>
                  <a:pt x="12015089" y="5982078"/>
                </a:lnTo>
                <a:lnTo>
                  <a:pt x="11690382" y="6341929"/>
                </a:lnTo>
                <a:lnTo>
                  <a:pt x="11365579" y="5982078"/>
                </a:lnTo>
                <a:lnTo>
                  <a:pt x="11040777" y="6341929"/>
                </a:lnTo>
                <a:lnTo>
                  <a:pt x="10716069" y="5982078"/>
                </a:lnTo>
                <a:lnTo>
                  <a:pt x="10391284" y="6341929"/>
                </a:lnTo>
                <a:lnTo>
                  <a:pt x="10066481" y="5982078"/>
                </a:lnTo>
                <a:lnTo>
                  <a:pt x="9741681" y="6341929"/>
                </a:lnTo>
                <a:lnTo>
                  <a:pt x="9416974" y="5982078"/>
                </a:lnTo>
                <a:lnTo>
                  <a:pt x="9092170" y="6341929"/>
                </a:lnTo>
                <a:lnTo>
                  <a:pt x="8767370" y="5982078"/>
                </a:lnTo>
                <a:lnTo>
                  <a:pt x="8442660" y="6341929"/>
                </a:lnTo>
                <a:lnTo>
                  <a:pt x="8117857" y="5982078"/>
                </a:lnTo>
                <a:lnTo>
                  <a:pt x="7793053" y="6341929"/>
                </a:lnTo>
                <a:lnTo>
                  <a:pt x="7468252" y="5982078"/>
                </a:lnTo>
                <a:lnTo>
                  <a:pt x="7143736" y="6341643"/>
                </a:lnTo>
                <a:lnTo>
                  <a:pt x="7143736" y="6277636"/>
                </a:lnTo>
                <a:close/>
                <a:moveTo>
                  <a:pt x="324041" y="5918547"/>
                </a:moveTo>
                <a:lnTo>
                  <a:pt x="648747" y="6278398"/>
                </a:lnTo>
                <a:lnTo>
                  <a:pt x="973549" y="5918547"/>
                </a:lnTo>
                <a:lnTo>
                  <a:pt x="1298259" y="6278398"/>
                </a:lnTo>
                <a:lnTo>
                  <a:pt x="1622968" y="5918547"/>
                </a:lnTo>
                <a:lnTo>
                  <a:pt x="1947768" y="6278398"/>
                </a:lnTo>
                <a:lnTo>
                  <a:pt x="2272477" y="5918547"/>
                </a:lnTo>
                <a:lnTo>
                  <a:pt x="2597278" y="6278398"/>
                </a:lnTo>
                <a:lnTo>
                  <a:pt x="2922079" y="5918547"/>
                </a:lnTo>
                <a:lnTo>
                  <a:pt x="3246787" y="6278398"/>
                </a:lnTo>
                <a:lnTo>
                  <a:pt x="3571573" y="5918547"/>
                </a:lnTo>
                <a:lnTo>
                  <a:pt x="3896375" y="6278398"/>
                </a:lnTo>
                <a:lnTo>
                  <a:pt x="4221082" y="5918547"/>
                </a:lnTo>
                <a:lnTo>
                  <a:pt x="4545885" y="6278398"/>
                </a:lnTo>
                <a:lnTo>
                  <a:pt x="4870688" y="5918547"/>
                </a:lnTo>
                <a:lnTo>
                  <a:pt x="5195395" y="6278398"/>
                </a:lnTo>
                <a:lnTo>
                  <a:pt x="5520198" y="5918547"/>
                </a:lnTo>
                <a:lnTo>
                  <a:pt x="5845000" y="6278398"/>
                </a:lnTo>
                <a:lnTo>
                  <a:pt x="6169802" y="5918547"/>
                </a:lnTo>
                <a:lnTo>
                  <a:pt x="6494604" y="6278398"/>
                </a:lnTo>
                <a:lnTo>
                  <a:pt x="6819407" y="5918547"/>
                </a:lnTo>
                <a:lnTo>
                  <a:pt x="7143733" y="6277826"/>
                </a:lnTo>
                <a:lnTo>
                  <a:pt x="7143733" y="6340977"/>
                </a:lnTo>
                <a:lnTo>
                  <a:pt x="7143733" y="6341072"/>
                </a:lnTo>
                <a:lnTo>
                  <a:pt x="6821788" y="5984269"/>
                </a:lnTo>
                <a:lnTo>
                  <a:pt x="6819788" y="5982078"/>
                </a:lnTo>
                <a:lnTo>
                  <a:pt x="6495081" y="6341929"/>
                </a:lnTo>
                <a:lnTo>
                  <a:pt x="6170373" y="5982078"/>
                </a:lnTo>
                <a:lnTo>
                  <a:pt x="5845571" y="6341929"/>
                </a:lnTo>
                <a:lnTo>
                  <a:pt x="5520864" y="5982078"/>
                </a:lnTo>
                <a:lnTo>
                  <a:pt x="5196062" y="6341929"/>
                </a:lnTo>
                <a:lnTo>
                  <a:pt x="4871355" y="5982078"/>
                </a:lnTo>
                <a:lnTo>
                  <a:pt x="4546648" y="6341929"/>
                </a:lnTo>
                <a:lnTo>
                  <a:pt x="4221845" y="5982078"/>
                </a:lnTo>
                <a:lnTo>
                  <a:pt x="3897043" y="6341929"/>
                </a:lnTo>
                <a:lnTo>
                  <a:pt x="3572334" y="5982078"/>
                </a:lnTo>
                <a:lnTo>
                  <a:pt x="3247549" y="6341929"/>
                </a:lnTo>
                <a:lnTo>
                  <a:pt x="2922746" y="5982078"/>
                </a:lnTo>
                <a:lnTo>
                  <a:pt x="2597946" y="6341929"/>
                </a:lnTo>
                <a:lnTo>
                  <a:pt x="2273239" y="5982078"/>
                </a:lnTo>
                <a:lnTo>
                  <a:pt x="1948435" y="6341929"/>
                </a:lnTo>
                <a:lnTo>
                  <a:pt x="1623635" y="5982078"/>
                </a:lnTo>
                <a:lnTo>
                  <a:pt x="1298925" y="6341929"/>
                </a:lnTo>
                <a:lnTo>
                  <a:pt x="974121" y="5982078"/>
                </a:lnTo>
                <a:lnTo>
                  <a:pt x="649318" y="6341929"/>
                </a:lnTo>
                <a:lnTo>
                  <a:pt x="324517" y="5982078"/>
                </a:lnTo>
                <a:lnTo>
                  <a:pt x="1" y="6341643"/>
                </a:lnTo>
                <a:lnTo>
                  <a:pt x="1" y="6277636"/>
                </a:lnTo>
                <a:close/>
                <a:moveTo>
                  <a:pt x="10282783" y="5810901"/>
                </a:moveTo>
                <a:lnTo>
                  <a:pt x="10503189" y="5810901"/>
                </a:lnTo>
                <a:lnTo>
                  <a:pt x="10392987" y="5933013"/>
                </a:lnTo>
                <a:close/>
                <a:moveTo>
                  <a:pt x="9632702" y="5810901"/>
                </a:moveTo>
                <a:lnTo>
                  <a:pt x="9853110" y="5810901"/>
                </a:lnTo>
                <a:lnTo>
                  <a:pt x="9742906" y="5933013"/>
                </a:lnTo>
                <a:close/>
                <a:moveTo>
                  <a:pt x="8982526" y="5810901"/>
                </a:moveTo>
                <a:lnTo>
                  <a:pt x="9202934" y="5810901"/>
                </a:lnTo>
                <a:lnTo>
                  <a:pt x="9092729" y="5933013"/>
                </a:lnTo>
                <a:close/>
                <a:moveTo>
                  <a:pt x="8332446" y="5810901"/>
                </a:moveTo>
                <a:lnTo>
                  <a:pt x="8552853" y="5810901"/>
                </a:lnTo>
                <a:lnTo>
                  <a:pt x="8442649" y="5933013"/>
                </a:lnTo>
                <a:close/>
                <a:moveTo>
                  <a:pt x="7682267" y="5810901"/>
                </a:moveTo>
                <a:lnTo>
                  <a:pt x="7902676" y="5810901"/>
                </a:lnTo>
                <a:lnTo>
                  <a:pt x="7792471" y="5933013"/>
                </a:lnTo>
                <a:close/>
                <a:moveTo>
                  <a:pt x="3139048" y="5810901"/>
                </a:moveTo>
                <a:lnTo>
                  <a:pt x="3359454" y="5810901"/>
                </a:lnTo>
                <a:lnTo>
                  <a:pt x="3249253" y="5933013"/>
                </a:lnTo>
                <a:close/>
                <a:moveTo>
                  <a:pt x="2488967" y="5810901"/>
                </a:moveTo>
                <a:lnTo>
                  <a:pt x="2709375" y="5810901"/>
                </a:lnTo>
                <a:lnTo>
                  <a:pt x="2599171" y="5933013"/>
                </a:lnTo>
                <a:close/>
                <a:moveTo>
                  <a:pt x="1838791" y="5810901"/>
                </a:moveTo>
                <a:lnTo>
                  <a:pt x="2059199" y="5810901"/>
                </a:lnTo>
                <a:lnTo>
                  <a:pt x="1948994" y="5933013"/>
                </a:lnTo>
                <a:close/>
                <a:moveTo>
                  <a:pt x="1188710" y="5810901"/>
                </a:moveTo>
                <a:lnTo>
                  <a:pt x="1409118" y="5810901"/>
                </a:lnTo>
                <a:lnTo>
                  <a:pt x="1298914" y="5933013"/>
                </a:lnTo>
                <a:close/>
                <a:moveTo>
                  <a:pt x="538532" y="5810901"/>
                </a:moveTo>
                <a:lnTo>
                  <a:pt x="758941" y="5810901"/>
                </a:lnTo>
                <a:lnTo>
                  <a:pt x="648736" y="5933013"/>
                </a:lnTo>
                <a:close/>
                <a:moveTo>
                  <a:pt x="11583034" y="5810900"/>
                </a:moveTo>
                <a:lnTo>
                  <a:pt x="11803442" y="5810900"/>
                </a:lnTo>
                <a:lnTo>
                  <a:pt x="11693238" y="5933013"/>
                </a:lnTo>
                <a:close/>
                <a:moveTo>
                  <a:pt x="10932953" y="5810900"/>
                </a:moveTo>
                <a:lnTo>
                  <a:pt x="11153361" y="5810900"/>
                </a:lnTo>
                <a:lnTo>
                  <a:pt x="11043157" y="5933013"/>
                </a:lnTo>
                <a:close/>
                <a:moveTo>
                  <a:pt x="6389734" y="5810900"/>
                </a:moveTo>
                <a:lnTo>
                  <a:pt x="6610142" y="5810900"/>
                </a:lnTo>
                <a:lnTo>
                  <a:pt x="6499938" y="5933011"/>
                </a:lnTo>
                <a:close/>
                <a:moveTo>
                  <a:pt x="5739557" y="5810900"/>
                </a:moveTo>
                <a:lnTo>
                  <a:pt x="5959965" y="5810900"/>
                </a:lnTo>
                <a:lnTo>
                  <a:pt x="5849761" y="5933011"/>
                </a:lnTo>
                <a:close/>
                <a:moveTo>
                  <a:pt x="5089477" y="5810900"/>
                </a:moveTo>
                <a:lnTo>
                  <a:pt x="5309885" y="5810900"/>
                </a:lnTo>
                <a:lnTo>
                  <a:pt x="5199680" y="5933011"/>
                </a:lnTo>
                <a:close/>
                <a:moveTo>
                  <a:pt x="4439300" y="5810900"/>
                </a:moveTo>
                <a:lnTo>
                  <a:pt x="4659707" y="5810900"/>
                </a:lnTo>
                <a:lnTo>
                  <a:pt x="4549504" y="5933013"/>
                </a:lnTo>
                <a:close/>
                <a:moveTo>
                  <a:pt x="3789218" y="5810900"/>
                </a:moveTo>
                <a:lnTo>
                  <a:pt x="4009626" y="5810900"/>
                </a:lnTo>
                <a:lnTo>
                  <a:pt x="3899423" y="5933013"/>
                </a:lnTo>
                <a:close/>
                <a:moveTo>
                  <a:pt x="7467776" y="5721282"/>
                </a:moveTo>
                <a:lnTo>
                  <a:pt x="7792481" y="6081135"/>
                </a:lnTo>
                <a:lnTo>
                  <a:pt x="8117284" y="5721282"/>
                </a:lnTo>
                <a:lnTo>
                  <a:pt x="8441993" y="6081135"/>
                </a:lnTo>
                <a:lnTo>
                  <a:pt x="8766702" y="5721282"/>
                </a:lnTo>
                <a:lnTo>
                  <a:pt x="9091502" y="6081135"/>
                </a:lnTo>
                <a:lnTo>
                  <a:pt x="9416212" y="5721282"/>
                </a:lnTo>
                <a:lnTo>
                  <a:pt x="9741013" y="6081135"/>
                </a:lnTo>
                <a:lnTo>
                  <a:pt x="10065814" y="5721282"/>
                </a:lnTo>
                <a:lnTo>
                  <a:pt x="10390522" y="6081135"/>
                </a:lnTo>
                <a:lnTo>
                  <a:pt x="10715308" y="5721282"/>
                </a:lnTo>
                <a:lnTo>
                  <a:pt x="11040110" y="6081135"/>
                </a:lnTo>
                <a:lnTo>
                  <a:pt x="11364817" y="5721282"/>
                </a:lnTo>
                <a:lnTo>
                  <a:pt x="11689620" y="6081135"/>
                </a:lnTo>
                <a:lnTo>
                  <a:pt x="12014422" y="5721282"/>
                </a:lnTo>
                <a:lnTo>
                  <a:pt x="12191985" y="5918064"/>
                </a:lnTo>
                <a:lnTo>
                  <a:pt x="12191985" y="5980856"/>
                </a:lnTo>
                <a:lnTo>
                  <a:pt x="12015089" y="5784815"/>
                </a:lnTo>
                <a:lnTo>
                  <a:pt x="11690382" y="6144665"/>
                </a:lnTo>
                <a:lnTo>
                  <a:pt x="11365579" y="5784815"/>
                </a:lnTo>
                <a:lnTo>
                  <a:pt x="11040777" y="6144665"/>
                </a:lnTo>
                <a:lnTo>
                  <a:pt x="10716069" y="5784815"/>
                </a:lnTo>
                <a:lnTo>
                  <a:pt x="10391284" y="6144665"/>
                </a:lnTo>
                <a:lnTo>
                  <a:pt x="10066481" y="5784815"/>
                </a:lnTo>
                <a:lnTo>
                  <a:pt x="9741681" y="6144665"/>
                </a:lnTo>
                <a:lnTo>
                  <a:pt x="9416973" y="5784815"/>
                </a:lnTo>
                <a:lnTo>
                  <a:pt x="9092169" y="6144665"/>
                </a:lnTo>
                <a:lnTo>
                  <a:pt x="8767369" y="5784815"/>
                </a:lnTo>
                <a:lnTo>
                  <a:pt x="8442659" y="6144665"/>
                </a:lnTo>
                <a:lnTo>
                  <a:pt x="8117855" y="5784815"/>
                </a:lnTo>
                <a:lnTo>
                  <a:pt x="7793053" y="6144665"/>
                </a:lnTo>
                <a:lnTo>
                  <a:pt x="7468251" y="5784815"/>
                </a:lnTo>
                <a:lnTo>
                  <a:pt x="7143736" y="6144380"/>
                </a:lnTo>
                <a:lnTo>
                  <a:pt x="7143736" y="6080373"/>
                </a:lnTo>
                <a:close/>
                <a:moveTo>
                  <a:pt x="324040" y="5721282"/>
                </a:moveTo>
                <a:lnTo>
                  <a:pt x="648746" y="6081135"/>
                </a:lnTo>
                <a:lnTo>
                  <a:pt x="973548" y="5721282"/>
                </a:lnTo>
                <a:lnTo>
                  <a:pt x="1298258" y="6081135"/>
                </a:lnTo>
                <a:lnTo>
                  <a:pt x="1622967" y="5721282"/>
                </a:lnTo>
                <a:lnTo>
                  <a:pt x="1947767" y="6081135"/>
                </a:lnTo>
                <a:lnTo>
                  <a:pt x="2272477" y="5721282"/>
                </a:lnTo>
                <a:lnTo>
                  <a:pt x="2597278" y="6081135"/>
                </a:lnTo>
                <a:lnTo>
                  <a:pt x="2922079" y="5721282"/>
                </a:lnTo>
                <a:lnTo>
                  <a:pt x="3246787" y="6081135"/>
                </a:lnTo>
                <a:lnTo>
                  <a:pt x="3571573" y="5721282"/>
                </a:lnTo>
                <a:lnTo>
                  <a:pt x="3896375" y="6081135"/>
                </a:lnTo>
                <a:lnTo>
                  <a:pt x="4221082" y="5721282"/>
                </a:lnTo>
                <a:lnTo>
                  <a:pt x="4545885" y="6081135"/>
                </a:lnTo>
                <a:lnTo>
                  <a:pt x="4870688" y="5721282"/>
                </a:lnTo>
                <a:lnTo>
                  <a:pt x="5195395" y="6081135"/>
                </a:lnTo>
                <a:lnTo>
                  <a:pt x="5520198" y="5721282"/>
                </a:lnTo>
                <a:lnTo>
                  <a:pt x="5845000" y="6081135"/>
                </a:lnTo>
                <a:lnTo>
                  <a:pt x="6169802" y="5721282"/>
                </a:lnTo>
                <a:lnTo>
                  <a:pt x="6494604" y="6081135"/>
                </a:lnTo>
                <a:lnTo>
                  <a:pt x="6819407" y="5721282"/>
                </a:lnTo>
                <a:lnTo>
                  <a:pt x="7143733" y="6080563"/>
                </a:lnTo>
                <a:lnTo>
                  <a:pt x="7143733" y="6143713"/>
                </a:lnTo>
                <a:lnTo>
                  <a:pt x="7143733" y="6143808"/>
                </a:lnTo>
                <a:lnTo>
                  <a:pt x="6821788" y="5787005"/>
                </a:lnTo>
                <a:lnTo>
                  <a:pt x="6819788" y="5784815"/>
                </a:lnTo>
                <a:lnTo>
                  <a:pt x="6495081" y="6144665"/>
                </a:lnTo>
                <a:lnTo>
                  <a:pt x="6170373" y="5784815"/>
                </a:lnTo>
                <a:lnTo>
                  <a:pt x="5845571" y="6144665"/>
                </a:lnTo>
                <a:lnTo>
                  <a:pt x="5520864" y="5784815"/>
                </a:lnTo>
                <a:lnTo>
                  <a:pt x="5196062" y="6144665"/>
                </a:lnTo>
                <a:lnTo>
                  <a:pt x="4871355" y="5784815"/>
                </a:lnTo>
                <a:lnTo>
                  <a:pt x="4546648" y="6144665"/>
                </a:lnTo>
                <a:lnTo>
                  <a:pt x="4221845" y="5784815"/>
                </a:lnTo>
                <a:lnTo>
                  <a:pt x="3897043" y="6144665"/>
                </a:lnTo>
                <a:lnTo>
                  <a:pt x="3572334" y="5784815"/>
                </a:lnTo>
                <a:lnTo>
                  <a:pt x="3247549" y="6144665"/>
                </a:lnTo>
                <a:lnTo>
                  <a:pt x="2922746" y="5784815"/>
                </a:lnTo>
                <a:lnTo>
                  <a:pt x="2597946" y="6144665"/>
                </a:lnTo>
                <a:lnTo>
                  <a:pt x="2273238" y="5784815"/>
                </a:lnTo>
                <a:lnTo>
                  <a:pt x="1948434" y="6144665"/>
                </a:lnTo>
                <a:lnTo>
                  <a:pt x="1623634" y="5784815"/>
                </a:lnTo>
                <a:lnTo>
                  <a:pt x="1298924" y="6144665"/>
                </a:lnTo>
                <a:lnTo>
                  <a:pt x="974120" y="5784815"/>
                </a:lnTo>
                <a:lnTo>
                  <a:pt x="649317" y="6144665"/>
                </a:lnTo>
                <a:lnTo>
                  <a:pt x="324516" y="5784815"/>
                </a:lnTo>
                <a:lnTo>
                  <a:pt x="0" y="6144380"/>
                </a:lnTo>
                <a:lnTo>
                  <a:pt x="0" y="6080373"/>
                </a:lnTo>
                <a:close/>
                <a:moveTo>
                  <a:pt x="12022708" y="5556305"/>
                </a:moveTo>
                <a:cubicBezTo>
                  <a:pt x="12043758" y="5556305"/>
                  <a:pt x="12060808" y="5573354"/>
                  <a:pt x="12060808" y="5594404"/>
                </a:cubicBezTo>
                <a:cubicBezTo>
                  <a:pt x="12060808" y="5615455"/>
                  <a:pt x="12043758" y="5632504"/>
                  <a:pt x="12022708" y="5632504"/>
                </a:cubicBezTo>
                <a:cubicBezTo>
                  <a:pt x="12001658" y="5632504"/>
                  <a:pt x="11984608" y="5615455"/>
                  <a:pt x="11984608" y="5594404"/>
                </a:cubicBezTo>
                <a:cubicBezTo>
                  <a:pt x="11984608" y="5573354"/>
                  <a:pt x="12001658" y="5556305"/>
                  <a:pt x="12022708" y="5556305"/>
                </a:cubicBezTo>
                <a:close/>
                <a:moveTo>
                  <a:pt x="11372627" y="5556305"/>
                </a:moveTo>
                <a:cubicBezTo>
                  <a:pt x="11393677" y="5556305"/>
                  <a:pt x="11410727" y="5573354"/>
                  <a:pt x="11410727" y="5594404"/>
                </a:cubicBezTo>
                <a:cubicBezTo>
                  <a:pt x="11410727" y="5615455"/>
                  <a:pt x="11393677" y="5632505"/>
                  <a:pt x="11372627" y="5632505"/>
                </a:cubicBezTo>
                <a:cubicBezTo>
                  <a:pt x="11351577" y="5632505"/>
                  <a:pt x="11334527" y="5615455"/>
                  <a:pt x="11334527" y="5594404"/>
                </a:cubicBezTo>
                <a:cubicBezTo>
                  <a:pt x="11334527" y="5573354"/>
                  <a:pt x="11351577" y="5556305"/>
                  <a:pt x="11372627" y="5556305"/>
                </a:cubicBezTo>
                <a:close/>
                <a:moveTo>
                  <a:pt x="10722546" y="5556305"/>
                </a:moveTo>
                <a:cubicBezTo>
                  <a:pt x="10743596" y="5556305"/>
                  <a:pt x="10760646" y="5573354"/>
                  <a:pt x="10760646" y="5594404"/>
                </a:cubicBezTo>
                <a:cubicBezTo>
                  <a:pt x="10760646" y="5615455"/>
                  <a:pt x="10743596" y="5632505"/>
                  <a:pt x="10722546" y="5632505"/>
                </a:cubicBezTo>
                <a:cubicBezTo>
                  <a:pt x="10701501" y="5632505"/>
                  <a:pt x="10684454" y="5615455"/>
                  <a:pt x="10684454" y="5594404"/>
                </a:cubicBezTo>
                <a:cubicBezTo>
                  <a:pt x="10684454" y="5573354"/>
                  <a:pt x="10701501" y="5556305"/>
                  <a:pt x="10722546" y="5556305"/>
                </a:cubicBezTo>
                <a:close/>
                <a:moveTo>
                  <a:pt x="10072479" y="5556305"/>
                </a:moveTo>
                <a:cubicBezTo>
                  <a:pt x="10093524" y="5556305"/>
                  <a:pt x="10110576" y="5573354"/>
                  <a:pt x="10110576" y="5594404"/>
                </a:cubicBezTo>
                <a:cubicBezTo>
                  <a:pt x="10110576" y="5615455"/>
                  <a:pt x="10093524" y="5632505"/>
                  <a:pt x="10072479" y="5632505"/>
                </a:cubicBezTo>
                <a:cubicBezTo>
                  <a:pt x="10051428" y="5632505"/>
                  <a:pt x="10034379" y="5615455"/>
                  <a:pt x="10034379" y="5594404"/>
                </a:cubicBezTo>
                <a:cubicBezTo>
                  <a:pt x="10034379" y="5573354"/>
                  <a:pt x="10051428" y="5556305"/>
                  <a:pt x="10072479" y="5556305"/>
                </a:cubicBezTo>
                <a:close/>
                <a:moveTo>
                  <a:pt x="9422401" y="5556305"/>
                </a:moveTo>
                <a:cubicBezTo>
                  <a:pt x="9443451" y="5556305"/>
                  <a:pt x="9460501" y="5573354"/>
                  <a:pt x="9460501" y="5594404"/>
                </a:cubicBezTo>
                <a:cubicBezTo>
                  <a:pt x="9460501" y="5615455"/>
                  <a:pt x="9443451" y="5632505"/>
                  <a:pt x="9422401" y="5632505"/>
                </a:cubicBezTo>
                <a:cubicBezTo>
                  <a:pt x="9401350" y="5632505"/>
                  <a:pt x="9384300" y="5615455"/>
                  <a:pt x="9384300" y="5594404"/>
                </a:cubicBezTo>
                <a:cubicBezTo>
                  <a:pt x="9384300" y="5573354"/>
                  <a:pt x="9401350" y="5556305"/>
                  <a:pt x="9422401" y="5556305"/>
                </a:cubicBezTo>
                <a:close/>
                <a:moveTo>
                  <a:pt x="8772319" y="5556305"/>
                </a:moveTo>
                <a:cubicBezTo>
                  <a:pt x="8793369" y="5556305"/>
                  <a:pt x="8810418" y="5573354"/>
                  <a:pt x="8810418" y="5594404"/>
                </a:cubicBezTo>
                <a:cubicBezTo>
                  <a:pt x="8810418" y="5615455"/>
                  <a:pt x="8793369" y="5632505"/>
                  <a:pt x="8772319" y="5632505"/>
                </a:cubicBezTo>
                <a:cubicBezTo>
                  <a:pt x="8751270" y="5632505"/>
                  <a:pt x="8734218" y="5615455"/>
                  <a:pt x="8734218" y="5594404"/>
                </a:cubicBezTo>
                <a:cubicBezTo>
                  <a:pt x="8734218" y="5573354"/>
                  <a:pt x="8751270" y="5556305"/>
                  <a:pt x="8772319" y="5556305"/>
                </a:cubicBezTo>
                <a:close/>
                <a:moveTo>
                  <a:pt x="8122234" y="5556305"/>
                </a:moveTo>
                <a:cubicBezTo>
                  <a:pt x="8143284" y="5556305"/>
                  <a:pt x="8160334" y="5573354"/>
                  <a:pt x="8160334" y="5594406"/>
                </a:cubicBezTo>
                <a:cubicBezTo>
                  <a:pt x="8160334" y="5615455"/>
                  <a:pt x="8143284" y="5632507"/>
                  <a:pt x="8122234" y="5632507"/>
                </a:cubicBezTo>
                <a:cubicBezTo>
                  <a:pt x="8101185" y="5632507"/>
                  <a:pt x="8084135" y="5615455"/>
                  <a:pt x="8084135" y="5594406"/>
                </a:cubicBezTo>
                <a:cubicBezTo>
                  <a:pt x="8084135" y="5573354"/>
                  <a:pt x="8101185" y="5556305"/>
                  <a:pt x="8122234" y="5556305"/>
                </a:cubicBezTo>
                <a:close/>
                <a:moveTo>
                  <a:pt x="7472155" y="5556305"/>
                </a:moveTo>
                <a:cubicBezTo>
                  <a:pt x="7493204" y="5556305"/>
                  <a:pt x="7510254" y="5573354"/>
                  <a:pt x="7510254" y="5594406"/>
                </a:cubicBezTo>
                <a:cubicBezTo>
                  <a:pt x="7510254" y="5615455"/>
                  <a:pt x="7493204" y="5632507"/>
                  <a:pt x="7472155" y="5632507"/>
                </a:cubicBezTo>
                <a:cubicBezTo>
                  <a:pt x="7451104" y="5632507"/>
                  <a:pt x="7434054" y="5615455"/>
                  <a:pt x="7434054" y="5594406"/>
                </a:cubicBezTo>
                <a:cubicBezTo>
                  <a:pt x="7434054" y="5573354"/>
                  <a:pt x="7451104" y="5556305"/>
                  <a:pt x="7472155" y="5556305"/>
                </a:cubicBezTo>
                <a:close/>
                <a:moveTo>
                  <a:pt x="4878973" y="5556305"/>
                </a:moveTo>
                <a:cubicBezTo>
                  <a:pt x="4900024" y="5556305"/>
                  <a:pt x="4917074" y="5573354"/>
                  <a:pt x="4917074" y="5594404"/>
                </a:cubicBezTo>
                <a:cubicBezTo>
                  <a:pt x="4917074" y="5615455"/>
                  <a:pt x="4900024" y="5632504"/>
                  <a:pt x="4878973" y="5632504"/>
                </a:cubicBezTo>
                <a:cubicBezTo>
                  <a:pt x="4857923" y="5632504"/>
                  <a:pt x="4840874" y="5615455"/>
                  <a:pt x="4840874" y="5594404"/>
                </a:cubicBezTo>
                <a:cubicBezTo>
                  <a:pt x="4840874" y="5573354"/>
                  <a:pt x="4857923" y="5556305"/>
                  <a:pt x="4878973" y="5556305"/>
                </a:cubicBezTo>
                <a:close/>
                <a:moveTo>
                  <a:pt x="4228892" y="5556305"/>
                </a:moveTo>
                <a:cubicBezTo>
                  <a:pt x="4249942" y="5556305"/>
                  <a:pt x="4266993" y="5573354"/>
                  <a:pt x="4266993" y="5594404"/>
                </a:cubicBezTo>
                <a:cubicBezTo>
                  <a:pt x="4266993" y="5615455"/>
                  <a:pt x="4249942" y="5632505"/>
                  <a:pt x="4228892" y="5632505"/>
                </a:cubicBezTo>
                <a:cubicBezTo>
                  <a:pt x="4207843" y="5632505"/>
                  <a:pt x="4190793" y="5615455"/>
                  <a:pt x="4190793" y="5594404"/>
                </a:cubicBezTo>
                <a:cubicBezTo>
                  <a:pt x="4190793" y="5573354"/>
                  <a:pt x="4207843" y="5556305"/>
                  <a:pt x="4228892" y="5556305"/>
                </a:cubicBezTo>
                <a:close/>
                <a:moveTo>
                  <a:pt x="3578811" y="5556305"/>
                </a:moveTo>
                <a:cubicBezTo>
                  <a:pt x="3599861" y="5556305"/>
                  <a:pt x="3616911" y="5573354"/>
                  <a:pt x="3616911" y="5594404"/>
                </a:cubicBezTo>
                <a:cubicBezTo>
                  <a:pt x="3616911" y="5615455"/>
                  <a:pt x="3599861" y="5632505"/>
                  <a:pt x="3578811" y="5632505"/>
                </a:cubicBezTo>
                <a:cubicBezTo>
                  <a:pt x="3557766" y="5632505"/>
                  <a:pt x="3540719" y="5615455"/>
                  <a:pt x="3540719" y="5594404"/>
                </a:cubicBezTo>
                <a:cubicBezTo>
                  <a:pt x="3540719" y="5573354"/>
                  <a:pt x="3557766" y="5556305"/>
                  <a:pt x="3578811" y="5556305"/>
                </a:cubicBezTo>
                <a:close/>
                <a:moveTo>
                  <a:pt x="2928744" y="5556305"/>
                </a:moveTo>
                <a:cubicBezTo>
                  <a:pt x="2949789" y="5556305"/>
                  <a:pt x="2966841" y="5573354"/>
                  <a:pt x="2966841" y="5594404"/>
                </a:cubicBezTo>
                <a:cubicBezTo>
                  <a:pt x="2966841" y="5615455"/>
                  <a:pt x="2949789" y="5632505"/>
                  <a:pt x="2928744" y="5632505"/>
                </a:cubicBezTo>
                <a:cubicBezTo>
                  <a:pt x="2907693" y="5632505"/>
                  <a:pt x="2890644" y="5615455"/>
                  <a:pt x="2890644" y="5594404"/>
                </a:cubicBezTo>
                <a:cubicBezTo>
                  <a:pt x="2890644" y="5573354"/>
                  <a:pt x="2907693" y="5556305"/>
                  <a:pt x="2928744" y="5556305"/>
                </a:cubicBezTo>
                <a:close/>
                <a:moveTo>
                  <a:pt x="2278666" y="5556305"/>
                </a:moveTo>
                <a:cubicBezTo>
                  <a:pt x="2299716" y="5556305"/>
                  <a:pt x="2316766" y="5573354"/>
                  <a:pt x="2316766" y="5594404"/>
                </a:cubicBezTo>
                <a:cubicBezTo>
                  <a:pt x="2316766" y="5615455"/>
                  <a:pt x="2299716" y="5632505"/>
                  <a:pt x="2278666" y="5632505"/>
                </a:cubicBezTo>
                <a:cubicBezTo>
                  <a:pt x="2257615" y="5632505"/>
                  <a:pt x="2240566" y="5615455"/>
                  <a:pt x="2240566" y="5594404"/>
                </a:cubicBezTo>
                <a:cubicBezTo>
                  <a:pt x="2240566" y="5573354"/>
                  <a:pt x="2257615" y="5556305"/>
                  <a:pt x="2278666" y="5556305"/>
                </a:cubicBezTo>
                <a:close/>
                <a:moveTo>
                  <a:pt x="1628584" y="5556305"/>
                </a:moveTo>
                <a:cubicBezTo>
                  <a:pt x="1649634" y="5556305"/>
                  <a:pt x="1666683" y="5573354"/>
                  <a:pt x="1666683" y="5594404"/>
                </a:cubicBezTo>
                <a:cubicBezTo>
                  <a:pt x="1666683" y="5615455"/>
                  <a:pt x="1649634" y="5632505"/>
                  <a:pt x="1628584" y="5632505"/>
                </a:cubicBezTo>
                <a:cubicBezTo>
                  <a:pt x="1607535" y="5632505"/>
                  <a:pt x="1590483" y="5615455"/>
                  <a:pt x="1590483" y="5594404"/>
                </a:cubicBezTo>
                <a:cubicBezTo>
                  <a:pt x="1590483" y="5573354"/>
                  <a:pt x="1607535" y="5556305"/>
                  <a:pt x="1628584" y="5556305"/>
                </a:cubicBezTo>
                <a:close/>
                <a:moveTo>
                  <a:pt x="978499" y="5556305"/>
                </a:moveTo>
                <a:cubicBezTo>
                  <a:pt x="999549" y="5556305"/>
                  <a:pt x="1016599" y="5573354"/>
                  <a:pt x="1016599" y="5594406"/>
                </a:cubicBezTo>
                <a:cubicBezTo>
                  <a:pt x="1016599" y="5615455"/>
                  <a:pt x="999549" y="5632507"/>
                  <a:pt x="978499" y="5632507"/>
                </a:cubicBezTo>
                <a:cubicBezTo>
                  <a:pt x="957449" y="5632507"/>
                  <a:pt x="940400" y="5615455"/>
                  <a:pt x="940400" y="5594406"/>
                </a:cubicBezTo>
                <a:cubicBezTo>
                  <a:pt x="940400" y="5573354"/>
                  <a:pt x="957449" y="5556305"/>
                  <a:pt x="978499" y="5556305"/>
                </a:cubicBezTo>
                <a:close/>
                <a:moveTo>
                  <a:pt x="328419" y="5556305"/>
                </a:moveTo>
                <a:cubicBezTo>
                  <a:pt x="349469" y="5556305"/>
                  <a:pt x="366519" y="5573354"/>
                  <a:pt x="366519" y="5594406"/>
                </a:cubicBezTo>
                <a:cubicBezTo>
                  <a:pt x="366519" y="5615455"/>
                  <a:pt x="349469" y="5632507"/>
                  <a:pt x="328419" y="5632507"/>
                </a:cubicBezTo>
                <a:cubicBezTo>
                  <a:pt x="307369" y="5632507"/>
                  <a:pt x="290319" y="5615455"/>
                  <a:pt x="290319" y="5594406"/>
                </a:cubicBezTo>
                <a:cubicBezTo>
                  <a:pt x="290319" y="5573354"/>
                  <a:pt x="307369" y="5556305"/>
                  <a:pt x="328419" y="5556305"/>
                </a:cubicBezTo>
                <a:close/>
                <a:moveTo>
                  <a:pt x="6829217" y="5556303"/>
                </a:moveTo>
                <a:cubicBezTo>
                  <a:pt x="6850267" y="5556303"/>
                  <a:pt x="6867317" y="5573354"/>
                  <a:pt x="6867317" y="5594404"/>
                </a:cubicBezTo>
                <a:cubicBezTo>
                  <a:pt x="6867317" y="5615455"/>
                  <a:pt x="6850267" y="5632504"/>
                  <a:pt x="6829217" y="5632504"/>
                </a:cubicBezTo>
                <a:cubicBezTo>
                  <a:pt x="6808167" y="5632504"/>
                  <a:pt x="6791117" y="5615455"/>
                  <a:pt x="6791117" y="5594404"/>
                </a:cubicBezTo>
                <a:cubicBezTo>
                  <a:pt x="6791117" y="5573354"/>
                  <a:pt x="6808167" y="5556303"/>
                  <a:pt x="6829217" y="5556303"/>
                </a:cubicBezTo>
                <a:close/>
                <a:moveTo>
                  <a:pt x="6179136" y="5556303"/>
                </a:moveTo>
                <a:cubicBezTo>
                  <a:pt x="6200186" y="5556303"/>
                  <a:pt x="6217236" y="5573354"/>
                  <a:pt x="6217236" y="5594404"/>
                </a:cubicBezTo>
                <a:cubicBezTo>
                  <a:pt x="6217236" y="5615455"/>
                  <a:pt x="6200186" y="5632504"/>
                  <a:pt x="6179136" y="5632504"/>
                </a:cubicBezTo>
                <a:cubicBezTo>
                  <a:pt x="6158086" y="5632504"/>
                  <a:pt x="6141036" y="5615455"/>
                  <a:pt x="6141036" y="5594404"/>
                </a:cubicBezTo>
                <a:cubicBezTo>
                  <a:pt x="6141036" y="5573354"/>
                  <a:pt x="6158086" y="5556303"/>
                  <a:pt x="6179136" y="5556303"/>
                </a:cubicBezTo>
                <a:close/>
                <a:moveTo>
                  <a:pt x="5529055" y="5556303"/>
                </a:moveTo>
                <a:cubicBezTo>
                  <a:pt x="5550104" y="5556303"/>
                  <a:pt x="5567154" y="5573354"/>
                  <a:pt x="5567154" y="5594404"/>
                </a:cubicBezTo>
                <a:cubicBezTo>
                  <a:pt x="5567154" y="5615455"/>
                  <a:pt x="5550104" y="5632504"/>
                  <a:pt x="5529055" y="5632504"/>
                </a:cubicBezTo>
                <a:cubicBezTo>
                  <a:pt x="5508005" y="5632504"/>
                  <a:pt x="5490954" y="5615455"/>
                  <a:pt x="5490954" y="5594404"/>
                </a:cubicBezTo>
                <a:cubicBezTo>
                  <a:pt x="5490954" y="5573354"/>
                  <a:pt x="5508005" y="5556303"/>
                  <a:pt x="5529055" y="5556303"/>
                </a:cubicBezTo>
                <a:close/>
                <a:moveTo>
                  <a:pt x="7467776" y="5326749"/>
                </a:moveTo>
                <a:lnTo>
                  <a:pt x="7792483" y="5686610"/>
                </a:lnTo>
                <a:lnTo>
                  <a:pt x="8117284" y="5326749"/>
                </a:lnTo>
                <a:lnTo>
                  <a:pt x="8441994" y="5686610"/>
                </a:lnTo>
                <a:lnTo>
                  <a:pt x="8766702" y="5326749"/>
                </a:lnTo>
                <a:lnTo>
                  <a:pt x="9091503" y="5686610"/>
                </a:lnTo>
                <a:lnTo>
                  <a:pt x="9416212" y="5326749"/>
                </a:lnTo>
                <a:lnTo>
                  <a:pt x="9741013" y="5686610"/>
                </a:lnTo>
                <a:lnTo>
                  <a:pt x="10065814" y="5326749"/>
                </a:lnTo>
                <a:lnTo>
                  <a:pt x="10390522" y="5686610"/>
                </a:lnTo>
                <a:lnTo>
                  <a:pt x="10715308" y="5326749"/>
                </a:lnTo>
                <a:lnTo>
                  <a:pt x="11040110" y="5686610"/>
                </a:lnTo>
                <a:lnTo>
                  <a:pt x="11364817" y="5326749"/>
                </a:lnTo>
                <a:lnTo>
                  <a:pt x="11689620" y="5686610"/>
                </a:lnTo>
                <a:lnTo>
                  <a:pt x="12014422" y="5326749"/>
                </a:lnTo>
                <a:lnTo>
                  <a:pt x="12191985" y="5523535"/>
                </a:lnTo>
                <a:lnTo>
                  <a:pt x="12191985" y="5586329"/>
                </a:lnTo>
                <a:lnTo>
                  <a:pt x="12015089" y="5390282"/>
                </a:lnTo>
                <a:lnTo>
                  <a:pt x="11690382" y="5750142"/>
                </a:lnTo>
                <a:lnTo>
                  <a:pt x="11365579" y="5390282"/>
                </a:lnTo>
                <a:lnTo>
                  <a:pt x="11040777" y="5750142"/>
                </a:lnTo>
                <a:lnTo>
                  <a:pt x="10716069" y="5390282"/>
                </a:lnTo>
                <a:lnTo>
                  <a:pt x="10391284" y="5750142"/>
                </a:lnTo>
                <a:lnTo>
                  <a:pt x="10066481" y="5390282"/>
                </a:lnTo>
                <a:lnTo>
                  <a:pt x="9741681" y="5750142"/>
                </a:lnTo>
                <a:lnTo>
                  <a:pt x="9416974" y="5390282"/>
                </a:lnTo>
                <a:lnTo>
                  <a:pt x="9092170" y="5750142"/>
                </a:lnTo>
                <a:lnTo>
                  <a:pt x="8767370" y="5390282"/>
                </a:lnTo>
                <a:lnTo>
                  <a:pt x="8442660" y="5750142"/>
                </a:lnTo>
                <a:lnTo>
                  <a:pt x="8117855" y="5390282"/>
                </a:lnTo>
                <a:lnTo>
                  <a:pt x="7793053" y="5750142"/>
                </a:lnTo>
                <a:lnTo>
                  <a:pt x="7468252" y="5390282"/>
                </a:lnTo>
                <a:lnTo>
                  <a:pt x="7143736" y="5749857"/>
                </a:lnTo>
                <a:lnTo>
                  <a:pt x="7143736" y="5685848"/>
                </a:lnTo>
                <a:close/>
                <a:moveTo>
                  <a:pt x="324041" y="5326749"/>
                </a:moveTo>
                <a:lnTo>
                  <a:pt x="648747" y="5686610"/>
                </a:lnTo>
                <a:lnTo>
                  <a:pt x="973548" y="5326749"/>
                </a:lnTo>
                <a:lnTo>
                  <a:pt x="1298259" y="5686610"/>
                </a:lnTo>
                <a:lnTo>
                  <a:pt x="1622967" y="5326749"/>
                </a:lnTo>
                <a:lnTo>
                  <a:pt x="1947768" y="5686610"/>
                </a:lnTo>
                <a:lnTo>
                  <a:pt x="2272477" y="5326749"/>
                </a:lnTo>
                <a:lnTo>
                  <a:pt x="2597278" y="5686610"/>
                </a:lnTo>
                <a:lnTo>
                  <a:pt x="2922079" y="5326749"/>
                </a:lnTo>
                <a:lnTo>
                  <a:pt x="3246787" y="5686610"/>
                </a:lnTo>
                <a:lnTo>
                  <a:pt x="3571573" y="5326749"/>
                </a:lnTo>
                <a:lnTo>
                  <a:pt x="3896375" y="5686610"/>
                </a:lnTo>
                <a:lnTo>
                  <a:pt x="4221082" y="5326749"/>
                </a:lnTo>
                <a:lnTo>
                  <a:pt x="4545885" y="5686610"/>
                </a:lnTo>
                <a:lnTo>
                  <a:pt x="4870688" y="5326749"/>
                </a:lnTo>
                <a:lnTo>
                  <a:pt x="5195395" y="5686610"/>
                </a:lnTo>
                <a:lnTo>
                  <a:pt x="5520198" y="5326749"/>
                </a:lnTo>
                <a:lnTo>
                  <a:pt x="5845000" y="5686610"/>
                </a:lnTo>
                <a:lnTo>
                  <a:pt x="6169802" y="5326749"/>
                </a:lnTo>
                <a:lnTo>
                  <a:pt x="6494604" y="5686610"/>
                </a:lnTo>
                <a:lnTo>
                  <a:pt x="6819407" y="5326749"/>
                </a:lnTo>
                <a:lnTo>
                  <a:pt x="7143733" y="5686039"/>
                </a:lnTo>
                <a:lnTo>
                  <a:pt x="7143733" y="5749190"/>
                </a:lnTo>
                <a:lnTo>
                  <a:pt x="7143733" y="5749286"/>
                </a:lnTo>
                <a:lnTo>
                  <a:pt x="6821788" y="5392471"/>
                </a:lnTo>
                <a:lnTo>
                  <a:pt x="6819788" y="5390282"/>
                </a:lnTo>
                <a:lnTo>
                  <a:pt x="6495081" y="5750142"/>
                </a:lnTo>
                <a:lnTo>
                  <a:pt x="6170373" y="5390282"/>
                </a:lnTo>
                <a:lnTo>
                  <a:pt x="5845571" y="5750142"/>
                </a:lnTo>
                <a:lnTo>
                  <a:pt x="5520864" y="5390282"/>
                </a:lnTo>
                <a:lnTo>
                  <a:pt x="5196062" y="5750142"/>
                </a:lnTo>
                <a:lnTo>
                  <a:pt x="4871355" y="5390282"/>
                </a:lnTo>
                <a:lnTo>
                  <a:pt x="4546648" y="5750142"/>
                </a:lnTo>
                <a:lnTo>
                  <a:pt x="4221845" y="5390282"/>
                </a:lnTo>
                <a:lnTo>
                  <a:pt x="3897043" y="5750142"/>
                </a:lnTo>
                <a:lnTo>
                  <a:pt x="3572334" y="5390282"/>
                </a:lnTo>
                <a:lnTo>
                  <a:pt x="3247549" y="5750142"/>
                </a:lnTo>
                <a:lnTo>
                  <a:pt x="2922746" y="5390282"/>
                </a:lnTo>
                <a:lnTo>
                  <a:pt x="2597946" y="5750142"/>
                </a:lnTo>
                <a:lnTo>
                  <a:pt x="2273239" y="5390282"/>
                </a:lnTo>
                <a:lnTo>
                  <a:pt x="1948435" y="5750142"/>
                </a:lnTo>
                <a:lnTo>
                  <a:pt x="1623635" y="5390282"/>
                </a:lnTo>
                <a:lnTo>
                  <a:pt x="1298925" y="5750142"/>
                </a:lnTo>
                <a:lnTo>
                  <a:pt x="974120" y="5390282"/>
                </a:lnTo>
                <a:lnTo>
                  <a:pt x="649318" y="5750142"/>
                </a:lnTo>
                <a:lnTo>
                  <a:pt x="324517" y="5390282"/>
                </a:lnTo>
                <a:lnTo>
                  <a:pt x="0" y="5749857"/>
                </a:lnTo>
                <a:lnTo>
                  <a:pt x="0" y="5685848"/>
                </a:lnTo>
                <a:close/>
                <a:moveTo>
                  <a:pt x="11583034" y="5219111"/>
                </a:moveTo>
                <a:lnTo>
                  <a:pt x="11803442" y="5219111"/>
                </a:lnTo>
                <a:lnTo>
                  <a:pt x="11693238" y="5341125"/>
                </a:lnTo>
                <a:close/>
                <a:moveTo>
                  <a:pt x="10932953" y="5219111"/>
                </a:moveTo>
                <a:lnTo>
                  <a:pt x="11153361" y="5219111"/>
                </a:lnTo>
                <a:lnTo>
                  <a:pt x="11043157" y="5341125"/>
                </a:lnTo>
                <a:close/>
                <a:moveTo>
                  <a:pt x="10282783" y="5219111"/>
                </a:moveTo>
                <a:lnTo>
                  <a:pt x="10503190" y="5219111"/>
                </a:lnTo>
                <a:lnTo>
                  <a:pt x="10392988" y="5341125"/>
                </a:lnTo>
                <a:close/>
                <a:moveTo>
                  <a:pt x="9632703" y="5219111"/>
                </a:moveTo>
                <a:lnTo>
                  <a:pt x="9853111" y="5219111"/>
                </a:lnTo>
                <a:lnTo>
                  <a:pt x="9742907" y="5341125"/>
                </a:lnTo>
                <a:close/>
                <a:moveTo>
                  <a:pt x="8982527" y="5219111"/>
                </a:moveTo>
                <a:lnTo>
                  <a:pt x="9202936" y="5219111"/>
                </a:lnTo>
                <a:lnTo>
                  <a:pt x="9092731" y="5341125"/>
                </a:lnTo>
                <a:close/>
                <a:moveTo>
                  <a:pt x="8332446" y="5219111"/>
                </a:moveTo>
                <a:lnTo>
                  <a:pt x="8552854" y="5219111"/>
                </a:lnTo>
                <a:lnTo>
                  <a:pt x="8442650" y="5341125"/>
                </a:lnTo>
                <a:close/>
                <a:moveTo>
                  <a:pt x="7682268" y="5219111"/>
                </a:moveTo>
                <a:lnTo>
                  <a:pt x="7902677" y="5219111"/>
                </a:lnTo>
                <a:lnTo>
                  <a:pt x="7792473" y="5341126"/>
                </a:lnTo>
                <a:close/>
                <a:moveTo>
                  <a:pt x="6389734" y="5219110"/>
                </a:moveTo>
                <a:lnTo>
                  <a:pt x="6610142" y="5219110"/>
                </a:lnTo>
                <a:lnTo>
                  <a:pt x="6499938" y="5341125"/>
                </a:lnTo>
                <a:close/>
                <a:moveTo>
                  <a:pt x="5739557" y="5219110"/>
                </a:moveTo>
                <a:lnTo>
                  <a:pt x="5959965" y="5219110"/>
                </a:lnTo>
                <a:lnTo>
                  <a:pt x="5849761" y="5341125"/>
                </a:lnTo>
                <a:close/>
                <a:moveTo>
                  <a:pt x="5089477" y="5219110"/>
                </a:moveTo>
                <a:lnTo>
                  <a:pt x="5309885" y="5219110"/>
                </a:lnTo>
                <a:lnTo>
                  <a:pt x="5199680" y="5341125"/>
                </a:lnTo>
                <a:close/>
                <a:moveTo>
                  <a:pt x="4439300" y="5219110"/>
                </a:moveTo>
                <a:lnTo>
                  <a:pt x="4659707" y="5219110"/>
                </a:lnTo>
                <a:lnTo>
                  <a:pt x="4549504" y="5341125"/>
                </a:lnTo>
                <a:close/>
                <a:moveTo>
                  <a:pt x="3789218" y="5219110"/>
                </a:moveTo>
                <a:lnTo>
                  <a:pt x="4009626" y="5219110"/>
                </a:lnTo>
                <a:lnTo>
                  <a:pt x="3899423" y="5341125"/>
                </a:lnTo>
                <a:close/>
                <a:moveTo>
                  <a:pt x="3139048" y="5219110"/>
                </a:moveTo>
                <a:lnTo>
                  <a:pt x="3359455" y="5219110"/>
                </a:lnTo>
                <a:lnTo>
                  <a:pt x="3249253" y="5341125"/>
                </a:lnTo>
                <a:close/>
                <a:moveTo>
                  <a:pt x="2488969" y="5219110"/>
                </a:moveTo>
                <a:lnTo>
                  <a:pt x="2709376" y="5219110"/>
                </a:lnTo>
                <a:lnTo>
                  <a:pt x="2599172" y="5341125"/>
                </a:lnTo>
                <a:close/>
                <a:moveTo>
                  <a:pt x="1838792" y="5219110"/>
                </a:moveTo>
                <a:lnTo>
                  <a:pt x="2059201" y="5219110"/>
                </a:lnTo>
                <a:lnTo>
                  <a:pt x="1948996" y="5341125"/>
                </a:lnTo>
                <a:close/>
                <a:moveTo>
                  <a:pt x="1188711" y="5219110"/>
                </a:moveTo>
                <a:lnTo>
                  <a:pt x="1409119" y="5219110"/>
                </a:lnTo>
                <a:lnTo>
                  <a:pt x="1298915" y="5341125"/>
                </a:lnTo>
                <a:close/>
                <a:moveTo>
                  <a:pt x="538533" y="5219110"/>
                </a:moveTo>
                <a:lnTo>
                  <a:pt x="758942" y="5219110"/>
                </a:lnTo>
                <a:lnTo>
                  <a:pt x="648737" y="5341126"/>
                </a:lnTo>
                <a:close/>
                <a:moveTo>
                  <a:pt x="7467776" y="5129486"/>
                </a:moveTo>
                <a:lnTo>
                  <a:pt x="7792481" y="5489344"/>
                </a:lnTo>
                <a:lnTo>
                  <a:pt x="8117284" y="5129486"/>
                </a:lnTo>
                <a:lnTo>
                  <a:pt x="8441993" y="5489344"/>
                </a:lnTo>
                <a:lnTo>
                  <a:pt x="8766702" y="5129486"/>
                </a:lnTo>
                <a:lnTo>
                  <a:pt x="9091503" y="5489344"/>
                </a:lnTo>
                <a:lnTo>
                  <a:pt x="9416212" y="5129486"/>
                </a:lnTo>
                <a:lnTo>
                  <a:pt x="9741013" y="5489344"/>
                </a:lnTo>
                <a:lnTo>
                  <a:pt x="10065814" y="5129486"/>
                </a:lnTo>
                <a:lnTo>
                  <a:pt x="10390522" y="5489344"/>
                </a:lnTo>
                <a:lnTo>
                  <a:pt x="10715308" y="5129486"/>
                </a:lnTo>
                <a:lnTo>
                  <a:pt x="11040110" y="5489344"/>
                </a:lnTo>
                <a:lnTo>
                  <a:pt x="11364817" y="5129486"/>
                </a:lnTo>
                <a:lnTo>
                  <a:pt x="11689620" y="5489344"/>
                </a:lnTo>
                <a:lnTo>
                  <a:pt x="12014422" y="5129486"/>
                </a:lnTo>
                <a:lnTo>
                  <a:pt x="12191985" y="5326271"/>
                </a:lnTo>
                <a:lnTo>
                  <a:pt x="12191985" y="5389065"/>
                </a:lnTo>
                <a:lnTo>
                  <a:pt x="12015089" y="5193018"/>
                </a:lnTo>
                <a:lnTo>
                  <a:pt x="11690382" y="5552877"/>
                </a:lnTo>
                <a:lnTo>
                  <a:pt x="11365579" y="5193018"/>
                </a:lnTo>
                <a:lnTo>
                  <a:pt x="11040777" y="5552877"/>
                </a:lnTo>
                <a:lnTo>
                  <a:pt x="10716069" y="5193018"/>
                </a:lnTo>
                <a:lnTo>
                  <a:pt x="10391284" y="5552877"/>
                </a:lnTo>
                <a:lnTo>
                  <a:pt x="10066481" y="5193018"/>
                </a:lnTo>
                <a:lnTo>
                  <a:pt x="9741681" y="5552877"/>
                </a:lnTo>
                <a:lnTo>
                  <a:pt x="9416973" y="5193018"/>
                </a:lnTo>
                <a:lnTo>
                  <a:pt x="9092169" y="5552877"/>
                </a:lnTo>
                <a:lnTo>
                  <a:pt x="8767369" y="5193018"/>
                </a:lnTo>
                <a:lnTo>
                  <a:pt x="8442659" y="5552877"/>
                </a:lnTo>
                <a:lnTo>
                  <a:pt x="8117855" y="5193018"/>
                </a:lnTo>
                <a:lnTo>
                  <a:pt x="7793053" y="5552877"/>
                </a:lnTo>
                <a:lnTo>
                  <a:pt x="7468251" y="5193018"/>
                </a:lnTo>
                <a:lnTo>
                  <a:pt x="7143736" y="5552591"/>
                </a:lnTo>
                <a:lnTo>
                  <a:pt x="7143736" y="5488582"/>
                </a:lnTo>
                <a:close/>
                <a:moveTo>
                  <a:pt x="324040" y="5129486"/>
                </a:moveTo>
                <a:lnTo>
                  <a:pt x="648746" y="5489344"/>
                </a:lnTo>
                <a:lnTo>
                  <a:pt x="973548" y="5129486"/>
                </a:lnTo>
                <a:lnTo>
                  <a:pt x="1298258" y="5489344"/>
                </a:lnTo>
                <a:lnTo>
                  <a:pt x="1622967" y="5129486"/>
                </a:lnTo>
                <a:lnTo>
                  <a:pt x="1947768" y="5489344"/>
                </a:lnTo>
                <a:lnTo>
                  <a:pt x="2272477" y="5129486"/>
                </a:lnTo>
                <a:lnTo>
                  <a:pt x="2597278" y="5489344"/>
                </a:lnTo>
                <a:lnTo>
                  <a:pt x="2922079" y="5129486"/>
                </a:lnTo>
                <a:lnTo>
                  <a:pt x="3246787" y="5489344"/>
                </a:lnTo>
                <a:lnTo>
                  <a:pt x="3571573" y="5129486"/>
                </a:lnTo>
                <a:lnTo>
                  <a:pt x="3896375" y="5489344"/>
                </a:lnTo>
                <a:lnTo>
                  <a:pt x="4221082" y="5129486"/>
                </a:lnTo>
                <a:lnTo>
                  <a:pt x="4545885" y="5489344"/>
                </a:lnTo>
                <a:lnTo>
                  <a:pt x="4870688" y="5129486"/>
                </a:lnTo>
                <a:lnTo>
                  <a:pt x="5195395" y="5489344"/>
                </a:lnTo>
                <a:lnTo>
                  <a:pt x="5520198" y="5129486"/>
                </a:lnTo>
                <a:lnTo>
                  <a:pt x="5845000" y="5489344"/>
                </a:lnTo>
                <a:lnTo>
                  <a:pt x="6169802" y="5129486"/>
                </a:lnTo>
                <a:lnTo>
                  <a:pt x="6494604" y="5489344"/>
                </a:lnTo>
                <a:lnTo>
                  <a:pt x="6819407" y="5129486"/>
                </a:lnTo>
                <a:lnTo>
                  <a:pt x="7143733" y="5488772"/>
                </a:lnTo>
                <a:lnTo>
                  <a:pt x="7143733" y="5551924"/>
                </a:lnTo>
                <a:lnTo>
                  <a:pt x="7143733" y="5552019"/>
                </a:lnTo>
                <a:lnTo>
                  <a:pt x="6821788" y="5195209"/>
                </a:lnTo>
                <a:lnTo>
                  <a:pt x="6819788" y="5193018"/>
                </a:lnTo>
                <a:lnTo>
                  <a:pt x="6495081" y="5552877"/>
                </a:lnTo>
                <a:lnTo>
                  <a:pt x="6170373" y="5193018"/>
                </a:lnTo>
                <a:lnTo>
                  <a:pt x="5845571" y="5552877"/>
                </a:lnTo>
                <a:lnTo>
                  <a:pt x="5520864" y="5193018"/>
                </a:lnTo>
                <a:lnTo>
                  <a:pt x="5196062" y="5552877"/>
                </a:lnTo>
                <a:lnTo>
                  <a:pt x="4871355" y="5193018"/>
                </a:lnTo>
                <a:lnTo>
                  <a:pt x="4546648" y="5552877"/>
                </a:lnTo>
                <a:lnTo>
                  <a:pt x="4221845" y="5193018"/>
                </a:lnTo>
                <a:lnTo>
                  <a:pt x="3897043" y="5552877"/>
                </a:lnTo>
                <a:lnTo>
                  <a:pt x="3572334" y="5193018"/>
                </a:lnTo>
                <a:lnTo>
                  <a:pt x="3247549" y="5552877"/>
                </a:lnTo>
                <a:lnTo>
                  <a:pt x="2922746" y="5193018"/>
                </a:lnTo>
                <a:lnTo>
                  <a:pt x="2597946" y="5552877"/>
                </a:lnTo>
                <a:lnTo>
                  <a:pt x="2273238" y="5193018"/>
                </a:lnTo>
                <a:lnTo>
                  <a:pt x="1948434" y="5552877"/>
                </a:lnTo>
                <a:lnTo>
                  <a:pt x="1623634" y="5193018"/>
                </a:lnTo>
                <a:lnTo>
                  <a:pt x="1298924" y="5552877"/>
                </a:lnTo>
                <a:lnTo>
                  <a:pt x="974120" y="5193018"/>
                </a:lnTo>
                <a:lnTo>
                  <a:pt x="649317" y="5552877"/>
                </a:lnTo>
                <a:lnTo>
                  <a:pt x="324516" y="5193018"/>
                </a:lnTo>
                <a:lnTo>
                  <a:pt x="0" y="5552591"/>
                </a:lnTo>
                <a:lnTo>
                  <a:pt x="0" y="5488582"/>
                </a:lnTo>
                <a:close/>
                <a:moveTo>
                  <a:pt x="7467776" y="4734867"/>
                </a:moveTo>
                <a:lnTo>
                  <a:pt x="7792483" y="5094816"/>
                </a:lnTo>
                <a:lnTo>
                  <a:pt x="8117284" y="4734867"/>
                </a:lnTo>
                <a:lnTo>
                  <a:pt x="8441994" y="5094816"/>
                </a:lnTo>
                <a:lnTo>
                  <a:pt x="8766702" y="4734867"/>
                </a:lnTo>
                <a:lnTo>
                  <a:pt x="9091503" y="5094816"/>
                </a:lnTo>
                <a:lnTo>
                  <a:pt x="9416212" y="4734867"/>
                </a:lnTo>
                <a:lnTo>
                  <a:pt x="9741013" y="5094816"/>
                </a:lnTo>
                <a:lnTo>
                  <a:pt x="10065814" y="4734867"/>
                </a:lnTo>
                <a:lnTo>
                  <a:pt x="10390522" y="5094816"/>
                </a:lnTo>
                <a:lnTo>
                  <a:pt x="10715308" y="4734867"/>
                </a:lnTo>
                <a:lnTo>
                  <a:pt x="11040110" y="5094816"/>
                </a:lnTo>
                <a:lnTo>
                  <a:pt x="11364817" y="4734867"/>
                </a:lnTo>
                <a:lnTo>
                  <a:pt x="11689620" y="5094816"/>
                </a:lnTo>
                <a:lnTo>
                  <a:pt x="12014422" y="4734867"/>
                </a:lnTo>
                <a:lnTo>
                  <a:pt x="12191985" y="4931701"/>
                </a:lnTo>
                <a:lnTo>
                  <a:pt x="12191985" y="4994441"/>
                </a:lnTo>
                <a:lnTo>
                  <a:pt x="12015089" y="4798400"/>
                </a:lnTo>
                <a:lnTo>
                  <a:pt x="11690382" y="5158252"/>
                </a:lnTo>
                <a:lnTo>
                  <a:pt x="11365579" y="4798400"/>
                </a:lnTo>
                <a:lnTo>
                  <a:pt x="11040777" y="5158252"/>
                </a:lnTo>
                <a:lnTo>
                  <a:pt x="10716069" y="4798400"/>
                </a:lnTo>
                <a:lnTo>
                  <a:pt x="10391284" y="5158252"/>
                </a:lnTo>
                <a:lnTo>
                  <a:pt x="10066481" y="4798400"/>
                </a:lnTo>
                <a:lnTo>
                  <a:pt x="9741681" y="5158252"/>
                </a:lnTo>
                <a:lnTo>
                  <a:pt x="9416974" y="4798400"/>
                </a:lnTo>
                <a:lnTo>
                  <a:pt x="9092170" y="5158252"/>
                </a:lnTo>
                <a:lnTo>
                  <a:pt x="8767370" y="4798400"/>
                </a:lnTo>
                <a:lnTo>
                  <a:pt x="8442659" y="5158252"/>
                </a:lnTo>
                <a:lnTo>
                  <a:pt x="8117855" y="4798400"/>
                </a:lnTo>
                <a:lnTo>
                  <a:pt x="7793053" y="5158252"/>
                </a:lnTo>
                <a:lnTo>
                  <a:pt x="7468251" y="4798400"/>
                </a:lnTo>
                <a:lnTo>
                  <a:pt x="7143736" y="5157966"/>
                </a:lnTo>
                <a:lnTo>
                  <a:pt x="7143736" y="5094054"/>
                </a:lnTo>
                <a:close/>
                <a:moveTo>
                  <a:pt x="324041" y="4734867"/>
                </a:moveTo>
                <a:lnTo>
                  <a:pt x="648747" y="5094816"/>
                </a:lnTo>
                <a:lnTo>
                  <a:pt x="973548" y="4734867"/>
                </a:lnTo>
                <a:lnTo>
                  <a:pt x="1298259" y="5094816"/>
                </a:lnTo>
                <a:lnTo>
                  <a:pt x="1622967" y="4734867"/>
                </a:lnTo>
                <a:lnTo>
                  <a:pt x="1947768" y="5094816"/>
                </a:lnTo>
                <a:lnTo>
                  <a:pt x="2272477" y="4734867"/>
                </a:lnTo>
                <a:lnTo>
                  <a:pt x="2597278" y="5094816"/>
                </a:lnTo>
                <a:lnTo>
                  <a:pt x="2922079" y="4734867"/>
                </a:lnTo>
                <a:lnTo>
                  <a:pt x="3246787" y="5094816"/>
                </a:lnTo>
                <a:lnTo>
                  <a:pt x="3571573" y="4734867"/>
                </a:lnTo>
                <a:lnTo>
                  <a:pt x="3896375" y="5094816"/>
                </a:lnTo>
                <a:lnTo>
                  <a:pt x="4221082" y="4734867"/>
                </a:lnTo>
                <a:lnTo>
                  <a:pt x="4545885" y="5094816"/>
                </a:lnTo>
                <a:lnTo>
                  <a:pt x="4870688" y="4734867"/>
                </a:lnTo>
                <a:lnTo>
                  <a:pt x="5195395" y="5094816"/>
                </a:lnTo>
                <a:lnTo>
                  <a:pt x="5520198" y="4734867"/>
                </a:lnTo>
                <a:lnTo>
                  <a:pt x="5845000" y="5094816"/>
                </a:lnTo>
                <a:lnTo>
                  <a:pt x="6169802" y="4734867"/>
                </a:lnTo>
                <a:lnTo>
                  <a:pt x="6494604" y="5094816"/>
                </a:lnTo>
                <a:lnTo>
                  <a:pt x="6819407" y="4734867"/>
                </a:lnTo>
                <a:lnTo>
                  <a:pt x="7143733" y="5094245"/>
                </a:lnTo>
                <a:lnTo>
                  <a:pt x="7143733" y="5157396"/>
                </a:lnTo>
                <a:lnTo>
                  <a:pt x="6819788" y="4798398"/>
                </a:lnTo>
                <a:lnTo>
                  <a:pt x="6495081" y="5158252"/>
                </a:lnTo>
                <a:lnTo>
                  <a:pt x="6170373" y="4798398"/>
                </a:lnTo>
                <a:lnTo>
                  <a:pt x="5845571" y="5158252"/>
                </a:lnTo>
                <a:lnTo>
                  <a:pt x="5520864" y="4798398"/>
                </a:lnTo>
                <a:lnTo>
                  <a:pt x="5196062" y="5158252"/>
                </a:lnTo>
                <a:lnTo>
                  <a:pt x="4871355" y="4798398"/>
                </a:lnTo>
                <a:lnTo>
                  <a:pt x="4546648" y="5158252"/>
                </a:lnTo>
                <a:lnTo>
                  <a:pt x="4221845" y="4798398"/>
                </a:lnTo>
                <a:lnTo>
                  <a:pt x="3897043" y="5158252"/>
                </a:lnTo>
                <a:lnTo>
                  <a:pt x="3572334" y="4798398"/>
                </a:lnTo>
                <a:lnTo>
                  <a:pt x="3247549" y="5158252"/>
                </a:lnTo>
                <a:lnTo>
                  <a:pt x="2922746" y="4798398"/>
                </a:lnTo>
                <a:lnTo>
                  <a:pt x="2597946" y="5158252"/>
                </a:lnTo>
                <a:lnTo>
                  <a:pt x="2273239" y="4798398"/>
                </a:lnTo>
                <a:lnTo>
                  <a:pt x="1948435" y="5158252"/>
                </a:lnTo>
                <a:lnTo>
                  <a:pt x="1623635" y="4798398"/>
                </a:lnTo>
                <a:lnTo>
                  <a:pt x="1298924" y="5158252"/>
                </a:lnTo>
                <a:lnTo>
                  <a:pt x="974120" y="4798398"/>
                </a:lnTo>
                <a:lnTo>
                  <a:pt x="649318" y="5158252"/>
                </a:lnTo>
                <a:lnTo>
                  <a:pt x="324516" y="4798398"/>
                </a:lnTo>
                <a:lnTo>
                  <a:pt x="0" y="5157966"/>
                </a:lnTo>
                <a:lnTo>
                  <a:pt x="0" y="5094054"/>
                </a:lnTo>
                <a:close/>
                <a:moveTo>
                  <a:pt x="9063502" y="4732012"/>
                </a:moveTo>
                <a:lnTo>
                  <a:pt x="9120843" y="4732012"/>
                </a:lnTo>
                <a:lnTo>
                  <a:pt x="9092172" y="4763731"/>
                </a:lnTo>
                <a:close/>
                <a:moveTo>
                  <a:pt x="7764386" y="4732012"/>
                </a:moveTo>
                <a:lnTo>
                  <a:pt x="7821726" y="4732012"/>
                </a:lnTo>
                <a:lnTo>
                  <a:pt x="7793056" y="4763731"/>
                </a:lnTo>
                <a:close/>
                <a:moveTo>
                  <a:pt x="7143738" y="4732012"/>
                </a:moveTo>
                <a:lnTo>
                  <a:pt x="7172124" y="4732012"/>
                </a:lnTo>
                <a:lnTo>
                  <a:pt x="7143738" y="4763445"/>
                </a:lnTo>
                <a:close/>
                <a:moveTo>
                  <a:pt x="1919767" y="4732012"/>
                </a:moveTo>
                <a:lnTo>
                  <a:pt x="1977108" y="4732012"/>
                </a:lnTo>
                <a:lnTo>
                  <a:pt x="1948437" y="4763730"/>
                </a:lnTo>
                <a:close/>
                <a:moveTo>
                  <a:pt x="620651" y="4732012"/>
                </a:moveTo>
                <a:lnTo>
                  <a:pt x="677991" y="4732012"/>
                </a:lnTo>
                <a:lnTo>
                  <a:pt x="649321" y="4763730"/>
                </a:lnTo>
                <a:close/>
                <a:moveTo>
                  <a:pt x="3" y="4732012"/>
                </a:moveTo>
                <a:lnTo>
                  <a:pt x="28388" y="4732012"/>
                </a:lnTo>
                <a:lnTo>
                  <a:pt x="3" y="4763445"/>
                </a:lnTo>
                <a:close/>
                <a:moveTo>
                  <a:pt x="8413992" y="4732011"/>
                </a:moveTo>
                <a:lnTo>
                  <a:pt x="8471236" y="4732011"/>
                </a:lnTo>
                <a:lnTo>
                  <a:pt x="8442662" y="4763730"/>
                </a:lnTo>
                <a:close/>
                <a:moveTo>
                  <a:pt x="6466505" y="4732011"/>
                </a:moveTo>
                <a:lnTo>
                  <a:pt x="6523655" y="4732011"/>
                </a:lnTo>
                <a:lnTo>
                  <a:pt x="6495080" y="4763729"/>
                </a:lnTo>
                <a:close/>
                <a:moveTo>
                  <a:pt x="5816996" y="4732011"/>
                </a:moveTo>
                <a:lnTo>
                  <a:pt x="5874240" y="4732011"/>
                </a:lnTo>
                <a:lnTo>
                  <a:pt x="5845570" y="4763729"/>
                </a:lnTo>
                <a:close/>
                <a:moveTo>
                  <a:pt x="5167487" y="4732011"/>
                </a:moveTo>
                <a:lnTo>
                  <a:pt x="5224732" y="4732011"/>
                </a:lnTo>
                <a:lnTo>
                  <a:pt x="5196062" y="4763729"/>
                </a:lnTo>
                <a:close/>
                <a:moveTo>
                  <a:pt x="1270257" y="4732011"/>
                </a:moveTo>
                <a:lnTo>
                  <a:pt x="1327501" y="4732011"/>
                </a:lnTo>
                <a:lnTo>
                  <a:pt x="1298927" y="4763729"/>
                </a:lnTo>
                <a:close/>
                <a:moveTo>
                  <a:pt x="11661711" y="4732010"/>
                </a:moveTo>
                <a:lnTo>
                  <a:pt x="11718956" y="4732010"/>
                </a:lnTo>
                <a:lnTo>
                  <a:pt x="11690381" y="4763728"/>
                </a:lnTo>
                <a:close/>
                <a:moveTo>
                  <a:pt x="11012201" y="4732010"/>
                </a:moveTo>
                <a:lnTo>
                  <a:pt x="11069446" y="4732010"/>
                </a:lnTo>
                <a:lnTo>
                  <a:pt x="11040776" y="4763728"/>
                </a:lnTo>
                <a:close/>
                <a:moveTo>
                  <a:pt x="10362614" y="4732010"/>
                </a:moveTo>
                <a:lnTo>
                  <a:pt x="10419952" y="4732010"/>
                </a:lnTo>
                <a:lnTo>
                  <a:pt x="10391284" y="4763728"/>
                </a:lnTo>
                <a:close/>
                <a:moveTo>
                  <a:pt x="9713104" y="4732010"/>
                </a:moveTo>
                <a:lnTo>
                  <a:pt x="9770349" y="4732010"/>
                </a:lnTo>
                <a:lnTo>
                  <a:pt x="9741681" y="4763728"/>
                </a:lnTo>
                <a:close/>
                <a:moveTo>
                  <a:pt x="4517977" y="4732010"/>
                </a:moveTo>
                <a:lnTo>
                  <a:pt x="4575222" y="4732010"/>
                </a:lnTo>
                <a:lnTo>
                  <a:pt x="4546646" y="4763728"/>
                </a:lnTo>
                <a:close/>
                <a:moveTo>
                  <a:pt x="3868466" y="4732010"/>
                </a:moveTo>
                <a:lnTo>
                  <a:pt x="3925711" y="4732010"/>
                </a:lnTo>
                <a:lnTo>
                  <a:pt x="3897041" y="4763728"/>
                </a:lnTo>
                <a:close/>
                <a:moveTo>
                  <a:pt x="3218879" y="4732010"/>
                </a:moveTo>
                <a:lnTo>
                  <a:pt x="3276217" y="4732010"/>
                </a:lnTo>
                <a:lnTo>
                  <a:pt x="3247549" y="4763728"/>
                </a:lnTo>
                <a:close/>
                <a:moveTo>
                  <a:pt x="2569370" y="4732010"/>
                </a:moveTo>
                <a:lnTo>
                  <a:pt x="2626615" y="4732010"/>
                </a:lnTo>
                <a:lnTo>
                  <a:pt x="2597946" y="4763728"/>
                </a:lnTo>
                <a:close/>
                <a:moveTo>
                  <a:pt x="7115920" y="4732009"/>
                </a:moveTo>
                <a:lnTo>
                  <a:pt x="7143733" y="4732009"/>
                </a:lnTo>
                <a:lnTo>
                  <a:pt x="7143733" y="4762871"/>
                </a:lnTo>
                <a:close/>
                <a:moveTo>
                  <a:pt x="7467774" y="4539985"/>
                </a:moveTo>
                <a:lnTo>
                  <a:pt x="7641057" y="4732012"/>
                </a:lnTo>
                <a:lnTo>
                  <a:pt x="7643227" y="4732012"/>
                </a:lnTo>
                <a:lnTo>
                  <a:pt x="7792485" y="4897460"/>
                </a:lnTo>
                <a:lnTo>
                  <a:pt x="7941836" y="4732012"/>
                </a:lnTo>
                <a:lnTo>
                  <a:pt x="7943998" y="4732012"/>
                </a:lnTo>
                <a:lnTo>
                  <a:pt x="8117281" y="4539985"/>
                </a:lnTo>
                <a:lnTo>
                  <a:pt x="8290569" y="4732012"/>
                </a:lnTo>
                <a:lnTo>
                  <a:pt x="8292741" y="4732012"/>
                </a:lnTo>
                <a:lnTo>
                  <a:pt x="8441996" y="4897460"/>
                </a:lnTo>
                <a:lnTo>
                  <a:pt x="8591254" y="4732012"/>
                </a:lnTo>
                <a:lnTo>
                  <a:pt x="8593413" y="4732012"/>
                </a:lnTo>
                <a:lnTo>
                  <a:pt x="8766699" y="4539985"/>
                </a:lnTo>
                <a:lnTo>
                  <a:pt x="8939985" y="4732012"/>
                </a:lnTo>
                <a:lnTo>
                  <a:pt x="8942155" y="4732012"/>
                </a:lnTo>
                <a:lnTo>
                  <a:pt x="9091506" y="4897460"/>
                </a:lnTo>
                <a:lnTo>
                  <a:pt x="9240764" y="4732012"/>
                </a:lnTo>
                <a:lnTo>
                  <a:pt x="9242925" y="4732012"/>
                </a:lnTo>
                <a:lnTo>
                  <a:pt x="9416211" y="4539985"/>
                </a:lnTo>
                <a:lnTo>
                  <a:pt x="9589493" y="4732011"/>
                </a:lnTo>
                <a:lnTo>
                  <a:pt x="9591664" y="4732011"/>
                </a:lnTo>
                <a:lnTo>
                  <a:pt x="9741013" y="4897459"/>
                </a:lnTo>
                <a:lnTo>
                  <a:pt x="9890361" y="4732011"/>
                </a:lnTo>
                <a:lnTo>
                  <a:pt x="9892531" y="4732011"/>
                </a:lnTo>
                <a:lnTo>
                  <a:pt x="10065813" y="4539985"/>
                </a:lnTo>
                <a:lnTo>
                  <a:pt x="10239099" y="4732010"/>
                </a:lnTo>
                <a:lnTo>
                  <a:pt x="10241273" y="4732010"/>
                </a:lnTo>
                <a:lnTo>
                  <a:pt x="10390521" y="4897459"/>
                </a:lnTo>
                <a:lnTo>
                  <a:pt x="10539865" y="4732010"/>
                </a:lnTo>
                <a:lnTo>
                  <a:pt x="10542034" y="4732010"/>
                </a:lnTo>
                <a:lnTo>
                  <a:pt x="10715307" y="4539985"/>
                </a:lnTo>
                <a:lnTo>
                  <a:pt x="10888589" y="4732010"/>
                </a:lnTo>
                <a:lnTo>
                  <a:pt x="10890758" y="4732010"/>
                </a:lnTo>
                <a:lnTo>
                  <a:pt x="11040109" y="4897459"/>
                </a:lnTo>
                <a:lnTo>
                  <a:pt x="11189366" y="4732010"/>
                </a:lnTo>
                <a:lnTo>
                  <a:pt x="11191532" y="4732010"/>
                </a:lnTo>
                <a:lnTo>
                  <a:pt x="11364815" y="4539985"/>
                </a:lnTo>
                <a:lnTo>
                  <a:pt x="11538098" y="4732010"/>
                </a:lnTo>
                <a:lnTo>
                  <a:pt x="11540267" y="4732010"/>
                </a:lnTo>
                <a:lnTo>
                  <a:pt x="11689619" y="4897459"/>
                </a:lnTo>
                <a:lnTo>
                  <a:pt x="11838971" y="4732010"/>
                </a:lnTo>
                <a:lnTo>
                  <a:pt x="11841137" y="4732010"/>
                </a:lnTo>
                <a:lnTo>
                  <a:pt x="12014420" y="4539985"/>
                </a:lnTo>
                <a:lnTo>
                  <a:pt x="12187703" y="4732011"/>
                </a:lnTo>
                <a:lnTo>
                  <a:pt x="12189872" y="4732011"/>
                </a:lnTo>
                <a:lnTo>
                  <a:pt x="12191985" y="4734354"/>
                </a:lnTo>
                <a:lnTo>
                  <a:pt x="12191985" y="4797167"/>
                </a:lnTo>
                <a:lnTo>
                  <a:pt x="12160697" y="4762489"/>
                </a:lnTo>
                <a:lnTo>
                  <a:pt x="12158533" y="4762489"/>
                </a:lnTo>
                <a:lnTo>
                  <a:pt x="12015087" y="4603517"/>
                </a:lnTo>
                <a:lnTo>
                  <a:pt x="11871640" y="4762489"/>
                </a:lnTo>
                <a:lnTo>
                  <a:pt x="11869479" y="4762489"/>
                </a:lnTo>
                <a:lnTo>
                  <a:pt x="11690381" y="4960992"/>
                </a:lnTo>
                <a:lnTo>
                  <a:pt x="11511201" y="4762489"/>
                </a:lnTo>
                <a:lnTo>
                  <a:pt x="11509024" y="4762489"/>
                </a:lnTo>
                <a:lnTo>
                  <a:pt x="11365577" y="4603517"/>
                </a:lnTo>
                <a:lnTo>
                  <a:pt x="11222131" y="4762489"/>
                </a:lnTo>
                <a:lnTo>
                  <a:pt x="11219957" y="4762489"/>
                </a:lnTo>
                <a:lnTo>
                  <a:pt x="11040776" y="4960992"/>
                </a:lnTo>
                <a:lnTo>
                  <a:pt x="10861679" y="4762489"/>
                </a:lnTo>
                <a:lnTo>
                  <a:pt x="10859514" y="4762489"/>
                </a:lnTo>
                <a:lnTo>
                  <a:pt x="10716068" y="4603517"/>
                </a:lnTo>
                <a:lnTo>
                  <a:pt x="10572629" y="4762489"/>
                </a:lnTo>
                <a:lnTo>
                  <a:pt x="10570455" y="4762489"/>
                </a:lnTo>
                <a:lnTo>
                  <a:pt x="10391285" y="4960992"/>
                </a:lnTo>
                <a:lnTo>
                  <a:pt x="10212106" y="4762489"/>
                </a:lnTo>
                <a:lnTo>
                  <a:pt x="10209932" y="4762489"/>
                </a:lnTo>
                <a:lnTo>
                  <a:pt x="10066481" y="4603517"/>
                </a:lnTo>
                <a:lnTo>
                  <a:pt x="9923038" y="4762489"/>
                </a:lnTo>
                <a:lnTo>
                  <a:pt x="9920862" y="4762489"/>
                </a:lnTo>
                <a:lnTo>
                  <a:pt x="9741681" y="4960992"/>
                </a:lnTo>
                <a:lnTo>
                  <a:pt x="9562583" y="4762489"/>
                </a:lnTo>
                <a:lnTo>
                  <a:pt x="9560419" y="4762489"/>
                </a:lnTo>
                <a:lnTo>
                  <a:pt x="9416972" y="4603517"/>
                </a:lnTo>
                <a:lnTo>
                  <a:pt x="9273526" y="4762489"/>
                </a:lnTo>
                <a:lnTo>
                  <a:pt x="9271353" y="4762489"/>
                </a:lnTo>
                <a:lnTo>
                  <a:pt x="9092172" y="4960992"/>
                </a:lnTo>
                <a:lnTo>
                  <a:pt x="8912990" y="4762489"/>
                </a:lnTo>
                <a:lnTo>
                  <a:pt x="8910812" y="4762489"/>
                </a:lnTo>
                <a:lnTo>
                  <a:pt x="8767366" y="4603517"/>
                </a:lnTo>
                <a:lnTo>
                  <a:pt x="8623918" y="4762489"/>
                </a:lnTo>
                <a:lnTo>
                  <a:pt x="8621761" y="4762489"/>
                </a:lnTo>
                <a:lnTo>
                  <a:pt x="8442661" y="4960992"/>
                </a:lnTo>
                <a:lnTo>
                  <a:pt x="8263483" y="4762489"/>
                </a:lnTo>
                <a:lnTo>
                  <a:pt x="8261304" y="4762489"/>
                </a:lnTo>
                <a:lnTo>
                  <a:pt x="8117854" y="4603517"/>
                </a:lnTo>
                <a:lnTo>
                  <a:pt x="7974406" y="4762489"/>
                </a:lnTo>
                <a:lnTo>
                  <a:pt x="7972238" y="4762489"/>
                </a:lnTo>
                <a:lnTo>
                  <a:pt x="7793055" y="4960992"/>
                </a:lnTo>
                <a:lnTo>
                  <a:pt x="7613874" y="4762489"/>
                </a:lnTo>
                <a:lnTo>
                  <a:pt x="7611696" y="4762489"/>
                </a:lnTo>
                <a:lnTo>
                  <a:pt x="7468249" y="4603517"/>
                </a:lnTo>
                <a:lnTo>
                  <a:pt x="7324804" y="4762489"/>
                </a:lnTo>
                <a:lnTo>
                  <a:pt x="7322638" y="4762489"/>
                </a:lnTo>
                <a:lnTo>
                  <a:pt x="7143738" y="4960706"/>
                </a:lnTo>
                <a:lnTo>
                  <a:pt x="7143738" y="4896698"/>
                </a:lnTo>
                <a:lnTo>
                  <a:pt x="7292329" y="4732011"/>
                </a:lnTo>
                <a:lnTo>
                  <a:pt x="7294490" y="4732011"/>
                </a:lnTo>
                <a:close/>
                <a:moveTo>
                  <a:pt x="324040" y="4539985"/>
                </a:moveTo>
                <a:lnTo>
                  <a:pt x="497324" y="4732012"/>
                </a:lnTo>
                <a:lnTo>
                  <a:pt x="499492" y="4732012"/>
                </a:lnTo>
                <a:lnTo>
                  <a:pt x="648749" y="4897460"/>
                </a:lnTo>
                <a:lnTo>
                  <a:pt x="798100" y="4732012"/>
                </a:lnTo>
                <a:lnTo>
                  <a:pt x="800264" y="4732012"/>
                </a:lnTo>
                <a:lnTo>
                  <a:pt x="973548" y="4539985"/>
                </a:lnTo>
                <a:lnTo>
                  <a:pt x="1146836" y="4732012"/>
                </a:lnTo>
                <a:lnTo>
                  <a:pt x="1149006" y="4732012"/>
                </a:lnTo>
                <a:lnTo>
                  <a:pt x="1298261" y="4897460"/>
                </a:lnTo>
                <a:lnTo>
                  <a:pt x="1447519" y="4732012"/>
                </a:lnTo>
                <a:lnTo>
                  <a:pt x="1449680" y="4732012"/>
                </a:lnTo>
                <a:lnTo>
                  <a:pt x="1622966" y="4539985"/>
                </a:lnTo>
                <a:lnTo>
                  <a:pt x="1796251" y="4732012"/>
                </a:lnTo>
                <a:lnTo>
                  <a:pt x="1798420" y="4732012"/>
                </a:lnTo>
                <a:lnTo>
                  <a:pt x="1947771" y="4897460"/>
                </a:lnTo>
                <a:lnTo>
                  <a:pt x="2097029" y="4732012"/>
                </a:lnTo>
                <a:lnTo>
                  <a:pt x="2099191" y="4732012"/>
                </a:lnTo>
                <a:lnTo>
                  <a:pt x="2272478" y="4539985"/>
                </a:lnTo>
                <a:lnTo>
                  <a:pt x="2445759" y="4732011"/>
                </a:lnTo>
                <a:lnTo>
                  <a:pt x="2447929" y="4732011"/>
                </a:lnTo>
                <a:lnTo>
                  <a:pt x="2597278" y="4897459"/>
                </a:lnTo>
                <a:lnTo>
                  <a:pt x="2746626" y="4732011"/>
                </a:lnTo>
                <a:lnTo>
                  <a:pt x="2748797" y="4732011"/>
                </a:lnTo>
                <a:lnTo>
                  <a:pt x="2922080" y="4539985"/>
                </a:lnTo>
                <a:lnTo>
                  <a:pt x="3095366" y="4732010"/>
                </a:lnTo>
                <a:lnTo>
                  <a:pt x="3097538" y="4732010"/>
                </a:lnTo>
                <a:lnTo>
                  <a:pt x="3246786" y="4897459"/>
                </a:lnTo>
                <a:lnTo>
                  <a:pt x="3396130" y="4732010"/>
                </a:lnTo>
                <a:lnTo>
                  <a:pt x="3398300" y="4732010"/>
                </a:lnTo>
                <a:lnTo>
                  <a:pt x="3571573" y="4539985"/>
                </a:lnTo>
                <a:lnTo>
                  <a:pt x="3744856" y="4732010"/>
                </a:lnTo>
                <a:lnTo>
                  <a:pt x="3747023" y="4732010"/>
                </a:lnTo>
                <a:lnTo>
                  <a:pt x="3896374" y="4897459"/>
                </a:lnTo>
                <a:lnTo>
                  <a:pt x="4045631" y="4732010"/>
                </a:lnTo>
                <a:lnTo>
                  <a:pt x="4047799" y="4732010"/>
                </a:lnTo>
                <a:lnTo>
                  <a:pt x="4221082" y="4539985"/>
                </a:lnTo>
                <a:lnTo>
                  <a:pt x="4394365" y="4732010"/>
                </a:lnTo>
                <a:lnTo>
                  <a:pt x="4396533" y="4732010"/>
                </a:lnTo>
                <a:lnTo>
                  <a:pt x="4545885" y="4897459"/>
                </a:lnTo>
                <a:lnTo>
                  <a:pt x="4695236" y="4732010"/>
                </a:lnTo>
                <a:lnTo>
                  <a:pt x="4697404" y="4732010"/>
                </a:lnTo>
                <a:lnTo>
                  <a:pt x="4870687" y="4539985"/>
                </a:lnTo>
                <a:lnTo>
                  <a:pt x="5043971" y="4732011"/>
                </a:lnTo>
                <a:lnTo>
                  <a:pt x="5046137" y="4732011"/>
                </a:lnTo>
                <a:lnTo>
                  <a:pt x="5195394" y="4897459"/>
                </a:lnTo>
                <a:lnTo>
                  <a:pt x="5344746" y="4732011"/>
                </a:lnTo>
                <a:lnTo>
                  <a:pt x="5346914" y="4732011"/>
                </a:lnTo>
                <a:lnTo>
                  <a:pt x="5520197" y="4539985"/>
                </a:lnTo>
                <a:lnTo>
                  <a:pt x="5693480" y="4732011"/>
                </a:lnTo>
                <a:lnTo>
                  <a:pt x="5695646" y="4732011"/>
                </a:lnTo>
                <a:lnTo>
                  <a:pt x="5844999" y="4897459"/>
                </a:lnTo>
                <a:lnTo>
                  <a:pt x="5994351" y="4732011"/>
                </a:lnTo>
                <a:lnTo>
                  <a:pt x="5996517" y="4732011"/>
                </a:lnTo>
                <a:lnTo>
                  <a:pt x="6169801" y="4539985"/>
                </a:lnTo>
                <a:lnTo>
                  <a:pt x="6343084" y="4732010"/>
                </a:lnTo>
                <a:lnTo>
                  <a:pt x="6345252" y="4732010"/>
                </a:lnTo>
                <a:lnTo>
                  <a:pt x="6494604" y="4897459"/>
                </a:lnTo>
                <a:lnTo>
                  <a:pt x="6643956" y="4732010"/>
                </a:lnTo>
                <a:lnTo>
                  <a:pt x="6646123" y="4732010"/>
                </a:lnTo>
                <a:lnTo>
                  <a:pt x="6819406" y="4539985"/>
                </a:lnTo>
                <a:lnTo>
                  <a:pt x="6992770" y="4732009"/>
                </a:lnTo>
                <a:lnTo>
                  <a:pt x="6994856" y="4732009"/>
                </a:lnTo>
                <a:lnTo>
                  <a:pt x="7143732" y="4896982"/>
                </a:lnTo>
                <a:lnTo>
                  <a:pt x="7143732" y="4960133"/>
                </a:lnTo>
                <a:lnTo>
                  <a:pt x="6965399" y="4762489"/>
                </a:lnTo>
                <a:lnTo>
                  <a:pt x="6963233" y="4762489"/>
                </a:lnTo>
                <a:lnTo>
                  <a:pt x="6819787" y="4603517"/>
                </a:lnTo>
                <a:lnTo>
                  <a:pt x="6676340" y="4762489"/>
                </a:lnTo>
                <a:lnTo>
                  <a:pt x="6674178" y="4762489"/>
                </a:lnTo>
                <a:lnTo>
                  <a:pt x="6495080" y="4960992"/>
                </a:lnTo>
                <a:lnTo>
                  <a:pt x="6315982" y="4762489"/>
                </a:lnTo>
                <a:lnTo>
                  <a:pt x="6313819" y="4762489"/>
                </a:lnTo>
                <a:lnTo>
                  <a:pt x="6170373" y="4603517"/>
                </a:lnTo>
                <a:lnTo>
                  <a:pt x="6026926" y="4762489"/>
                </a:lnTo>
                <a:lnTo>
                  <a:pt x="6024751" y="4762489"/>
                </a:lnTo>
                <a:lnTo>
                  <a:pt x="5845570" y="4960992"/>
                </a:lnTo>
                <a:lnTo>
                  <a:pt x="5666473" y="4762489"/>
                </a:lnTo>
                <a:lnTo>
                  <a:pt x="5664309" y="4762489"/>
                </a:lnTo>
                <a:lnTo>
                  <a:pt x="5520863" y="4603517"/>
                </a:lnTo>
                <a:lnTo>
                  <a:pt x="5377417" y="4762489"/>
                </a:lnTo>
                <a:lnTo>
                  <a:pt x="5375241" y="4762489"/>
                </a:lnTo>
                <a:lnTo>
                  <a:pt x="5196060" y="4960992"/>
                </a:lnTo>
                <a:lnTo>
                  <a:pt x="5016962" y="4762489"/>
                </a:lnTo>
                <a:lnTo>
                  <a:pt x="5014799" y="4762489"/>
                </a:lnTo>
                <a:lnTo>
                  <a:pt x="4871353" y="4603517"/>
                </a:lnTo>
                <a:lnTo>
                  <a:pt x="4727906" y="4762489"/>
                </a:lnTo>
                <a:lnTo>
                  <a:pt x="4725745" y="4762489"/>
                </a:lnTo>
                <a:lnTo>
                  <a:pt x="4546646" y="4960992"/>
                </a:lnTo>
                <a:lnTo>
                  <a:pt x="4367467" y="4762489"/>
                </a:lnTo>
                <a:lnTo>
                  <a:pt x="4365291" y="4762489"/>
                </a:lnTo>
                <a:lnTo>
                  <a:pt x="4221844" y="4603517"/>
                </a:lnTo>
                <a:lnTo>
                  <a:pt x="4078398" y="4762489"/>
                </a:lnTo>
                <a:lnTo>
                  <a:pt x="4076222" y="4762489"/>
                </a:lnTo>
                <a:lnTo>
                  <a:pt x="3897041" y="4960992"/>
                </a:lnTo>
                <a:lnTo>
                  <a:pt x="3717943" y="4762489"/>
                </a:lnTo>
                <a:lnTo>
                  <a:pt x="3715781" y="4762489"/>
                </a:lnTo>
                <a:lnTo>
                  <a:pt x="3572335" y="4603517"/>
                </a:lnTo>
                <a:lnTo>
                  <a:pt x="3428896" y="4762489"/>
                </a:lnTo>
                <a:lnTo>
                  <a:pt x="3426721" y="4762489"/>
                </a:lnTo>
                <a:lnTo>
                  <a:pt x="3247550" y="4960992"/>
                </a:lnTo>
                <a:lnTo>
                  <a:pt x="3068371" y="4762489"/>
                </a:lnTo>
                <a:lnTo>
                  <a:pt x="3066198" y="4762489"/>
                </a:lnTo>
                <a:lnTo>
                  <a:pt x="2922748" y="4603517"/>
                </a:lnTo>
                <a:lnTo>
                  <a:pt x="2779304" y="4762489"/>
                </a:lnTo>
                <a:lnTo>
                  <a:pt x="2777127" y="4762489"/>
                </a:lnTo>
                <a:lnTo>
                  <a:pt x="2597946" y="4960992"/>
                </a:lnTo>
                <a:lnTo>
                  <a:pt x="2418849" y="4762489"/>
                </a:lnTo>
                <a:lnTo>
                  <a:pt x="2416686" y="4762489"/>
                </a:lnTo>
                <a:lnTo>
                  <a:pt x="2273239" y="4603517"/>
                </a:lnTo>
                <a:lnTo>
                  <a:pt x="2129793" y="4762489"/>
                </a:lnTo>
                <a:lnTo>
                  <a:pt x="2127619" y="4762489"/>
                </a:lnTo>
                <a:lnTo>
                  <a:pt x="1948437" y="4960992"/>
                </a:lnTo>
                <a:lnTo>
                  <a:pt x="1769256" y="4762489"/>
                </a:lnTo>
                <a:lnTo>
                  <a:pt x="1767078" y="4762489"/>
                </a:lnTo>
                <a:lnTo>
                  <a:pt x="1623632" y="4603517"/>
                </a:lnTo>
                <a:lnTo>
                  <a:pt x="1480184" y="4762489"/>
                </a:lnTo>
                <a:lnTo>
                  <a:pt x="1478026" y="4762489"/>
                </a:lnTo>
                <a:lnTo>
                  <a:pt x="1298926" y="4960992"/>
                </a:lnTo>
                <a:lnTo>
                  <a:pt x="1119747" y="4762489"/>
                </a:lnTo>
                <a:lnTo>
                  <a:pt x="1117571" y="4762489"/>
                </a:lnTo>
                <a:lnTo>
                  <a:pt x="974119" y="4603517"/>
                </a:lnTo>
                <a:lnTo>
                  <a:pt x="830672" y="4762489"/>
                </a:lnTo>
                <a:lnTo>
                  <a:pt x="828502" y="4762489"/>
                </a:lnTo>
                <a:lnTo>
                  <a:pt x="649320" y="4960992"/>
                </a:lnTo>
                <a:lnTo>
                  <a:pt x="470139" y="4762489"/>
                </a:lnTo>
                <a:lnTo>
                  <a:pt x="467963" y="4762489"/>
                </a:lnTo>
                <a:lnTo>
                  <a:pt x="324516" y="4603517"/>
                </a:lnTo>
                <a:lnTo>
                  <a:pt x="181070" y="4762489"/>
                </a:lnTo>
                <a:lnTo>
                  <a:pt x="178903" y="4762489"/>
                </a:lnTo>
                <a:lnTo>
                  <a:pt x="3" y="4960706"/>
                </a:lnTo>
                <a:lnTo>
                  <a:pt x="3" y="4896698"/>
                </a:lnTo>
                <a:lnTo>
                  <a:pt x="148593" y="4732011"/>
                </a:lnTo>
                <a:lnTo>
                  <a:pt x="150756" y="4732011"/>
                </a:lnTo>
                <a:close/>
                <a:moveTo>
                  <a:pt x="12022707" y="4354533"/>
                </a:moveTo>
                <a:cubicBezTo>
                  <a:pt x="12043757" y="4354533"/>
                  <a:pt x="12060807" y="4371583"/>
                  <a:pt x="12060807" y="4392634"/>
                </a:cubicBezTo>
                <a:cubicBezTo>
                  <a:pt x="12060807" y="4413588"/>
                  <a:pt x="12043757" y="4430639"/>
                  <a:pt x="12022707" y="4430733"/>
                </a:cubicBezTo>
                <a:cubicBezTo>
                  <a:pt x="12001657" y="4430733"/>
                  <a:pt x="11984607" y="4413683"/>
                  <a:pt x="11984607" y="4392634"/>
                </a:cubicBezTo>
                <a:cubicBezTo>
                  <a:pt x="11984607" y="4371583"/>
                  <a:pt x="12001657" y="4354533"/>
                  <a:pt x="12022707" y="4354533"/>
                </a:cubicBezTo>
                <a:close/>
                <a:moveTo>
                  <a:pt x="11372626" y="4354533"/>
                </a:moveTo>
                <a:cubicBezTo>
                  <a:pt x="11393676" y="4354533"/>
                  <a:pt x="11410726" y="4371583"/>
                  <a:pt x="11410726" y="4392634"/>
                </a:cubicBezTo>
                <a:cubicBezTo>
                  <a:pt x="11410726" y="4413588"/>
                  <a:pt x="11393676" y="4430639"/>
                  <a:pt x="11372626" y="4430733"/>
                </a:cubicBezTo>
                <a:cubicBezTo>
                  <a:pt x="11351576" y="4430733"/>
                  <a:pt x="11334526" y="4413683"/>
                  <a:pt x="11334526" y="4392634"/>
                </a:cubicBezTo>
                <a:cubicBezTo>
                  <a:pt x="11334526" y="4371583"/>
                  <a:pt x="11351576" y="4354533"/>
                  <a:pt x="11372626" y="4354533"/>
                </a:cubicBezTo>
                <a:close/>
                <a:moveTo>
                  <a:pt x="10722545" y="4354533"/>
                </a:moveTo>
                <a:cubicBezTo>
                  <a:pt x="10743595" y="4354533"/>
                  <a:pt x="10760645" y="4371583"/>
                  <a:pt x="10760645" y="4392634"/>
                </a:cubicBezTo>
                <a:cubicBezTo>
                  <a:pt x="10760645" y="4413588"/>
                  <a:pt x="10743595" y="4430639"/>
                  <a:pt x="10722545" y="4430733"/>
                </a:cubicBezTo>
                <a:cubicBezTo>
                  <a:pt x="10701497" y="4430733"/>
                  <a:pt x="10684450" y="4413683"/>
                  <a:pt x="10684450" y="4392634"/>
                </a:cubicBezTo>
                <a:cubicBezTo>
                  <a:pt x="10684450" y="4371583"/>
                  <a:pt x="10701497" y="4354533"/>
                  <a:pt x="10722545" y="4354533"/>
                </a:cubicBezTo>
                <a:close/>
                <a:moveTo>
                  <a:pt x="10072471" y="4354533"/>
                </a:moveTo>
                <a:cubicBezTo>
                  <a:pt x="10093519" y="4354533"/>
                  <a:pt x="10110570" y="4371583"/>
                  <a:pt x="10110570" y="4392634"/>
                </a:cubicBezTo>
                <a:cubicBezTo>
                  <a:pt x="10110570" y="4413588"/>
                  <a:pt x="10093519" y="4430639"/>
                  <a:pt x="10072471" y="4430733"/>
                </a:cubicBezTo>
                <a:cubicBezTo>
                  <a:pt x="10051421" y="4430733"/>
                  <a:pt x="10034371" y="4413683"/>
                  <a:pt x="10034371" y="4392634"/>
                </a:cubicBezTo>
                <a:cubicBezTo>
                  <a:pt x="10034371" y="4371583"/>
                  <a:pt x="10051421" y="4354533"/>
                  <a:pt x="10072471" y="4354533"/>
                </a:cubicBezTo>
                <a:close/>
                <a:moveTo>
                  <a:pt x="9422392" y="4354533"/>
                </a:moveTo>
                <a:cubicBezTo>
                  <a:pt x="9443442" y="4354533"/>
                  <a:pt x="9460492" y="4371583"/>
                  <a:pt x="9460492" y="4392634"/>
                </a:cubicBezTo>
                <a:cubicBezTo>
                  <a:pt x="9460492" y="4413588"/>
                  <a:pt x="9443442" y="4430639"/>
                  <a:pt x="9422392" y="4430733"/>
                </a:cubicBezTo>
                <a:cubicBezTo>
                  <a:pt x="9401341" y="4430733"/>
                  <a:pt x="9384291" y="4413683"/>
                  <a:pt x="9384291" y="4392634"/>
                </a:cubicBezTo>
                <a:cubicBezTo>
                  <a:pt x="9384291" y="4371583"/>
                  <a:pt x="9401341" y="4354533"/>
                  <a:pt x="9422392" y="4354533"/>
                </a:cubicBezTo>
                <a:close/>
                <a:moveTo>
                  <a:pt x="8772310" y="4354533"/>
                </a:moveTo>
                <a:cubicBezTo>
                  <a:pt x="8793360" y="4354533"/>
                  <a:pt x="8810410" y="4371583"/>
                  <a:pt x="8810410" y="4392634"/>
                </a:cubicBezTo>
                <a:cubicBezTo>
                  <a:pt x="8810410" y="4413588"/>
                  <a:pt x="8793360" y="4430639"/>
                  <a:pt x="8772310" y="4430733"/>
                </a:cubicBezTo>
                <a:cubicBezTo>
                  <a:pt x="8751261" y="4430733"/>
                  <a:pt x="8734210" y="4413683"/>
                  <a:pt x="8734210" y="4392634"/>
                </a:cubicBezTo>
                <a:cubicBezTo>
                  <a:pt x="8734210" y="4371583"/>
                  <a:pt x="8751261" y="4354533"/>
                  <a:pt x="8772310" y="4354533"/>
                </a:cubicBezTo>
                <a:close/>
                <a:moveTo>
                  <a:pt x="8122228" y="4354533"/>
                </a:moveTo>
                <a:cubicBezTo>
                  <a:pt x="8143277" y="4354533"/>
                  <a:pt x="8160327" y="4371583"/>
                  <a:pt x="8160327" y="4392634"/>
                </a:cubicBezTo>
                <a:cubicBezTo>
                  <a:pt x="8160327" y="4413588"/>
                  <a:pt x="8143277" y="4430639"/>
                  <a:pt x="8122228" y="4430733"/>
                </a:cubicBezTo>
                <a:cubicBezTo>
                  <a:pt x="8101177" y="4430733"/>
                  <a:pt x="8084127" y="4413683"/>
                  <a:pt x="8084127" y="4392634"/>
                </a:cubicBezTo>
                <a:cubicBezTo>
                  <a:pt x="8084127" y="4371583"/>
                  <a:pt x="8101177" y="4354533"/>
                  <a:pt x="8122228" y="4354533"/>
                </a:cubicBezTo>
                <a:close/>
                <a:moveTo>
                  <a:pt x="7472146" y="4354533"/>
                </a:moveTo>
                <a:cubicBezTo>
                  <a:pt x="7493197" y="4354533"/>
                  <a:pt x="7510247" y="4371583"/>
                  <a:pt x="7510247" y="4392634"/>
                </a:cubicBezTo>
                <a:cubicBezTo>
                  <a:pt x="7510247" y="4413588"/>
                  <a:pt x="7493197" y="4430639"/>
                  <a:pt x="7472146" y="4430733"/>
                </a:cubicBezTo>
                <a:cubicBezTo>
                  <a:pt x="7451096" y="4430733"/>
                  <a:pt x="7434046" y="4413683"/>
                  <a:pt x="7434046" y="4392634"/>
                </a:cubicBezTo>
                <a:cubicBezTo>
                  <a:pt x="7434046" y="4371583"/>
                  <a:pt x="7451096" y="4354533"/>
                  <a:pt x="7472146" y="4354533"/>
                </a:cubicBezTo>
                <a:close/>
                <a:moveTo>
                  <a:pt x="6829217" y="4354533"/>
                </a:moveTo>
                <a:cubicBezTo>
                  <a:pt x="6850267" y="4354533"/>
                  <a:pt x="6867317" y="4371583"/>
                  <a:pt x="6867317" y="4392633"/>
                </a:cubicBezTo>
                <a:cubicBezTo>
                  <a:pt x="6867317" y="4413588"/>
                  <a:pt x="6850267" y="4430638"/>
                  <a:pt x="6829217" y="4430733"/>
                </a:cubicBezTo>
                <a:cubicBezTo>
                  <a:pt x="6808167" y="4430733"/>
                  <a:pt x="6791117" y="4413683"/>
                  <a:pt x="6791117" y="4392633"/>
                </a:cubicBezTo>
                <a:cubicBezTo>
                  <a:pt x="6791117" y="4371583"/>
                  <a:pt x="6808167" y="4354533"/>
                  <a:pt x="6829217" y="4354533"/>
                </a:cubicBezTo>
                <a:close/>
                <a:moveTo>
                  <a:pt x="6179136" y="4354533"/>
                </a:moveTo>
                <a:cubicBezTo>
                  <a:pt x="6200186" y="4354533"/>
                  <a:pt x="6217236" y="4371583"/>
                  <a:pt x="6217236" y="4392633"/>
                </a:cubicBezTo>
                <a:cubicBezTo>
                  <a:pt x="6217236" y="4413588"/>
                  <a:pt x="6200186" y="4430638"/>
                  <a:pt x="6179136" y="4430733"/>
                </a:cubicBezTo>
                <a:cubicBezTo>
                  <a:pt x="6158086" y="4430733"/>
                  <a:pt x="6141036" y="4413683"/>
                  <a:pt x="6141036" y="4392633"/>
                </a:cubicBezTo>
                <a:cubicBezTo>
                  <a:pt x="6141036" y="4371583"/>
                  <a:pt x="6158086" y="4354533"/>
                  <a:pt x="6179136" y="4354533"/>
                </a:cubicBezTo>
                <a:close/>
                <a:moveTo>
                  <a:pt x="5529055" y="4354533"/>
                </a:moveTo>
                <a:cubicBezTo>
                  <a:pt x="5550104" y="4354533"/>
                  <a:pt x="5567154" y="4371583"/>
                  <a:pt x="5567154" y="4392633"/>
                </a:cubicBezTo>
                <a:cubicBezTo>
                  <a:pt x="5567154" y="4413588"/>
                  <a:pt x="5550104" y="4430638"/>
                  <a:pt x="5529055" y="4430733"/>
                </a:cubicBezTo>
                <a:cubicBezTo>
                  <a:pt x="5508005" y="4430733"/>
                  <a:pt x="5490954" y="4413683"/>
                  <a:pt x="5490954" y="4392633"/>
                </a:cubicBezTo>
                <a:cubicBezTo>
                  <a:pt x="5490954" y="4371583"/>
                  <a:pt x="5508005" y="4354533"/>
                  <a:pt x="5529055" y="4354533"/>
                </a:cubicBezTo>
                <a:close/>
                <a:moveTo>
                  <a:pt x="4878973" y="4354533"/>
                </a:moveTo>
                <a:cubicBezTo>
                  <a:pt x="4900024" y="4354533"/>
                  <a:pt x="4917074" y="4371583"/>
                  <a:pt x="4917074" y="4392633"/>
                </a:cubicBezTo>
                <a:cubicBezTo>
                  <a:pt x="4917074" y="4413588"/>
                  <a:pt x="4900024" y="4430638"/>
                  <a:pt x="4878973" y="4430733"/>
                </a:cubicBezTo>
                <a:cubicBezTo>
                  <a:pt x="4857923" y="4430733"/>
                  <a:pt x="4840874" y="4413683"/>
                  <a:pt x="4840874" y="4392633"/>
                </a:cubicBezTo>
                <a:cubicBezTo>
                  <a:pt x="4840874" y="4371583"/>
                  <a:pt x="4857923" y="4354533"/>
                  <a:pt x="4878973" y="4354533"/>
                </a:cubicBezTo>
                <a:close/>
                <a:moveTo>
                  <a:pt x="4228892" y="4354533"/>
                </a:moveTo>
                <a:cubicBezTo>
                  <a:pt x="4249942" y="4354533"/>
                  <a:pt x="4266993" y="4371583"/>
                  <a:pt x="4266993" y="4392633"/>
                </a:cubicBezTo>
                <a:cubicBezTo>
                  <a:pt x="4266993" y="4413588"/>
                  <a:pt x="4249942" y="4430638"/>
                  <a:pt x="4228892" y="4430733"/>
                </a:cubicBezTo>
                <a:cubicBezTo>
                  <a:pt x="4207843" y="4430733"/>
                  <a:pt x="4190793" y="4413683"/>
                  <a:pt x="4190793" y="4392633"/>
                </a:cubicBezTo>
                <a:cubicBezTo>
                  <a:pt x="4190793" y="4371583"/>
                  <a:pt x="4207843" y="4354533"/>
                  <a:pt x="4228892" y="4354533"/>
                </a:cubicBezTo>
                <a:close/>
                <a:moveTo>
                  <a:pt x="3578812" y="4354533"/>
                </a:moveTo>
                <a:cubicBezTo>
                  <a:pt x="3599862" y="4354533"/>
                  <a:pt x="3616912" y="4371583"/>
                  <a:pt x="3616912" y="4392633"/>
                </a:cubicBezTo>
                <a:cubicBezTo>
                  <a:pt x="3616912" y="4413588"/>
                  <a:pt x="3599862" y="4430638"/>
                  <a:pt x="3578812" y="4430733"/>
                </a:cubicBezTo>
                <a:cubicBezTo>
                  <a:pt x="3557763" y="4430733"/>
                  <a:pt x="3540717" y="4413683"/>
                  <a:pt x="3540717" y="4392633"/>
                </a:cubicBezTo>
                <a:cubicBezTo>
                  <a:pt x="3540717" y="4371583"/>
                  <a:pt x="3557763" y="4354533"/>
                  <a:pt x="3578812" y="4354533"/>
                </a:cubicBezTo>
                <a:close/>
                <a:moveTo>
                  <a:pt x="2928738" y="4354533"/>
                </a:moveTo>
                <a:cubicBezTo>
                  <a:pt x="2949785" y="4354533"/>
                  <a:pt x="2966837" y="4371583"/>
                  <a:pt x="2966837" y="4392633"/>
                </a:cubicBezTo>
                <a:cubicBezTo>
                  <a:pt x="2966837" y="4413588"/>
                  <a:pt x="2949785" y="4430638"/>
                  <a:pt x="2928738" y="4430733"/>
                </a:cubicBezTo>
                <a:cubicBezTo>
                  <a:pt x="2907688" y="4430733"/>
                  <a:pt x="2890638" y="4413683"/>
                  <a:pt x="2890638" y="4392633"/>
                </a:cubicBezTo>
                <a:cubicBezTo>
                  <a:pt x="2890638" y="4371583"/>
                  <a:pt x="2907688" y="4354533"/>
                  <a:pt x="2928738" y="4354533"/>
                </a:cubicBezTo>
                <a:close/>
                <a:moveTo>
                  <a:pt x="2278658" y="4354533"/>
                </a:moveTo>
                <a:cubicBezTo>
                  <a:pt x="2299709" y="4354533"/>
                  <a:pt x="2316759" y="4371583"/>
                  <a:pt x="2316759" y="4392633"/>
                </a:cubicBezTo>
                <a:cubicBezTo>
                  <a:pt x="2316759" y="4413588"/>
                  <a:pt x="2299709" y="4430638"/>
                  <a:pt x="2278658" y="4430733"/>
                </a:cubicBezTo>
                <a:cubicBezTo>
                  <a:pt x="2257607" y="4430733"/>
                  <a:pt x="2240557" y="4413683"/>
                  <a:pt x="2240557" y="4392633"/>
                </a:cubicBezTo>
                <a:cubicBezTo>
                  <a:pt x="2240557" y="4371583"/>
                  <a:pt x="2257607" y="4354533"/>
                  <a:pt x="2278658" y="4354533"/>
                </a:cubicBezTo>
                <a:close/>
                <a:moveTo>
                  <a:pt x="1628577" y="4354533"/>
                </a:moveTo>
                <a:cubicBezTo>
                  <a:pt x="1649626" y="4354533"/>
                  <a:pt x="1666676" y="4371583"/>
                  <a:pt x="1666676" y="4392633"/>
                </a:cubicBezTo>
                <a:cubicBezTo>
                  <a:pt x="1666676" y="4413588"/>
                  <a:pt x="1649626" y="4430638"/>
                  <a:pt x="1628577" y="4430733"/>
                </a:cubicBezTo>
                <a:cubicBezTo>
                  <a:pt x="1607528" y="4430733"/>
                  <a:pt x="1590476" y="4413683"/>
                  <a:pt x="1590476" y="4392633"/>
                </a:cubicBezTo>
                <a:cubicBezTo>
                  <a:pt x="1590476" y="4371583"/>
                  <a:pt x="1607528" y="4354533"/>
                  <a:pt x="1628577" y="4354533"/>
                </a:cubicBezTo>
                <a:close/>
                <a:moveTo>
                  <a:pt x="978493" y="4354533"/>
                </a:moveTo>
                <a:cubicBezTo>
                  <a:pt x="999544" y="4354533"/>
                  <a:pt x="1016594" y="4371583"/>
                  <a:pt x="1016594" y="4392633"/>
                </a:cubicBezTo>
                <a:cubicBezTo>
                  <a:pt x="1016594" y="4413588"/>
                  <a:pt x="999544" y="4430638"/>
                  <a:pt x="978493" y="4430733"/>
                </a:cubicBezTo>
                <a:cubicBezTo>
                  <a:pt x="957444" y="4430733"/>
                  <a:pt x="940394" y="4413683"/>
                  <a:pt x="940394" y="4392633"/>
                </a:cubicBezTo>
                <a:cubicBezTo>
                  <a:pt x="940394" y="4371583"/>
                  <a:pt x="957444" y="4354533"/>
                  <a:pt x="978493" y="4354533"/>
                </a:cubicBezTo>
                <a:close/>
                <a:moveTo>
                  <a:pt x="328413" y="4354533"/>
                </a:moveTo>
                <a:cubicBezTo>
                  <a:pt x="349463" y="4354533"/>
                  <a:pt x="366513" y="4371583"/>
                  <a:pt x="366513" y="4392633"/>
                </a:cubicBezTo>
                <a:cubicBezTo>
                  <a:pt x="366513" y="4413588"/>
                  <a:pt x="349463" y="4430638"/>
                  <a:pt x="328413" y="4430733"/>
                </a:cubicBezTo>
                <a:cubicBezTo>
                  <a:pt x="307363" y="4430733"/>
                  <a:pt x="290313" y="4413683"/>
                  <a:pt x="290313" y="4392633"/>
                </a:cubicBezTo>
                <a:cubicBezTo>
                  <a:pt x="290313" y="4371583"/>
                  <a:pt x="307363" y="4354533"/>
                  <a:pt x="328413" y="4354533"/>
                </a:cubicBezTo>
                <a:close/>
                <a:moveTo>
                  <a:pt x="324041" y="4145459"/>
                </a:moveTo>
                <a:lnTo>
                  <a:pt x="648746" y="4505314"/>
                </a:lnTo>
                <a:lnTo>
                  <a:pt x="973548" y="4145459"/>
                </a:lnTo>
                <a:lnTo>
                  <a:pt x="1298258" y="4505314"/>
                </a:lnTo>
                <a:lnTo>
                  <a:pt x="1622966" y="4145459"/>
                </a:lnTo>
                <a:lnTo>
                  <a:pt x="1947767" y="4505314"/>
                </a:lnTo>
                <a:lnTo>
                  <a:pt x="2272478" y="4145459"/>
                </a:lnTo>
                <a:lnTo>
                  <a:pt x="2597279" y="4505314"/>
                </a:lnTo>
                <a:lnTo>
                  <a:pt x="2922080" y="4145459"/>
                </a:lnTo>
                <a:lnTo>
                  <a:pt x="3246789" y="4505314"/>
                </a:lnTo>
                <a:lnTo>
                  <a:pt x="3571573" y="4145459"/>
                </a:lnTo>
                <a:lnTo>
                  <a:pt x="3896375" y="4505314"/>
                </a:lnTo>
                <a:lnTo>
                  <a:pt x="4221082" y="4145459"/>
                </a:lnTo>
                <a:lnTo>
                  <a:pt x="4545885" y="4505314"/>
                </a:lnTo>
                <a:lnTo>
                  <a:pt x="4870688" y="4145459"/>
                </a:lnTo>
                <a:lnTo>
                  <a:pt x="5195395" y="4505314"/>
                </a:lnTo>
                <a:lnTo>
                  <a:pt x="5520198" y="4145459"/>
                </a:lnTo>
                <a:lnTo>
                  <a:pt x="5845000" y="4505314"/>
                </a:lnTo>
                <a:lnTo>
                  <a:pt x="6169802" y="4145459"/>
                </a:lnTo>
                <a:lnTo>
                  <a:pt x="6494604" y="4505314"/>
                </a:lnTo>
                <a:lnTo>
                  <a:pt x="6819407" y="4145459"/>
                </a:lnTo>
                <a:lnTo>
                  <a:pt x="7143733" y="4504742"/>
                </a:lnTo>
                <a:lnTo>
                  <a:pt x="7143733" y="4504552"/>
                </a:lnTo>
                <a:lnTo>
                  <a:pt x="7467774" y="4145459"/>
                </a:lnTo>
                <a:lnTo>
                  <a:pt x="7792480" y="4505314"/>
                </a:lnTo>
                <a:lnTo>
                  <a:pt x="8117281" y="4145459"/>
                </a:lnTo>
                <a:lnTo>
                  <a:pt x="8441992" y="4505314"/>
                </a:lnTo>
                <a:lnTo>
                  <a:pt x="8766700" y="4145459"/>
                </a:lnTo>
                <a:lnTo>
                  <a:pt x="9091501" y="4505314"/>
                </a:lnTo>
                <a:lnTo>
                  <a:pt x="9416211" y="4145459"/>
                </a:lnTo>
                <a:lnTo>
                  <a:pt x="9741012" y="4505314"/>
                </a:lnTo>
                <a:lnTo>
                  <a:pt x="10065813" y="4145459"/>
                </a:lnTo>
                <a:lnTo>
                  <a:pt x="10390521" y="4505314"/>
                </a:lnTo>
                <a:lnTo>
                  <a:pt x="10715307" y="4145459"/>
                </a:lnTo>
                <a:lnTo>
                  <a:pt x="11040109" y="4505314"/>
                </a:lnTo>
                <a:lnTo>
                  <a:pt x="11364816" y="4145459"/>
                </a:lnTo>
                <a:lnTo>
                  <a:pt x="11689619" y="4505314"/>
                </a:lnTo>
                <a:lnTo>
                  <a:pt x="12014421" y="4145459"/>
                </a:lnTo>
                <a:lnTo>
                  <a:pt x="12191969" y="4342227"/>
                </a:lnTo>
                <a:lnTo>
                  <a:pt x="12191969" y="4405018"/>
                </a:lnTo>
                <a:lnTo>
                  <a:pt x="12015088" y="4208991"/>
                </a:lnTo>
                <a:lnTo>
                  <a:pt x="11690381" y="4568845"/>
                </a:lnTo>
                <a:lnTo>
                  <a:pt x="11365578" y="4208991"/>
                </a:lnTo>
                <a:lnTo>
                  <a:pt x="11040776" y="4568845"/>
                </a:lnTo>
                <a:lnTo>
                  <a:pt x="10716068" y="4208991"/>
                </a:lnTo>
                <a:lnTo>
                  <a:pt x="10391283" y="4568845"/>
                </a:lnTo>
                <a:lnTo>
                  <a:pt x="10066480" y="4208991"/>
                </a:lnTo>
                <a:lnTo>
                  <a:pt x="9741680" y="4568845"/>
                </a:lnTo>
                <a:lnTo>
                  <a:pt x="9416972" y="4208991"/>
                </a:lnTo>
                <a:lnTo>
                  <a:pt x="9092168" y="4568845"/>
                </a:lnTo>
                <a:lnTo>
                  <a:pt x="8767368" y="4208991"/>
                </a:lnTo>
                <a:lnTo>
                  <a:pt x="8442658" y="4568845"/>
                </a:lnTo>
                <a:lnTo>
                  <a:pt x="8117854" y="4208991"/>
                </a:lnTo>
                <a:lnTo>
                  <a:pt x="7793051" y="4568845"/>
                </a:lnTo>
                <a:lnTo>
                  <a:pt x="7468250" y="4208991"/>
                </a:lnTo>
                <a:lnTo>
                  <a:pt x="7143733" y="4568561"/>
                </a:lnTo>
                <a:lnTo>
                  <a:pt x="7143733" y="4567988"/>
                </a:lnTo>
                <a:lnTo>
                  <a:pt x="6821788" y="4211181"/>
                </a:lnTo>
                <a:lnTo>
                  <a:pt x="6819788" y="4208991"/>
                </a:lnTo>
                <a:lnTo>
                  <a:pt x="6495081" y="4568845"/>
                </a:lnTo>
                <a:lnTo>
                  <a:pt x="6170373" y="4208991"/>
                </a:lnTo>
                <a:lnTo>
                  <a:pt x="5845571" y="4568845"/>
                </a:lnTo>
                <a:lnTo>
                  <a:pt x="5520864" y="4208991"/>
                </a:lnTo>
                <a:lnTo>
                  <a:pt x="5196062" y="4568845"/>
                </a:lnTo>
                <a:lnTo>
                  <a:pt x="4871355" y="4208991"/>
                </a:lnTo>
                <a:lnTo>
                  <a:pt x="4546648" y="4568845"/>
                </a:lnTo>
                <a:lnTo>
                  <a:pt x="4221845" y="4208991"/>
                </a:lnTo>
                <a:lnTo>
                  <a:pt x="3897043" y="4568845"/>
                </a:lnTo>
                <a:lnTo>
                  <a:pt x="3572335" y="4208991"/>
                </a:lnTo>
                <a:lnTo>
                  <a:pt x="3247549" y="4568845"/>
                </a:lnTo>
                <a:lnTo>
                  <a:pt x="2922746" y="4208991"/>
                </a:lnTo>
                <a:lnTo>
                  <a:pt x="2597947" y="4568845"/>
                </a:lnTo>
                <a:lnTo>
                  <a:pt x="2273239" y="4208991"/>
                </a:lnTo>
                <a:lnTo>
                  <a:pt x="1948435" y="4568845"/>
                </a:lnTo>
                <a:lnTo>
                  <a:pt x="1623634" y="4208991"/>
                </a:lnTo>
                <a:lnTo>
                  <a:pt x="1298924" y="4568845"/>
                </a:lnTo>
                <a:lnTo>
                  <a:pt x="974119" y="4208991"/>
                </a:lnTo>
                <a:lnTo>
                  <a:pt x="649317" y="4568845"/>
                </a:lnTo>
                <a:lnTo>
                  <a:pt x="324516" y="4208991"/>
                </a:lnTo>
                <a:lnTo>
                  <a:pt x="0" y="4568561"/>
                </a:lnTo>
                <a:lnTo>
                  <a:pt x="0" y="4504552"/>
                </a:lnTo>
                <a:close/>
                <a:moveTo>
                  <a:pt x="11583033" y="4037827"/>
                </a:moveTo>
                <a:lnTo>
                  <a:pt x="11803441" y="4037827"/>
                </a:lnTo>
                <a:lnTo>
                  <a:pt x="11693237" y="4159937"/>
                </a:lnTo>
                <a:close/>
                <a:moveTo>
                  <a:pt x="10932952" y="4037827"/>
                </a:moveTo>
                <a:lnTo>
                  <a:pt x="11153360" y="4037827"/>
                </a:lnTo>
                <a:lnTo>
                  <a:pt x="11043156" y="4159937"/>
                </a:lnTo>
                <a:close/>
                <a:moveTo>
                  <a:pt x="10282776" y="4037827"/>
                </a:moveTo>
                <a:lnTo>
                  <a:pt x="10503185" y="4037827"/>
                </a:lnTo>
                <a:lnTo>
                  <a:pt x="10392980" y="4159937"/>
                </a:lnTo>
                <a:close/>
                <a:moveTo>
                  <a:pt x="9632695" y="4037827"/>
                </a:moveTo>
                <a:lnTo>
                  <a:pt x="9853104" y="4037827"/>
                </a:lnTo>
                <a:lnTo>
                  <a:pt x="9742899" y="4159937"/>
                </a:lnTo>
                <a:close/>
                <a:moveTo>
                  <a:pt x="8982519" y="4037827"/>
                </a:moveTo>
                <a:lnTo>
                  <a:pt x="9202928" y="4037827"/>
                </a:lnTo>
                <a:lnTo>
                  <a:pt x="9092723" y="4159937"/>
                </a:lnTo>
                <a:close/>
                <a:moveTo>
                  <a:pt x="8332438" y="4037827"/>
                </a:moveTo>
                <a:lnTo>
                  <a:pt x="8552847" y="4037827"/>
                </a:lnTo>
                <a:lnTo>
                  <a:pt x="8442642" y="4159937"/>
                </a:lnTo>
                <a:close/>
                <a:moveTo>
                  <a:pt x="7682261" y="4037827"/>
                </a:moveTo>
                <a:lnTo>
                  <a:pt x="7902670" y="4037827"/>
                </a:lnTo>
                <a:lnTo>
                  <a:pt x="7792466" y="4159937"/>
                </a:lnTo>
                <a:close/>
                <a:moveTo>
                  <a:pt x="6389734" y="4037827"/>
                </a:moveTo>
                <a:lnTo>
                  <a:pt x="6610142" y="4037827"/>
                </a:lnTo>
                <a:lnTo>
                  <a:pt x="6499938" y="4159937"/>
                </a:lnTo>
                <a:close/>
                <a:moveTo>
                  <a:pt x="5739557" y="4037827"/>
                </a:moveTo>
                <a:lnTo>
                  <a:pt x="5959965" y="4037827"/>
                </a:lnTo>
                <a:lnTo>
                  <a:pt x="5849762" y="4159937"/>
                </a:lnTo>
                <a:close/>
                <a:moveTo>
                  <a:pt x="5089477" y="4037827"/>
                </a:moveTo>
                <a:lnTo>
                  <a:pt x="5309885" y="4037827"/>
                </a:lnTo>
                <a:lnTo>
                  <a:pt x="5199680" y="4159937"/>
                </a:lnTo>
                <a:close/>
                <a:moveTo>
                  <a:pt x="4439300" y="4037827"/>
                </a:moveTo>
                <a:lnTo>
                  <a:pt x="4659707" y="4037827"/>
                </a:lnTo>
                <a:lnTo>
                  <a:pt x="4549504" y="4159937"/>
                </a:lnTo>
                <a:close/>
                <a:moveTo>
                  <a:pt x="3789219" y="4037827"/>
                </a:moveTo>
                <a:lnTo>
                  <a:pt x="4009627" y="4037827"/>
                </a:lnTo>
                <a:lnTo>
                  <a:pt x="3899423" y="4159937"/>
                </a:lnTo>
                <a:close/>
                <a:moveTo>
                  <a:pt x="3139042" y="4037827"/>
                </a:moveTo>
                <a:lnTo>
                  <a:pt x="3359452" y="4037827"/>
                </a:lnTo>
                <a:lnTo>
                  <a:pt x="3249247" y="4159937"/>
                </a:lnTo>
                <a:close/>
                <a:moveTo>
                  <a:pt x="2488961" y="4037827"/>
                </a:moveTo>
                <a:lnTo>
                  <a:pt x="2709371" y="4037827"/>
                </a:lnTo>
                <a:lnTo>
                  <a:pt x="2599166" y="4159937"/>
                </a:lnTo>
                <a:close/>
                <a:moveTo>
                  <a:pt x="1838785" y="4037827"/>
                </a:moveTo>
                <a:lnTo>
                  <a:pt x="2059195" y="4037827"/>
                </a:lnTo>
                <a:lnTo>
                  <a:pt x="1948990" y="4159937"/>
                </a:lnTo>
                <a:close/>
                <a:moveTo>
                  <a:pt x="1188705" y="4037827"/>
                </a:moveTo>
                <a:lnTo>
                  <a:pt x="1409113" y="4037827"/>
                </a:lnTo>
                <a:lnTo>
                  <a:pt x="1298908" y="4159937"/>
                </a:lnTo>
                <a:close/>
                <a:moveTo>
                  <a:pt x="538528" y="4037827"/>
                </a:moveTo>
                <a:lnTo>
                  <a:pt x="758937" y="4037827"/>
                </a:lnTo>
                <a:lnTo>
                  <a:pt x="648732" y="4159937"/>
                </a:lnTo>
                <a:close/>
                <a:moveTo>
                  <a:pt x="324041" y="3948196"/>
                </a:moveTo>
                <a:lnTo>
                  <a:pt x="648746" y="4308051"/>
                </a:lnTo>
                <a:lnTo>
                  <a:pt x="973548" y="3948196"/>
                </a:lnTo>
                <a:lnTo>
                  <a:pt x="1298258" y="4308051"/>
                </a:lnTo>
                <a:lnTo>
                  <a:pt x="1622966" y="3948196"/>
                </a:lnTo>
                <a:lnTo>
                  <a:pt x="1947767" y="4308051"/>
                </a:lnTo>
                <a:lnTo>
                  <a:pt x="2272478" y="3948196"/>
                </a:lnTo>
                <a:lnTo>
                  <a:pt x="2597279" y="4308051"/>
                </a:lnTo>
                <a:lnTo>
                  <a:pt x="2922080" y="3948196"/>
                </a:lnTo>
                <a:lnTo>
                  <a:pt x="3246789" y="4308051"/>
                </a:lnTo>
                <a:lnTo>
                  <a:pt x="3571573" y="3948196"/>
                </a:lnTo>
                <a:lnTo>
                  <a:pt x="3896375" y="4308051"/>
                </a:lnTo>
                <a:lnTo>
                  <a:pt x="4221082" y="3948196"/>
                </a:lnTo>
                <a:lnTo>
                  <a:pt x="4545885" y="4308051"/>
                </a:lnTo>
                <a:lnTo>
                  <a:pt x="4870688" y="3948196"/>
                </a:lnTo>
                <a:lnTo>
                  <a:pt x="5195395" y="4308051"/>
                </a:lnTo>
                <a:lnTo>
                  <a:pt x="5520198" y="3948196"/>
                </a:lnTo>
                <a:lnTo>
                  <a:pt x="5845000" y="4308051"/>
                </a:lnTo>
                <a:lnTo>
                  <a:pt x="6169802" y="3948196"/>
                </a:lnTo>
                <a:lnTo>
                  <a:pt x="6494604" y="4308051"/>
                </a:lnTo>
                <a:lnTo>
                  <a:pt x="6819407" y="3948196"/>
                </a:lnTo>
                <a:lnTo>
                  <a:pt x="7143733" y="4307480"/>
                </a:lnTo>
                <a:lnTo>
                  <a:pt x="7143733" y="4307289"/>
                </a:lnTo>
                <a:lnTo>
                  <a:pt x="7467774" y="3948196"/>
                </a:lnTo>
                <a:lnTo>
                  <a:pt x="7792480" y="4308051"/>
                </a:lnTo>
                <a:lnTo>
                  <a:pt x="8117281" y="3948196"/>
                </a:lnTo>
                <a:lnTo>
                  <a:pt x="8441992" y="4308051"/>
                </a:lnTo>
                <a:lnTo>
                  <a:pt x="8766700" y="3948196"/>
                </a:lnTo>
                <a:lnTo>
                  <a:pt x="9091501" y="4308051"/>
                </a:lnTo>
                <a:lnTo>
                  <a:pt x="9416211" y="3948196"/>
                </a:lnTo>
                <a:lnTo>
                  <a:pt x="9741012" y="4308051"/>
                </a:lnTo>
                <a:lnTo>
                  <a:pt x="10065813" y="3948196"/>
                </a:lnTo>
                <a:lnTo>
                  <a:pt x="10390521" y="4308051"/>
                </a:lnTo>
                <a:lnTo>
                  <a:pt x="10715307" y="3948196"/>
                </a:lnTo>
                <a:lnTo>
                  <a:pt x="11040109" y="4308051"/>
                </a:lnTo>
                <a:lnTo>
                  <a:pt x="11364816" y="3948196"/>
                </a:lnTo>
                <a:lnTo>
                  <a:pt x="11689619" y="4308051"/>
                </a:lnTo>
                <a:lnTo>
                  <a:pt x="12014421" y="3948196"/>
                </a:lnTo>
                <a:lnTo>
                  <a:pt x="12191969" y="4144963"/>
                </a:lnTo>
                <a:lnTo>
                  <a:pt x="12191969" y="4207755"/>
                </a:lnTo>
                <a:lnTo>
                  <a:pt x="12015088" y="4011728"/>
                </a:lnTo>
                <a:lnTo>
                  <a:pt x="11690381" y="4371583"/>
                </a:lnTo>
                <a:lnTo>
                  <a:pt x="11365578" y="4011728"/>
                </a:lnTo>
                <a:lnTo>
                  <a:pt x="11040776" y="4371583"/>
                </a:lnTo>
                <a:lnTo>
                  <a:pt x="10716068" y="4011728"/>
                </a:lnTo>
                <a:lnTo>
                  <a:pt x="10391283" y="4371583"/>
                </a:lnTo>
                <a:lnTo>
                  <a:pt x="10066480" y="4011728"/>
                </a:lnTo>
                <a:lnTo>
                  <a:pt x="9741680" y="4371583"/>
                </a:lnTo>
                <a:lnTo>
                  <a:pt x="9416972" y="4011728"/>
                </a:lnTo>
                <a:lnTo>
                  <a:pt x="9092168" y="4371583"/>
                </a:lnTo>
                <a:lnTo>
                  <a:pt x="8767368" y="4011728"/>
                </a:lnTo>
                <a:lnTo>
                  <a:pt x="8442658" y="4371583"/>
                </a:lnTo>
                <a:lnTo>
                  <a:pt x="8117854" y="4011728"/>
                </a:lnTo>
                <a:lnTo>
                  <a:pt x="7793051" y="4371583"/>
                </a:lnTo>
                <a:lnTo>
                  <a:pt x="7468250" y="4011728"/>
                </a:lnTo>
                <a:lnTo>
                  <a:pt x="7143733" y="4371296"/>
                </a:lnTo>
                <a:lnTo>
                  <a:pt x="7143733" y="4370725"/>
                </a:lnTo>
                <a:lnTo>
                  <a:pt x="6821788" y="4013918"/>
                </a:lnTo>
                <a:lnTo>
                  <a:pt x="6819788" y="4011729"/>
                </a:lnTo>
                <a:lnTo>
                  <a:pt x="6495081" y="4371583"/>
                </a:lnTo>
                <a:lnTo>
                  <a:pt x="6170373" y="4011729"/>
                </a:lnTo>
                <a:lnTo>
                  <a:pt x="5845571" y="4371583"/>
                </a:lnTo>
                <a:lnTo>
                  <a:pt x="5520864" y="4011729"/>
                </a:lnTo>
                <a:lnTo>
                  <a:pt x="5196062" y="4371583"/>
                </a:lnTo>
                <a:lnTo>
                  <a:pt x="4871355" y="4011729"/>
                </a:lnTo>
                <a:lnTo>
                  <a:pt x="4546648" y="4371583"/>
                </a:lnTo>
                <a:lnTo>
                  <a:pt x="4221845" y="4011729"/>
                </a:lnTo>
                <a:lnTo>
                  <a:pt x="3897043" y="4371583"/>
                </a:lnTo>
                <a:lnTo>
                  <a:pt x="3572335" y="4011729"/>
                </a:lnTo>
                <a:lnTo>
                  <a:pt x="3247549" y="4371583"/>
                </a:lnTo>
                <a:lnTo>
                  <a:pt x="2922746" y="4011729"/>
                </a:lnTo>
                <a:lnTo>
                  <a:pt x="2597947" y="4371583"/>
                </a:lnTo>
                <a:lnTo>
                  <a:pt x="2273239" y="4011729"/>
                </a:lnTo>
                <a:lnTo>
                  <a:pt x="1948435" y="4371583"/>
                </a:lnTo>
                <a:lnTo>
                  <a:pt x="1623634" y="4011729"/>
                </a:lnTo>
                <a:lnTo>
                  <a:pt x="1298924" y="4371583"/>
                </a:lnTo>
                <a:lnTo>
                  <a:pt x="974119" y="4011729"/>
                </a:lnTo>
                <a:lnTo>
                  <a:pt x="649317" y="4371583"/>
                </a:lnTo>
                <a:lnTo>
                  <a:pt x="324516" y="4011729"/>
                </a:lnTo>
                <a:lnTo>
                  <a:pt x="0" y="4371296"/>
                </a:lnTo>
                <a:lnTo>
                  <a:pt x="0" y="4307289"/>
                </a:lnTo>
                <a:close/>
                <a:moveTo>
                  <a:pt x="12022707" y="3766078"/>
                </a:moveTo>
                <a:cubicBezTo>
                  <a:pt x="12043757" y="3766078"/>
                  <a:pt x="12060807" y="3783128"/>
                  <a:pt x="12060807" y="3804178"/>
                </a:cubicBezTo>
                <a:cubicBezTo>
                  <a:pt x="12060807" y="3825228"/>
                  <a:pt x="12043757" y="3842278"/>
                  <a:pt x="12022707" y="3842278"/>
                </a:cubicBezTo>
                <a:cubicBezTo>
                  <a:pt x="12001657" y="3842278"/>
                  <a:pt x="11984607" y="3825228"/>
                  <a:pt x="11984607" y="3804178"/>
                </a:cubicBezTo>
                <a:cubicBezTo>
                  <a:pt x="11984607" y="3783128"/>
                  <a:pt x="12001657" y="3766078"/>
                  <a:pt x="12022707" y="3766078"/>
                </a:cubicBezTo>
                <a:close/>
                <a:moveTo>
                  <a:pt x="11372626" y="3766078"/>
                </a:moveTo>
                <a:cubicBezTo>
                  <a:pt x="11393676" y="3766078"/>
                  <a:pt x="11410726" y="3783128"/>
                  <a:pt x="11410726" y="3804178"/>
                </a:cubicBezTo>
                <a:cubicBezTo>
                  <a:pt x="11410726" y="3825228"/>
                  <a:pt x="11393676" y="3842278"/>
                  <a:pt x="11372626" y="3842278"/>
                </a:cubicBezTo>
                <a:cubicBezTo>
                  <a:pt x="11351576" y="3842278"/>
                  <a:pt x="11334526" y="3825228"/>
                  <a:pt x="11334526" y="3804178"/>
                </a:cubicBezTo>
                <a:cubicBezTo>
                  <a:pt x="11334526" y="3783128"/>
                  <a:pt x="11351576" y="3766078"/>
                  <a:pt x="11372626" y="3766078"/>
                </a:cubicBezTo>
                <a:close/>
                <a:moveTo>
                  <a:pt x="10722545" y="3766078"/>
                </a:moveTo>
                <a:cubicBezTo>
                  <a:pt x="10743595" y="3766078"/>
                  <a:pt x="10760645" y="3783128"/>
                  <a:pt x="10760645" y="3804178"/>
                </a:cubicBezTo>
                <a:cubicBezTo>
                  <a:pt x="10760645" y="3825228"/>
                  <a:pt x="10743595" y="3842278"/>
                  <a:pt x="10722545" y="3842278"/>
                </a:cubicBezTo>
                <a:cubicBezTo>
                  <a:pt x="10701497" y="3842278"/>
                  <a:pt x="10684450" y="3825228"/>
                  <a:pt x="10684450" y="3804178"/>
                </a:cubicBezTo>
                <a:cubicBezTo>
                  <a:pt x="10684450" y="3783128"/>
                  <a:pt x="10701497" y="3766078"/>
                  <a:pt x="10722545" y="3766078"/>
                </a:cubicBezTo>
                <a:close/>
                <a:moveTo>
                  <a:pt x="10072473" y="3766078"/>
                </a:moveTo>
                <a:cubicBezTo>
                  <a:pt x="10093520" y="3766078"/>
                  <a:pt x="10110571" y="3783128"/>
                  <a:pt x="10110571" y="3804178"/>
                </a:cubicBezTo>
                <a:cubicBezTo>
                  <a:pt x="10110571" y="3825228"/>
                  <a:pt x="10093520" y="3842278"/>
                  <a:pt x="10072473" y="3842278"/>
                </a:cubicBezTo>
                <a:cubicBezTo>
                  <a:pt x="10051422" y="3842278"/>
                  <a:pt x="10034373" y="3825228"/>
                  <a:pt x="10034373" y="3804178"/>
                </a:cubicBezTo>
                <a:cubicBezTo>
                  <a:pt x="10034373" y="3783128"/>
                  <a:pt x="10051422" y="3766078"/>
                  <a:pt x="10072473" y="3766078"/>
                </a:cubicBezTo>
                <a:close/>
                <a:moveTo>
                  <a:pt x="9422393" y="3766078"/>
                </a:moveTo>
                <a:cubicBezTo>
                  <a:pt x="9443443" y="3766078"/>
                  <a:pt x="9460493" y="3783128"/>
                  <a:pt x="9460493" y="3804178"/>
                </a:cubicBezTo>
                <a:cubicBezTo>
                  <a:pt x="9460493" y="3825228"/>
                  <a:pt x="9443443" y="3842278"/>
                  <a:pt x="9422393" y="3842278"/>
                </a:cubicBezTo>
                <a:cubicBezTo>
                  <a:pt x="9401343" y="3842278"/>
                  <a:pt x="9384293" y="3825228"/>
                  <a:pt x="9384293" y="3804178"/>
                </a:cubicBezTo>
                <a:cubicBezTo>
                  <a:pt x="9384293" y="3783128"/>
                  <a:pt x="9401343" y="3766078"/>
                  <a:pt x="9422393" y="3766078"/>
                </a:cubicBezTo>
                <a:close/>
                <a:moveTo>
                  <a:pt x="8772312" y="3766078"/>
                </a:moveTo>
                <a:cubicBezTo>
                  <a:pt x="8793361" y="3766078"/>
                  <a:pt x="8810411" y="3783128"/>
                  <a:pt x="8810411" y="3804178"/>
                </a:cubicBezTo>
                <a:cubicBezTo>
                  <a:pt x="8810411" y="3825228"/>
                  <a:pt x="8793361" y="3842278"/>
                  <a:pt x="8772312" y="3842278"/>
                </a:cubicBezTo>
                <a:cubicBezTo>
                  <a:pt x="8751262" y="3842278"/>
                  <a:pt x="8734211" y="3825228"/>
                  <a:pt x="8734211" y="3804178"/>
                </a:cubicBezTo>
                <a:cubicBezTo>
                  <a:pt x="8734211" y="3783128"/>
                  <a:pt x="8751262" y="3766078"/>
                  <a:pt x="8772312" y="3766078"/>
                </a:cubicBezTo>
                <a:close/>
                <a:moveTo>
                  <a:pt x="8122228" y="3766078"/>
                </a:moveTo>
                <a:cubicBezTo>
                  <a:pt x="8143279" y="3766078"/>
                  <a:pt x="8160329" y="3783128"/>
                  <a:pt x="8160329" y="3804178"/>
                </a:cubicBezTo>
                <a:cubicBezTo>
                  <a:pt x="8160329" y="3825228"/>
                  <a:pt x="8143279" y="3842278"/>
                  <a:pt x="8122228" y="3842278"/>
                </a:cubicBezTo>
                <a:cubicBezTo>
                  <a:pt x="8101178" y="3842278"/>
                  <a:pt x="8084128" y="3825228"/>
                  <a:pt x="8084128" y="3804178"/>
                </a:cubicBezTo>
                <a:cubicBezTo>
                  <a:pt x="8084128" y="3783128"/>
                  <a:pt x="8101178" y="3766078"/>
                  <a:pt x="8122228" y="3766078"/>
                </a:cubicBezTo>
                <a:close/>
                <a:moveTo>
                  <a:pt x="7472147" y="3766078"/>
                </a:moveTo>
                <a:cubicBezTo>
                  <a:pt x="7493197" y="3766078"/>
                  <a:pt x="7510247" y="3783128"/>
                  <a:pt x="7510247" y="3804178"/>
                </a:cubicBezTo>
                <a:cubicBezTo>
                  <a:pt x="7510247" y="3825228"/>
                  <a:pt x="7493197" y="3842278"/>
                  <a:pt x="7472147" y="3842278"/>
                </a:cubicBezTo>
                <a:cubicBezTo>
                  <a:pt x="7451097" y="3842278"/>
                  <a:pt x="7434048" y="3825228"/>
                  <a:pt x="7434048" y="3804178"/>
                </a:cubicBezTo>
                <a:cubicBezTo>
                  <a:pt x="7434048" y="3783128"/>
                  <a:pt x="7451097" y="3766078"/>
                  <a:pt x="7472147" y="3766078"/>
                </a:cubicBezTo>
                <a:close/>
                <a:moveTo>
                  <a:pt x="6829217" y="3766078"/>
                </a:moveTo>
                <a:cubicBezTo>
                  <a:pt x="6850267" y="3766078"/>
                  <a:pt x="6867317" y="3783129"/>
                  <a:pt x="6867317" y="3804178"/>
                </a:cubicBezTo>
                <a:cubicBezTo>
                  <a:pt x="6867317" y="3825228"/>
                  <a:pt x="6850267" y="3842278"/>
                  <a:pt x="6829217" y="3842278"/>
                </a:cubicBezTo>
                <a:cubicBezTo>
                  <a:pt x="6808167" y="3842278"/>
                  <a:pt x="6791117" y="3825228"/>
                  <a:pt x="6791117" y="3804178"/>
                </a:cubicBezTo>
                <a:cubicBezTo>
                  <a:pt x="6791117" y="3783129"/>
                  <a:pt x="6808167" y="3766078"/>
                  <a:pt x="6829217" y="3766078"/>
                </a:cubicBezTo>
                <a:close/>
                <a:moveTo>
                  <a:pt x="6179136" y="3766078"/>
                </a:moveTo>
                <a:cubicBezTo>
                  <a:pt x="6200186" y="3766078"/>
                  <a:pt x="6217236" y="3783129"/>
                  <a:pt x="6217236" y="3804178"/>
                </a:cubicBezTo>
                <a:cubicBezTo>
                  <a:pt x="6217236" y="3825228"/>
                  <a:pt x="6200186" y="3842278"/>
                  <a:pt x="6179136" y="3842278"/>
                </a:cubicBezTo>
                <a:cubicBezTo>
                  <a:pt x="6158086" y="3842278"/>
                  <a:pt x="6141036" y="3825228"/>
                  <a:pt x="6141036" y="3804178"/>
                </a:cubicBezTo>
                <a:cubicBezTo>
                  <a:pt x="6141036" y="3783129"/>
                  <a:pt x="6158086" y="3766078"/>
                  <a:pt x="6179136" y="3766078"/>
                </a:cubicBezTo>
                <a:close/>
                <a:moveTo>
                  <a:pt x="5529055" y="3766078"/>
                </a:moveTo>
                <a:cubicBezTo>
                  <a:pt x="5550104" y="3766078"/>
                  <a:pt x="5567154" y="3783129"/>
                  <a:pt x="5567154" y="3804178"/>
                </a:cubicBezTo>
                <a:cubicBezTo>
                  <a:pt x="5567154" y="3825228"/>
                  <a:pt x="5550104" y="3842278"/>
                  <a:pt x="5529055" y="3842278"/>
                </a:cubicBezTo>
                <a:cubicBezTo>
                  <a:pt x="5508005" y="3842278"/>
                  <a:pt x="5490954" y="3825228"/>
                  <a:pt x="5490954" y="3804178"/>
                </a:cubicBezTo>
                <a:cubicBezTo>
                  <a:pt x="5490954" y="3783129"/>
                  <a:pt x="5508005" y="3766078"/>
                  <a:pt x="5529055" y="3766078"/>
                </a:cubicBezTo>
                <a:close/>
                <a:moveTo>
                  <a:pt x="4878973" y="3766078"/>
                </a:moveTo>
                <a:cubicBezTo>
                  <a:pt x="4900024" y="3766078"/>
                  <a:pt x="4917074" y="3783129"/>
                  <a:pt x="4917074" y="3804178"/>
                </a:cubicBezTo>
                <a:cubicBezTo>
                  <a:pt x="4917074" y="3825228"/>
                  <a:pt x="4900024" y="3842278"/>
                  <a:pt x="4878973" y="3842278"/>
                </a:cubicBezTo>
                <a:cubicBezTo>
                  <a:pt x="4857923" y="3842278"/>
                  <a:pt x="4840874" y="3825228"/>
                  <a:pt x="4840874" y="3804178"/>
                </a:cubicBezTo>
                <a:cubicBezTo>
                  <a:pt x="4840874" y="3783129"/>
                  <a:pt x="4857923" y="3766078"/>
                  <a:pt x="4878973" y="3766078"/>
                </a:cubicBezTo>
                <a:close/>
                <a:moveTo>
                  <a:pt x="4228892" y="3766078"/>
                </a:moveTo>
                <a:cubicBezTo>
                  <a:pt x="4249942" y="3766078"/>
                  <a:pt x="4266993" y="3783129"/>
                  <a:pt x="4266993" y="3804178"/>
                </a:cubicBezTo>
                <a:cubicBezTo>
                  <a:pt x="4266993" y="3825228"/>
                  <a:pt x="4249942" y="3842278"/>
                  <a:pt x="4228892" y="3842278"/>
                </a:cubicBezTo>
                <a:cubicBezTo>
                  <a:pt x="4207843" y="3842278"/>
                  <a:pt x="4190793" y="3825228"/>
                  <a:pt x="4190793" y="3804178"/>
                </a:cubicBezTo>
                <a:cubicBezTo>
                  <a:pt x="4190793" y="3783129"/>
                  <a:pt x="4207843" y="3766078"/>
                  <a:pt x="4228892" y="3766078"/>
                </a:cubicBezTo>
                <a:close/>
                <a:moveTo>
                  <a:pt x="3578812" y="3766078"/>
                </a:moveTo>
                <a:cubicBezTo>
                  <a:pt x="3599862" y="3766078"/>
                  <a:pt x="3616912" y="3783129"/>
                  <a:pt x="3616912" y="3804178"/>
                </a:cubicBezTo>
                <a:cubicBezTo>
                  <a:pt x="3616912" y="3825228"/>
                  <a:pt x="3599862" y="3842278"/>
                  <a:pt x="3578812" y="3842278"/>
                </a:cubicBezTo>
                <a:cubicBezTo>
                  <a:pt x="3557763" y="3842278"/>
                  <a:pt x="3540717" y="3825228"/>
                  <a:pt x="3540717" y="3804178"/>
                </a:cubicBezTo>
                <a:cubicBezTo>
                  <a:pt x="3540717" y="3783129"/>
                  <a:pt x="3557763" y="3766078"/>
                  <a:pt x="3578812" y="3766078"/>
                </a:cubicBezTo>
                <a:close/>
                <a:moveTo>
                  <a:pt x="2928740" y="3766078"/>
                </a:moveTo>
                <a:cubicBezTo>
                  <a:pt x="2949787" y="3766078"/>
                  <a:pt x="2966837" y="3783129"/>
                  <a:pt x="2966837" y="3804178"/>
                </a:cubicBezTo>
                <a:cubicBezTo>
                  <a:pt x="2966837" y="3825228"/>
                  <a:pt x="2949787" y="3842278"/>
                  <a:pt x="2928740" y="3842278"/>
                </a:cubicBezTo>
                <a:cubicBezTo>
                  <a:pt x="2907689" y="3842278"/>
                  <a:pt x="2890640" y="3825228"/>
                  <a:pt x="2890640" y="3804178"/>
                </a:cubicBezTo>
                <a:cubicBezTo>
                  <a:pt x="2890640" y="3783129"/>
                  <a:pt x="2907689" y="3766078"/>
                  <a:pt x="2928740" y="3766078"/>
                </a:cubicBezTo>
                <a:close/>
                <a:moveTo>
                  <a:pt x="2278660" y="3766078"/>
                </a:moveTo>
                <a:cubicBezTo>
                  <a:pt x="2299711" y="3766078"/>
                  <a:pt x="2316759" y="3783129"/>
                  <a:pt x="2316759" y="3804178"/>
                </a:cubicBezTo>
                <a:cubicBezTo>
                  <a:pt x="2316759" y="3825228"/>
                  <a:pt x="2299711" y="3842278"/>
                  <a:pt x="2278660" y="3842278"/>
                </a:cubicBezTo>
                <a:cubicBezTo>
                  <a:pt x="2257609" y="3842278"/>
                  <a:pt x="2240559" y="3825228"/>
                  <a:pt x="2240559" y="3804178"/>
                </a:cubicBezTo>
                <a:cubicBezTo>
                  <a:pt x="2240559" y="3783129"/>
                  <a:pt x="2257609" y="3766078"/>
                  <a:pt x="2278660" y="3766078"/>
                </a:cubicBezTo>
                <a:close/>
                <a:moveTo>
                  <a:pt x="1628579" y="3766078"/>
                </a:moveTo>
                <a:cubicBezTo>
                  <a:pt x="1649628" y="3766078"/>
                  <a:pt x="1666678" y="3783129"/>
                  <a:pt x="1666678" y="3804178"/>
                </a:cubicBezTo>
                <a:cubicBezTo>
                  <a:pt x="1666678" y="3825228"/>
                  <a:pt x="1649628" y="3842278"/>
                  <a:pt x="1628579" y="3842278"/>
                </a:cubicBezTo>
                <a:cubicBezTo>
                  <a:pt x="1607528" y="3842278"/>
                  <a:pt x="1590478" y="3825228"/>
                  <a:pt x="1590478" y="3804178"/>
                </a:cubicBezTo>
                <a:cubicBezTo>
                  <a:pt x="1590478" y="3783129"/>
                  <a:pt x="1607528" y="3766078"/>
                  <a:pt x="1628579" y="3766078"/>
                </a:cubicBezTo>
                <a:close/>
                <a:moveTo>
                  <a:pt x="978495" y="3766078"/>
                </a:moveTo>
                <a:cubicBezTo>
                  <a:pt x="999544" y="3766078"/>
                  <a:pt x="1016594" y="3783129"/>
                  <a:pt x="1016594" y="3804178"/>
                </a:cubicBezTo>
                <a:cubicBezTo>
                  <a:pt x="1016594" y="3825228"/>
                  <a:pt x="999544" y="3842278"/>
                  <a:pt x="978495" y="3842278"/>
                </a:cubicBezTo>
                <a:cubicBezTo>
                  <a:pt x="957445" y="3842278"/>
                  <a:pt x="940395" y="3825228"/>
                  <a:pt x="940395" y="3804178"/>
                </a:cubicBezTo>
                <a:cubicBezTo>
                  <a:pt x="940395" y="3783129"/>
                  <a:pt x="957445" y="3766078"/>
                  <a:pt x="978495" y="3766078"/>
                </a:cubicBezTo>
                <a:close/>
                <a:moveTo>
                  <a:pt x="328414" y="3766078"/>
                </a:moveTo>
                <a:cubicBezTo>
                  <a:pt x="349464" y="3766078"/>
                  <a:pt x="366514" y="3783129"/>
                  <a:pt x="366514" y="3804178"/>
                </a:cubicBezTo>
                <a:cubicBezTo>
                  <a:pt x="366514" y="3825228"/>
                  <a:pt x="349464" y="3842278"/>
                  <a:pt x="328414" y="3842278"/>
                </a:cubicBezTo>
                <a:cubicBezTo>
                  <a:pt x="307363" y="3842278"/>
                  <a:pt x="290313" y="3825228"/>
                  <a:pt x="290313" y="3804178"/>
                </a:cubicBezTo>
                <a:cubicBezTo>
                  <a:pt x="290313" y="3783129"/>
                  <a:pt x="307363" y="3766078"/>
                  <a:pt x="328414" y="3766078"/>
                </a:cubicBezTo>
                <a:close/>
                <a:moveTo>
                  <a:pt x="324040" y="3553671"/>
                </a:moveTo>
                <a:lnTo>
                  <a:pt x="648746" y="3913526"/>
                </a:lnTo>
                <a:lnTo>
                  <a:pt x="973548" y="3553671"/>
                </a:lnTo>
                <a:lnTo>
                  <a:pt x="1298257" y="3913526"/>
                </a:lnTo>
                <a:lnTo>
                  <a:pt x="1622966" y="3553671"/>
                </a:lnTo>
                <a:lnTo>
                  <a:pt x="1947767" y="3913526"/>
                </a:lnTo>
                <a:lnTo>
                  <a:pt x="2272476" y="3553671"/>
                </a:lnTo>
                <a:lnTo>
                  <a:pt x="2597277" y="3913526"/>
                </a:lnTo>
                <a:lnTo>
                  <a:pt x="2922080" y="3553671"/>
                </a:lnTo>
                <a:lnTo>
                  <a:pt x="3246789" y="3913526"/>
                </a:lnTo>
                <a:lnTo>
                  <a:pt x="3571573" y="3553671"/>
                </a:lnTo>
                <a:lnTo>
                  <a:pt x="3896375" y="3913526"/>
                </a:lnTo>
                <a:lnTo>
                  <a:pt x="4221082" y="3553671"/>
                </a:lnTo>
                <a:lnTo>
                  <a:pt x="4545885" y="3913526"/>
                </a:lnTo>
                <a:lnTo>
                  <a:pt x="4870688" y="3553671"/>
                </a:lnTo>
                <a:lnTo>
                  <a:pt x="5195395" y="3913526"/>
                </a:lnTo>
                <a:lnTo>
                  <a:pt x="5520198" y="3553671"/>
                </a:lnTo>
                <a:lnTo>
                  <a:pt x="5845000" y="3913526"/>
                </a:lnTo>
                <a:lnTo>
                  <a:pt x="6169802" y="3553671"/>
                </a:lnTo>
                <a:lnTo>
                  <a:pt x="6494604" y="3913526"/>
                </a:lnTo>
                <a:lnTo>
                  <a:pt x="6819407" y="3553671"/>
                </a:lnTo>
                <a:lnTo>
                  <a:pt x="7143733" y="3912954"/>
                </a:lnTo>
                <a:lnTo>
                  <a:pt x="7143733" y="3912764"/>
                </a:lnTo>
                <a:lnTo>
                  <a:pt x="7467774" y="3553671"/>
                </a:lnTo>
                <a:lnTo>
                  <a:pt x="7792480" y="3913526"/>
                </a:lnTo>
                <a:lnTo>
                  <a:pt x="8117281" y="3553671"/>
                </a:lnTo>
                <a:lnTo>
                  <a:pt x="8441991" y="3913526"/>
                </a:lnTo>
                <a:lnTo>
                  <a:pt x="8766700" y="3553671"/>
                </a:lnTo>
                <a:lnTo>
                  <a:pt x="9091500" y="3913526"/>
                </a:lnTo>
                <a:lnTo>
                  <a:pt x="9416210" y="3553671"/>
                </a:lnTo>
                <a:lnTo>
                  <a:pt x="9741011" y="3913526"/>
                </a:lnTo>
                <a:lnTo>
                  <a:pt x="10065813" y="3553671"/>
                </a:lnTo>
                <a:lnTo>
                  <a:pt x="10390521" y="3913526"/>
                </a:lnTo>
                <a:lnTo>
                  <a:pt x="10715307" y="3553671"/>
                </a:lnTo>
                <a:lnTo>
                  <a:pt x="11040109" y="3913526"/>
                </a:lnTo>
                <a:lnTo>
                  <a:pt x="11364816" y="3553671"/>
                </a:lnTo>
                <a:lnTo>
                  <a:pt x="11689619" y="3913526"/>
                </a:lnTo>
                <a:lnTo>
                  <a:pt x="12014421" y="3553671"/>
                </a:lnTo>
                <a:lnTo>
                  <a:pt x="12191969" y="3750438"/>
                </a:lnTo>
                <a:lnTo>
                  <a:pt x="12191969" y="3813230"/>
                </a:lnTo>
                <a:lnTo>
                  <a:pt x="12015088" y="3617203"/>
                </a:lnTo>
                <a:lnTo>
                  <a:pt x="11690381" y="3977057"/>
                </a:lnTo>
                <a:lnTo>
                  <a:pt x="11365578" y="3617203"/>
                </a:lnTo>
                <a:lnTo>
                  <a:pt x="11040776" y="3977057"/>
                </a:lnTo>
                <a:lnTo>
                  <a:pt x="10716068" y="3617203"/>
                </a:lnTo>
                <a:lnTo>
                  <a:pt x="10391283" y="3977057"/>
                </a:lnTo>
                <a:lnTo>
                  <a:pt x="10066478" y="3617203"/>
                </a:lnTo>
                <a:lnTo>
                  <a:pt x="9741679" y="3977057"/>
                </a:lnTo>
                <a:lnTo>
                  <a:pt x="9416972" y="3617203"/>
                </a:lnTo>
                <a:lnTo>
                  <a:pt x="9092167" y="3977057"/>
                </a:lnTo>
                <a:lnTo>
                  <a:pt x="8767367" y="3617203"/>
                </a:lnTo>
                <a:lnTo>
                  <a:pt x="8442657" y="3977057"/>
                </a:lnTo>
                <a:lnTo>
                  <a:pt x="8117854" y="3617203"/>
                </a:lnTo>
                <a:lnTo>
                  <a:pt x="7793050" y="3977057"/>
                </a:lnTo>
                <a:lnTo>
                  <a:pt x="7468249" y="3617203"/>
                </a:lnTo>
                <a:lnTo>
                  <a:pt x="7143733" y="3976772"/>
                </a:lnTo>
                <a:lnTo>
                  <a:pt x="7143733" y="3976200"/>
                </a:lnTo>
                <a:lnTo>
                  <a:pt x="6821788" y="3619393"/>
                </a:lnTo>
                <a:lnTo>
                  <a:pt x="6819788" y="3617203"/>
                </a:lnTo>
                <a:lnTo>
                  <a:pt x="6495081" y="3977058"/>
                </a:lnTo>
                <a:lnTo>
                  <a:pt x="6170373" y="3617203"/>
                </a:lnTo>
                <a:lnTo>
                  <a:pt x="5845571" y="3977058"/>
                </a:lnTo>
                <a:lnTo>
                  <a:pt x="5520864" y="3617203"/>
                </a:lnTo>
                <a:lnTo>
                  <a:pt x="5196062" y="3977058"/>
                </a:lnTo>
                <a:lnTo>
                  <a:pt x="4871355" y="3617203"/>
                </a:lnTo>
                <a:lnTo>
                  <a:pt x="4546648" y="3977058"/>
                </a:lnTo>
                <a:lnTo>
                  <a:pt x="4221845" y="3617203"/>
                </a:lnTo>
                <a:lnTo>
                  <a:pt x="3897043" y="3977058"/>
                </a:lnTo>
                <a:lnTo>
                  <a:pt x="3572335" y="3617203"/>
                </a:lnTo>
                <a:lnTo>
                  <a:pt x="3247549" y="3977058"/>
                </a:lnTo>
                <a:lnTo>
                  <a:pt x="2922744" y="3617203"/>
                </a:lnTo>
                <a:lnTo>
                  <a:pt x="2597945" y="3977058"/>
                </a:lnTo>
                <a:lnTo>
                  <a:pt x="2273239" y="3617203"/>
                </a:lnTo>
                <a:lnTo>
                  <a:pt x="1948433" y="3977058"/>
                </a:lnTo>
                <a:lnTo>
                  <a:pt x="1623634" y="3617203"/>
                </a:lnTo>
                <a:lnTo>
                  <a:pt x="1298924" y="3977058"/>
                </a:lnTo>
                <a:lnTo>
                  <a:pt x="974119" y="3617203"/>
                </a:lnTo>
                <a:lnTo>
                  <a:pt x="649317" y="3977058"/>
                </a:lnTo>
                <a:lnTo>
                  <a:pt x="324516" y="3617203"/>
                </a:lnTo>
                <a:lnTo>
                  <a:pt x="0" y="3976772"/>
                </a:lnTo>
                <a:lnTo>
                  <a:pt x="0" y="3912764"/>
                </a:lnTo>
                <a:close/>
                <a:moveTo>
                  <a:pt x="11583033" y="3446038"/>
                </a:moveTo>
                <a:lnTo>
                  <a:pt x="11803441" y="3446038"/>
                </a:lnTo>
                <a:lnTo>
                  <a:pt x="11693237" y="3568148"/>
                </a:lnTo>
                <a:close/>
                <a:moveTo>
                  <a:pt x="10932952" y="3446038"/>
                </a:moveTo>
                <a:lnTo>
                  <a:pt x="11153360" y="3446038"/>
                </a:lnTo>
                <a:lnTo>
                  <a:pt x="11043156" y="3568148"/>
                </a:lnTo>
                <a:close/>
                <a:moveTo>
                  <a:pt x="10282777" y="3446038"/>
                </a:moveTo>
                <a:lnTo>
                  <a:pt x="10503185" y="3446038"/>
                </a:lnTo>
                <a:lnTo>
                  <a:pt x="10392981" y="3568148"/>
                </a:lnTo>
                <a:close/>
                <a:moveTo>
                  <a:pt x="9632696" y="3446038"/>
                </a:moveTo>
                <a:lnTo>
                  <a:pt x="9853105" y="3446038"/>
                </a:lnTo>
                <a:lnTo>
                  <a:pt x="9742900" y="3568148"/>
                </a:lnTo>
                <a:close/>
                <a:moveTo>
                  <a:pt x="8982520" y="3446038"/>
                </a:moveTo>
                <a:lnTo>
                  <a:pt x="9202929" y="3446038"/>
                </a:lnTo>
                <a:lnTo>
                  <a:pt x="9092724" y="3568148"/>
                </a:lnTo>
                <a:close/>
                <a:moveTo>
                  <a:pt x="8332440" y="3446038"/>
                </a:moveTo>
                <a:lnTo>
                  <a:pt x="8552848" y="3446038"/>
                </a:lnTo>
                <a:lnTo>
                  <a:pt x="8442643" y="3568148"/>
                </a:lnTo>
                <a:close/>
                <a:moveTo>
                  <a:pt x="7682263" y="3446038"/>
                </a:moveTo>
                <a:lnTo>
                  <a:pt x="7902671" y="3446038"/>
                </a:lnTo>
                <a:lnTo>
                  <a:pt x="7792466" y="3568148"/>
                </a:lnTo>
                <a:close/>
                <a:moveTo>
                  <a:pt x="6389734" y="3446038"/>
                </a:moveTo>
                <a:lnTo>
                  <a:pt x="6610142" y="3446038"/>
                </a:lnTo>
                <a:lnTo>
                  <a:pt x="6499938" y="3568148"/>
                </a:lnTo>
                <a:close/>
                <a:moveTo>
                  <a:pt x="5739557" y="3446038"/>
                </a:moveTo>
                <a:lnTo>
                  <a:pt x="5959965" y="3446038"/>
                </a:lnTo>
                <a:lnTo>
                  <a:pt x="5849762" y="3568148"/>
                </a:lnTo>
                <a:close/>
                <a:moveTo>
                  <a:pt x="5089477" y="3446038"/>
                </a:moveTo>
                <a:lnTo>
                  <a:pt x="5309885" y="3446038"/>
                </a:lnTo>
                <a:lnTo>
                  <a:pt x="5199680" y="3568148"/>
                </a:lnTo>
                <a:close/>
                <a:moveTo>
                  <a:pt x="4439300" y="3446038"/>
                </a:moveTo>
                <a:lnTo>
                  <a:pt x="4659707" y="3446038"/>
                </a:lnTo>
                <a:lnTo>
                  <a:pt x="4549504" y="3568148"/>
                </a:lnTo>
                <a:close/>
                <a:moveTo>
                  <a:pt x="3789219" y="3446038"/>
                </a:moveTo>
                <a:lnTo>
                  <a:pt x="4009627" y="3446038"/>
                </a:lnTo>
                <a:lnTo>
                  <a:pt x="3899423" y="3568148"/>
                </a:lnTo>
                <a:close/>
                <a:moveTo>
                  <a:pt x="3139044" y="3446038"/>
                </a:moveTo>
                <a:lnTo>
                  <a:pt x="3359452" y="3446038"/>
                </a:lnTo>
                <a:lnTo>
                  <a:pt x="3249247" y="3568148"/>
                </a:lnTo>
                <a:close/>
                <a:moveTo>
                  <a:pt x="2488963" y="3446038"/>
                </a:moveTo>
                <a:lnTo>
                  <a:pt x="2709371" y="3446038"/>
                </a:lnTo>
                <a:lnTo>
                  <a:pt x="2599166" y="3568148"/>
                </a:lnTo>
                <a:close/>
                <a:moveTo>
                  <a:pt x="1838787" y="3446038"/>
                </a:moveTo>
                <a:lnTo>
                  <a:pt x="2059195" y="3446038"/>
                </a:lnTo>
                <a:lnTo>
                  <a:pt x="1948990" y="3568148"/>
                </a:lnTo>
                <a:close/>
                <a:moveTo>
                  <a:pt x="1188705" y="3446038"/>
                </a:moveTo>
                <a:lnTo>
                  <a:pt x="1409115" y="3446038"/>
                </a:lnTo>
                <a:lnTo>
                  <a:pt x="1298910" y="3568148"/>
                </a:lnTo>
                <a:close/>
                <a:moveTo>
                  <a:pt x="538529" y="3446038"/>
                </a:moveTo>
                <a:lnTo>
                  <a:pt x="758937" y="3446038"/>
                </a:lnTo>
                <a:lnTo>
                  <a:pt x="648733" y="3568148"/>
                </a:lnTo>
                <a:close/>
                <a:moveTo>
                  <a:pt x="324040" y="3356408"/>
                </a:moveTo>
                <a:lnTo>
                  <a:pt x="648746" y="3716263"/>
                </a:lnTo>
                <a:lnTo>
                  <a:pt x="973548" y="3356408"/>
                </a:lnTo>
                <a:lnTo>
                  <a:pt x="1298257" y="3716263"/>
                </a:lnTo>
                <a:lnTo>
                  <a:pt x="1622966" y="3356408"/>
                </a:lnTo>
                <a:lnTo>
                  <a:pt x="1947767" y="3716263"/>
                </a:lnTo>
                <a:lnTo>
                  <a:pt x="2272476" y="3356408"/>
                </a:lnTo>
                <a:lnTo>
                  <a:pt x="2597277" y="3716263"/>
                </a:lnTo>
                <a:lnTo>
                  <a:pt x="2922080" y="3356408"/>
                </a:lnTo>
                <a:lnTo>
                  <a:pt x="3246789" y="3716263"/>
                </a:lnTo>
                <a:lnTo>
                  <a:pt x="3571573" y="3356408"/>
                </a:lnTo>
                <a:lnTo>
                  <a:pt x="3896375" y="3716263"/>
                </a:lnTo>
                <a:lnTo>
                  <a:pt x="4221082" y="3356408"/>
                </a:lnTo>
                <a:lnTo>
                  <a:pt x="4545885" y="3716263"/>
                </a:lnTo>
                <a:lnTo>
                  <a:pt x="4870688" y="3356408"/>
                </a:lnTo>
                <a:lnTo>
                  <a:pt x="5195395" y="3716263"/>
                </a:lnTo>
                <a:lnTo>
                  <a:pt x="5520198" y="3356408"/>
                </a:lnTo>
                <a:lnTo>
                  <a:pt x="5845000" y="3716263"/>
                </a:lnTo>
                <a:lnTo>
                  <a:pt x="6169802" y="3356408"/>
                </a:lnTo>
                <a:lnTo>
                  <a:pt x="6494604" y="3716263"/>
                </a:lnTo>
                <a:lnTo>
                  <a:pt x="6819407" y="3356408"/>
                </a:lnTo>
                <a:lnTo>
                  <a:pt x="7143733" y="3715691"/>
                </a:lnTo>
                <a:lnTo>
                  <a:pt x="7143733" y="3715500"/>
                </a:lnTo>
                <a:lnTo>
                  <a:pt x="7467774" y="3356408"/>
                </a:lnTo>
                <a:lnTo>
                  <a:pt x="7792480" y="3716263"/>
                </a:lnTo>
                <a:lnTo>
                  <a:pt x="8117281" y="3356408"/>
                </a:lnTo>
                <a:lnTo>
                  <a:pt x="8441991" y="3716263"/>
                </a:lnTo>
                <a:lnTo>
                  <a:pt x="8766700" y="3356408"/>
                </a:lnTo>
                <a:lnTo>
                  <a:pt x="9091500" y="3716263"/>
                </a:lnTo>
                <a:lnTo>
                  <a:pt x="9416210" y="3356408"/>
                </a:lnTo>
                <a:lnTo>
                  <a:pt x="9741011" y="3716263"/>
                </a:lnTo>
                <a:lnTo>
                  <a:pt x="10065813" y="3356408"/>
                </a:lnTo>
                <a:lnTo>
                  <a:pt x="10390521" y="3716263"/>
                </a:lnTo>
                <a:lnTo>
                  <a:pt x="10715307" y="3356408"/>
                </a:lnTo>
                <a:lnTo>
                  <a:pt x="11040109" y="3716263"/>
                </a:lnTo>
                <a:lnTo>
                  <a:pt x="11364816" y="3356408"/>
                </a:lnTo>
                <a:lnTo>
                  <a:pt x="11689619" y="3716263"/>
                </a:lnTo>
                <a:lnTo>
                  <a:pt x="12014421" y="3356408"/>
                </a:lnTo>
                <a:lnTo>
                  <a:pt x="12191969" y="3553175"/>
                </a:lnTo>
                <a:lnTo>
                  <a:pt x="12191969" y="3615967"/>
                </a:lnTo>
                <a:lnTo>
                  <a:pt x="12015088" y="3419940"/>
                </a:lnTo>
                <a:lnTo>
                  <a:pt x="11690381" y="3779794"/>
                </a:lnTo>
                <a:lnTo>
                  <a:pt x="11365578" y="3419940"/>
                </a:lnTo>
                <a:lnTo>
                  <a:pt x="11040776" y="3779794"/>
                </a:lnTo>
                <a:lnTo>
                  <a:pt x="10716068" y="3419940"/>
                </a:lnTo>
                <a:lnTo>
                  <a:pt x="10391283" y="3779794"/>
                </a:lnTo>
                <a:lnTo>
                  <a:pt x="10066478" y="3419940"/>
                </a:lnTo>
                <a:lnTo>
                  <a:pt x="9741679" y="3779794"/>
                </a:lnTo>
                <a:lnTo>
                  <a:pt x="9416972" y="3419940"/>
                </a:lnTo>
                <a:lnTo>
                  <a:pt x="9092167" y="3779794"/>
                </a:lnTo>
                <a:lnTo>
                  <a:pt x="8767367" y="3419940"/>
                </a:lnTo>
                <a:lnTo>
                  <a:pt x="8442657" y="3779794"/>
                </a:lnTo>
                <a:lnTo>
                  <a:pt x="8117854" y="3419940"/>
                </a:lnTo>
                <a:lnTo>
                  <a:pt x="7793050" y="3779794"/>
                </a:lnTo>
                <a:lnTo>
                  <a:pt x="7468249" y="3419940"/>
                </a:lnTo>
                <a:lnTo>
                  <a:pt x="7143733" y="3779508"/>
                </a:lnTo>
                <a:lnTo>
                  <a:pt x="7143733" y="3778937"/>
                </a:lnTo>
                <a:lnTo>
                  <a:pt x="6821788" y="3422130"/>
                </a:lnTo>
                <a:lnTo>
                  <a:pt x="6819788" y="3419940"/>
                </a:lnTo>
                <a:lnTo>
                  <a:pt x="6495081" y="3779794"/>
                </a:lnTo>
                <a:lnTo>
                  <a:pt x="6170373" y="3419940"/>
                </a:lnTo>
                <a:lnTo>
                  <a:pt x="5845571" y="3779794"/>
                </a:lnTo>
                <a:lnTo>
                  <a:pt x="5520864" y="3419940"/>
                </a:lnTo>
                <a:lnTo>
                  <a:pt x="5196062" y="3779794"/>
                </a:lnTo>
                <a:lnTo>
                  <a:pt x="4871355" y="3419940"/>
                </a:lnTo>
                <a:lnTo>
                  <a:pt x="4546648" y="3779794"/>
                </a:lnTo>
                <a:lnTo>
                  <a:pt x="4221845" y="3419940"/>
                </a:lnTo>
                <a:lnTo>
                  <a:pt x="3897043" y="3779794"/>
                </a:lnTo>
                <a:lnTo>
                  <a:pt x="3572335" y="3419940"/>
                </a:lnTo>
                <a:lnTo>
                  <a:pt x="3247549" y="3779794"/>
                </a:lnTo>
                <a:lnTo>
                  <a:pt x="2922744" y="3419940"/>
                </a:lnTo>
                <a:lnTo>
                  <a:pt x="2597945" y="3779794"/>
                </a:lnTo>
                <a:lnTo>
                  <a:pt x="2273239" y="3419940"/>
                </a:lnTo>
                <a:lnTo>
                  <a:pt x="1948433" y="3779794"/>
                </a:lnTo>
                <a:lnTo>
                  <a:pt x="1623634" y="3419940"/>
                </a:lnTo>
                <a:lnTo>
                  <a:pt x="1298924" y="3779794"/>
                </a:lnTo>
                <a:lnTo>
                  <a:pt x="974119" y="3419940"/>
                </a:lnTo>
                <a:lnTo>
                  <a:pt x="649317" y="3779794"/>
                </a:lnTo>
                <a:lnTo>
                  <a:pt x="324516" y="3419940"/>
                </a:lnTo>
                <a:lnTo>
                  <a:pt x="0" y="3779508"/>
                </a:lnTo>
                <a:lnTo>
                  <a:pt x="0" y="3715500"/>
                </a:lnTo>
                <a:close/>
                <a:moveTo>
                  <a:pt x="12022707" y="3177719"/>
                </a:moveTo>
                <a:cubicBezTo>
                  <a:pt x="12043757" y="3177719"/>
                  <a:pt x="12060807" y="3194769"/>
                  <a:pt x="12060807" y="3215819"/>
                </a:cubicBezTo>
                <a:cubicBezTo>
                  <a:pt x="12060807" y="3236869"/>
                  <a:pt x="12043757" y="3253919"/>
                  <a:pt x="12022707" y="3253919"/>
                </a:cubicBezTo>
                <a:cubicBezTo>
                  <a:pt x="12001657" y="3253919"/>
                  <a:pt x="11984607" y="3236869"/>
                  <a:pt x="11984607" y="3215819"/>
                </a:cubicBezTo>
                <a:cubicBezTo>
                  <a:pt x="11984607" y="3194769"/>
                  <a:pt x="12001657" y="3177719"/>
                  <a:pt x="12022707" y="3177719"/>
                </a:cubicBezTo>
                <a:close/>
                <a:moveTo>
                  <a:pt x="11372626" y="3177719"/>
                </a:moveTo>
                <a:cubicBezTo>
                  <a:pt x="11393676" y="3177719"/>
                  <a:pt x="11410726" y="3194769"/>
                  <a:pt x="11410726" y="3215819"/>
                </a:cubicBezTo>
                <a:cubicBezTo>
                  <a:pt x="11410726" y="3236869"/>
                  <a:pt x="11393676" y="3253919"/>
                  <a:pt x="11372626" y="3253919"/>
                </a:cubicBezTo>
                <a:cubicBezTo>
                  <a:pt x="11351576" y="3253919"/>
                  <a:pt x="11334526" y="3236869"/>
                  <a:pt x="11334526" y="3215819"/>
                </a:cubicBezTo>
                <a:cubicBezTo>
                  <a:pt x="11334526" y="3194769"/>
                  <a:pt x="11351576" y="3177719"/>
                  <a:pt x="11372626" y="3177719"/>
                </a:cubicBezTo>
                <a:close/>
                <a:moveTo>
                  <a:pt x="10722545" y="3177719"/>
                </a:moveTo>
                <a:cubicBezTo>
                  <a:pt x="10743595" y="3177719"/>
                  <a:pt x="10760645" y="3194769"/>
                  <a:pt x="10760645" y="3215819"/>
                </a:cubicBezTo>
                <a:cubicBezTo>
                  <a:pt x="10760645" y="3236869"/>
                  <a:pt x="10743595" y="3253919"/>
                  <a:pt x="10722545" y="3253919"/>
                </a:cubicBezTo>
                <a:cubicBezTo>
                  <a:pt x="10701497" y="3253919"/>
                  <a:pt x="10684450" y="3236869"/>
                  <a:pt x="10684450" y="3215819"/>
                </a:cubicBezTo>
                <a:cubicBezTo>
                  <a:pt x="10684450" y="3194769"/>
                  <a:pt x="10701497" y="3177719"/>
                  <a:pt x="10722545" y="3177719"/>
                </a:cubicBezTo>
                <a:close/>
                <a:moveTo>
                  <a:pt x="10072475" y="3177719"/>
                </a:moveTo>
                <a:cubicBezTo>
                  <a:pt x="10093520" y="3177719"/>
                  <a:pt x="10110572" y="3194769"/>
                  <a:pt x="10110572" y="3215819"/>
                </a:cubicBezTo>
                <a:cubicBezTo>
                  <a:pt x="10110572" y="3236869"/>
                  <a:pt x="10093520" y="3253919"/>
                  <a:pt x="10072475" y="3253919"/>
                </a:cubicBezTo>
                <a:cubicBezTo>
                  <a:pt x="10051423" y="3253919"/>
                  <a:pt x="10034374" y="3236869"/>
                  <a:pt x="10034374" y="3215819"/>
                </a:cubicBezTo>
                <a:cubicBezTo>
                  <a:pt x="10034374" y="3194769"/>
                  <a:pt x="10051423" y="3177719"/>
                  <a:pt x="10072475" y="3177719"/>
                </a:cubicBezTo>
                <a:close/>
                <a:moveTo>
                  <a:pt x="9422394" y="3177719"/>
                </a:moveTo>
                <a:cubicBezTo>
                  <a:pt x="9443445" y="3177719"/>
                  <a:pt x="9460495" y="3194769"/>
                  <a:pt x="9460495" y="3215819"/>
                </a:cubicBezTo>
                <a:cubicBezTo>
                  <a:pt x="9460495" y="3236869"/>
                  <a:pt x="9443445" y="3253919"/>
                  <a:pt x="9422394" y="3253919"/>
                </a:cubicBezTo>
                <a:cubicBezTo>
                  <a:pt x="9401344" y="3253919"/>
                  <a:pt x="9384294" y="3236869"/>
                  <a:pt x="9384294" y="3215819"/>
                </a:cubicBezTo>
                <a:cubicBezTo>
                  <a:pt x="9384294" y="3194769"/>
                  <a:pt x="9401344" y="3177719"/>
                  <a:pt x="9422394" y="3177719"/>
                </a:cubicBezTo>
                <a:close/>
                <a:moveTo>
                  <a:pt x="8772313" y="3177719"/>
                </a:moveTo>
                <a:cubicBezTo>
                  <a:pt x="8793363" y="3177719"/>
                  <a:pt x="8810412" y="3194769"/>
                  <a:pt x="8810412" y="3215819"/>
                </a:cubicBezTo>
                <a:cubicBezTo>
                  <a:pt x="8810412" y="3236869"/>
                  <a:pt x="8793363" y="3253919"/>
                  <a:pt x="8772313" y="3253919"/>
                </a:cubicBezTo>
                <a:cubicBezTo>
                  <a:pt x="8751264" y="3253919"/>
                  <a:pt x="8734212" y="3236869"/>
                  <a:pt x="8734212" y="3215819"/>
                </a:cubicBezTo>
                <a:cubicBezTo>
                  <a:pt x="8734212" y="3194769"/>
                  <a:pt x="8751264" y="3177719"/>
                  <a:pt x="8772313" y="3177719"/>
                </a:cubicBezTo>
                <a:close/>
                <a:moveTo>
                  <a:pt x="8122229" y="3177719"/>
                </a:moveTo>
                <a:cubicBezTo>
                  <a:pt x="8143279" y="3177719"/>
                  <a:pt x="8160329" y="3194769"/>
                  <a:pt x="8160329" y="3215819"/>
                </a:cubicBezTo>
                <a:cubicBezTo>
                  <a:pt x="8160329" y="3236869"/>
                  <a:pt x="8143279" y="3253919"/>
                  <a:pt x="8122229" y="3253919"/>
                </a:cubicBezTo>
                <a:cubicBezTo>
                  <a:pt x="8101180" y="3253919"/>
                  <a:pt x="8084130" y="3236869"/>
                  <a:pt x="8084130" y="3215819"/>
                </a:cubicBezTo>
                <a:cubicBezTo>
                  <a:pt x="8084130" y="3194769"/>
                  <a:pt x="8101180" y="3177719"/>
                  <a:pt x="8122229" y="3177719"/>
                </a:cubicBezTo>
                <a:close/>
                <a:moveTo>
                  <a:pt x="7472149" y="3177719"/>
                </a:moveTo>
                <a:cubicBezTo>
                  <a:pt x="7493198" y="3177719"/>
                  <a:pt x="7510248" y="3194769"/>
                  <a:pt x="7510248" y="3215819"/>
                </a:cubicBezTo>
                <a:cubicBezTo>
                  <a:pt x="7510248" y="3236869"/>
                  <a:pt x="7493198" y="3253919"/>
                  <a:pt x="7472149" y="3253919"/>
                </a:cubicBezTo>
                <a:cubicBezTo>
                  <a:pt x="7451100" y="3253919"/>
                  <a:pt x="7434050" y="3236869"/>
                  <a:pt x="7434050" y="3215819"/>
                </a:cubicBezTo>
                <a:cubicBezTo>
                  <a:pt x="7434050" y="3194769"/>
                  <a:pt x="7451100" y="3177719"/>
                  <a:pt x="7472149" y="3177719"/>
                </a:cubicBezTo>
                <a:close/>
                <a:moveTo>
                  <a:pt x="6829217" y="3177719"/>
                </a:moveTo>
                <a:cubicBezTo>
                  <a:pt x="6850267" y="3177719"/>
                  <a:pt x="6867317" y="3194770"/>
                  <a:pt x="6867317" y="3215819"/>
                </a:cubicBezTo>
                <a:cubicBezTo>
                  <a:pt x="6867317" y="3236869"/>
                  <a:pt x="6850267" y="3253920"/>
                  <a:pt x="6829217" y="3253920"/>
                </a:cubicBezTo>
                <a:cubicBezTo>
                  <a:pt x="6808167" y="3253920"/>
                  <a:pt x="6791117" y="3236869"/>
                  <a:pt x="6791117" y="3215819"/>
                </a:cubicBezTo>
                <a:cubicBezTo>
                  <a:pt x="6791117" y="3194770"/>
                  <a:pt x="6808167" y="3177719"/>
                  <a:pt x="6829217" y="3177719"/>
                </a:cubicBezTo>
                <a:close/>
                <a:moveTo>
                  <a:pt x="6179136" y="3177719"/>
                </a:moveTo>
                <a:cubicBezTo>
                  <a:pt x="6200186" y="3177719"/>
                  <a:pt x="6217236" y="3194770"/>
                  <a:pt x="6217236" y="3215819"/>
                </a:cubicBezTo>
                <a:cubicBezTo>
                  <a:pt x="6217236" y="3236869"/>
                  <a:pt x="6200186" y="3253920"/>
                  <a:pt x="6179136" y="3253920"/>
                </a:cubicBezTo>
                <a:cubicBezTo>
                  <a:pt x="6158086" y="3253920"/>
                  <a:pt x="6141036" y="3236869"/>
                  <a:pt x="6141036" y="3215819"/>
                </a:cubicBezTo>
                <a:cubicBezTo>
                  <a:pt x="6141036" y="3194770"/>
                  <a:pt x="6158086" y="3177719"/>
                  <a:pt x="6179136" y="3177719"/>
                </a:cubicBezTo>
                <a:close/>
                <a:moveTo>
                  <a:pt x="5529055" y="3177719"/>
                </a:moveTo>
                <a:cubicBezTo>
                  <a:pt x="5550104" y="3177719"/>
                  <a:pt x="5567154" y="3194770"/>
                  <a:pt x="5567154" y="3215819"/>
                </a:cubicBezTo>
                <a:cubicBezTo>
                  <a:pt x="5567154" y="3236869"/>
                  <a:pt x="5550104" y="3253920"/>
                  <a:pt x="5529055" y="3253920"/>
                </a:cubicBezTo>
                <a:cubicBezTo>
                  <a:pt x="5508005" y="3253920"/>
                  <a:pt x="5490954" y="3236869"/>
                  <a:pt x="5490954" y="3215819"/>
                </a:cubicBezTo>
                <a:cubicBezTo>
                  <a:pt x="5490954" y="3194770"/>
                  <a:pt x="5508005" y="3177719"/>
                  <a:pt x="5529055" y="3177719"/>
                </a:cubicBezTo>
                <a:close/>
                <a:moveTo>
                  <a:pt x="4878973" y="3177719"/>
                </a:moveTo>
                <a:cubicBezTo>
                  <a:pt x="4900024" y="3177719"/>
                  <a:pt x="4917074" y="3194770"/>
                  <a:pt x="4917074" y="3215819"/>
                </a:cubicBezTo>
                <a:cubicBezTo>
                  <a:pt x="4917074" y="3236869"/>
                  <a:pt x="4900024" y="3253920"/>
                  <a:pt x="4878973" y="3253920"/>
                </a:cubicBezTo>
                <a:cubicBezTo>
                  <a:pt x="4857923" y="3253920"/>
                  <a:pt x="4840874" y="3236869"/>
                  <a:pt x="4840874" y="3215819"/>
                </a:cubicBezTo>
                <a:cubicBezTo>
                  <a:pt x="4840874" y="3194770"/>
                  <a:pt x="4857923" y="3177719"/>
                  <a:pt x="4878973" y="3177719"/>
                </a:cubicBezTo>
                <a:close/>
                <a:moveTo>
                  <a:pt x="4228892" y="3177719"/>
                </a:moveTo>
                <a:cubicBezTo>
                  <a:pt x="4249942" y="3177719"/>
                  <a:pt x="4266993" y="3194770"/>
                  <a:pt x="4266993" y="3215819"/>
                </a:cubicBezTo>
                <a:cubicBezTo>
                  <a:pt x="4266993" y="3236869"/>
                  <a:pt x="4249942" y="3253920"/>
                  <a:pt x="4228892" y="3253920"/>
                </a:cubicBezTo>
                <a:cubicBezTo>
                  <a:pt x="4207843" y="3253920"/>
                  <a:pt x="4190793" y="3236869"/>
                  <a:pt x="4190793" y="3215819"/>
                </a:cubicBezTo>
                <a:cubicBezTo>
                  <a:pt x="4190793" y="3194770"/>
                  <a:pt x="4207843" y="3177719"/>
                  <a:pt x="4228892" y="3177719"/>
                </a:cubicBezTo>
                <a:close/>
                <a:moveTo>
                  <a:pt x="3578812" y="3177719"/>
                </a:moveTo>
                <a:cubicBezTo>
                  <a:pt x="3599862" y="3177719"/>
                  <a:pt x="3616912" y="3194770"/>
                  <a:pt x="3616912" y="3215819"/>
                </a:cubicBezTo>
                <a:cubicBezTo>
                  <a:pt x="3616912" y="3236869"/>
                  <a:pt x="3599862" y="3253920"/>
                  <a:pt x="3578812" y="3253920"/>
                </a:cubicBezTo>
                <a:cubicBezTo>
                  <a:pt x="3557763" y="3253920"/>
                  <a:pt x="3540717" y="3236869"/>
                  <a:pt x="3540717" y="3215819"/>
                </a:cubicBezTo>
                <a:cubicBezTo>
                  <a:pt x="3540717" y="3194770"/>
                  <a:pt x="3557763" y="3177719"/>
                  <a:pt x="3578812" y="3177719"/>
                </a:cubicBezTo>
                <a:close/>
                <a:moveTo>
                  <a:pt x="2928742" y="3177719"/>
                </a:moveTo>
                <a:cubicBezTo>
                  <a:pt x="2949787" y="3177719"/>
                  <a:pt x="2966839" y="3194770"/>
                  <a:pt x="2966839" y="3215819"/>
                </a:cubicBezTo>
                <a:cubicBezTo>
                  <a:pt x="2966839" y="3236869"/>
                  <a:pt x="2949787" y="3253920"/>
                  <a:pt x="2928742" y="3253920"/>
                </a:cubicBezTo>
                <a:cubicBezTo>
                  <a:pt x="2907689" y="3253920"/>
                  <a:pt x="2890641" y="3236869"/>
                  <a:pt x="2890641" y="3215819"/>
                </a:cubicBezTo>
                <a:cubicBezTo>
                  <a:pt x="2890641" y="3194770"/>
                  <a:pt x="2907689" y="3177719"/>
                  <a:pt x="2928742" y="3177719"/>
                </a:cubicBezTo>
                <a:close/>
                <a:moveTo>
                  <a:pt x="2278660" y="3177719"/>
                </a:moveTo>
                <a:cubicBezTo>
                  <a:pt x="2299712" y="3177719"/>
                  <a:pt x="2316762" y="3194770"/>
                  <a:pt x="2316762" y="3215819"/>
                </a:cubicBezTo>
                <a:cubicBezTo>
                  <a:pt x="2316762" y="3236869"/>
                  <a:pt x="2299712" y="3253920"/>
                  <a:pt x="2278660" y="3253920"/>
                </a:cubicBezTo>
                <a:cubicBezTo>
                  <a:pt x="2257611" y="3253920"/>
                  <a:pt x="2240562" y="3236869"/>
                  <a:pt x="2240562" y="3215819"/>
                </a:cubicBezTo>
                <a:cubicBezTo>
                  <a:pt x="2240562" y="3194770"/>
                  <a:pt x="2257611" y="3177719"/>
                  <a:pt x="2278660" y="3177719"/>
                </a:cubicBezTo>
                <a:close/>
                <a:moveTo>
                  <a:pt x="1628579" y="3177719"/>
                </a:moveTo>
                <a:cubicBezTo>
                  <a:pt x="1649630" y="3177719"/>
                  <a:pt x="1666678" y="3194770"/>
                  <a:pt x="1666678" y="3215819"/>
                </a:cubicBezTo>
                <a:cubicBezTo>
                  <a:pt x="1666678" y="3236869"/>
                  <a:pt x="1649630" y="3253920"/>
                  <a:pt x="1628579" y="3253920"/>
                </a:cubicBezTo>
                <a:cubicBezTo>
                  <a:pt x="1607530" y="3253920"/>
                  <a:pt x="1590478" y="3236869"/>
                  <a:pt x="1590478" y="3215819"/>
                </a:cubicBezTo>
                <a:cubicBezTo>
                  <a:pt x="1590478" y="3194770"/>
                  <a:pt x="1607530" y="3177719"/>
                  <a:pt x="1628579" y="3177719"/>
                </a:cubicBezTo>
                <a:close/>
                <a:moveTo>
                  <a:pt x="978495" y="3177719"/>
                </a:moveTo>
                <a:cubicBezTo>
                  <a:pt x="999546" y="3177719"/>
                  <a:pt x="1016596" y="3194770"/>
                  <a:pt x="1016596" y="3215819"/>
                </a:cubicBezTo>
                <a:cubicBezTo>
                  <a:pt x="1016596" y="3236869"/>
                  <a:pt x="999546" y="3253920"/>
                  <a:pt x="978495" y="3253920"/>
                </a:cubicBezTo>
                <a:cubicBezTo>
                  <a:pt x="957446" y="3253920"/>
                  <a:pt x="940396" y="3236869"/>
                  <a:pt x="940396" y="3215819"/>
                </a:cubicBezTo>
                <a:cubicBezTo>
                  <a:pt x="940396" y="3194770"/>
                  <a:pt x="957446" y="3177719"/>
                  <a:pt x="978495" y="3177719"/>
                </a:cubicBezTo>
                <a:close/>
                <a:moveTo>
                  <a:pt x="328415" y="3177719"/>
                </a:moveTo>
                <a:cubicBezTo>
                  <a:pt x="349465" y="3177719"/>
                  <a:pt x="366515" y="3194770"/>
                  <a:pt x="366515" y="3215819"/>
                </a:cubicBezTo>
                <a:cubicBezTo>
                  <a:pt x="366515" y="3236869"/>
                  <a:pt x="349465" y="3253920"/>
                  <a:pt x="328415" y="3253920"/>
                </a:cubicBezTo>
                <a:cubicBezTo>
                  <a:pt x="307365" y="3253920"/>
                  <a:pt x="290315" y="3236869"/>
                  <a:pt x="290315" y="3215819"/>
                </a:cubicBezTo>
                <a:cubicBezTo>
                  <a:pt x="290315" y="3194770"/>
                  <a:pt x="307365" y="3177719"/>
                  <a:pt x="328415" y="3177719"/>
                </a:cubicBezTo>
                <a:close/>
                <a:moveTo>
                  <a:pt x="324040" y="2961882"/>
                </a:moveTo>
                <a:lnTo>
                  <a:pt x="648746" y="3321737"/>
                </a:lnTo>
                <a:lnTo>
                  <a:pt x="973548" y="2961882"/>
                </a:lnTo>
                <a:lnTo>
                  <a:pt x="1298257" y="3321737"/>
                </a:lnTo>
                <a:lnTo>
                  <a:pt x="1622966" y="2961882"/>
                </a:lnTo>
                <a:lnTo>
                  <a:pt x="1947767" y="3321737"/>
                </a:lnTo>
                <a:lnTo>
                  <a:pt x="2272476" y="2961882"/>
                </a:lnTo>
                <a:lnTo>
                  <a:pt x="2597277" y="3321737"/>
                </a:lnTo>
                <a:lnTo>
                  <a:pt x="2922080" y="2961882"/>
                </a:lnTo>
                <a:lnTo>
                  <a:pt x="3246789" y="3321737"/>
                </a:lnTo>
                <a:lnTo>
                  <a:pt x="3571573" y="2961882"/>
                </a:lnTo>
                <a:lnTo>
                  <a:pt x="3896375" y="3321737"/>
                </a:lnTo>
                <a:lnTo>
                  <a:pt x="4221082" y="2961882"/>
                </a:lnTo>
                <a:lnTo>
                  <a:pt x="4545885" y="3321737"/>
                </a:lnTo>
                <a:lnTo>
                  <a:pt x="4870688" y="2961882"/>
                </a:lnTo>
                <a:lnTo>
                  <a:pt x="5195395" y="3321737"/>
                </a:lnTo>
                <a:lnTo>
                  <a:pt x="5520198" y="2961882"/>
                </a:lnTo>
                <a:lnTo>
                  <a:pt x="5845000" y="3321737"/>
                </a:lnTo>
                <a:lnTo>
                  <a:pt x="6169802" y="2961882"/>
                </a:lnTo>
                <a:lnTo>
                  <a:pt x="6494604" y="3321737"/>
                </a:lnTo>
                <a:lnTo>
                  <a:pt x="6819407" y="2961882"/>
                </a:lnTo>
                <a:lnTo>
                  <a:pt x="7143733" y="3321165"/>
                </a:lnTo>
                <a:lnTo>
                  <a:pt x="7143733" y="3320975"/>
                </a:lnTo>
                <a:lnTo>
                  <a:pt x="7467774" y="2961882"/>
                </a:lnTo>
                <a:lnTo>
                  <a:pt x="7792480" y="3321737"/>
                </a:lnTo>
                <a:lnTo>
                  <a:pt x="8117281" y="2961882"/>
                </a:lnTo>
                <a:lnTo>
                  <a:pt x="8441991" y="3321737"/>
                </a:lnTo>
                <a:lnTo>
                  <a:pt x="8766700" y="2961882"/>
                </a:lnTo>
                <a:lnTo>
                  <a:pt x="9091500" y="3321737"/>
                </a:lnTo>
                <a:lnTo>
                  <a:pt x="9416210" y="2961882"/>
                </a:lnTo>
                <a:lnTo>
                  <a:pt x="9741011" y="3321737"/>
                </a:lnTo>
                <a:lnTo>
                  <a:pt x="10065813" y="2961882"/>
                </a:lnTo>
                <a:lnTo>
                  <a:pt x="10390521" y="3321737"/>
                </a:lnTo>
                <a:lnTo>
                  <a:pt x="10715307" y="2961882"/>
                </a:lnTo>
                <a:lnTo>
                  <a:pt x="11040109" y="3321737"/>
                </a:lnTo>
                <a:lnTo>
                  <a:pt x="11364816" y="2961882"/>
                </a:lnTo>
                <a:lnTo>
                  <a:pt x="11689619" y="3321737"/>
                </a:lnTo>
                <a:lnTo>
                  <a:pt x="12014421" y="2961882"/>
                </a:lnTo>
                <a:lnTo>
                  <a:pt x="12191969" y="3158649"/>
                </a:lnTo>
                <a:lnTo>
                  <a:pt x="12191969" y="3221441"/>
                </a:lnTo>
                <a:lnTo>
                  <a:pt x="12015088" y="3025414"/>
                </a:lnTo>
                <a:lnTo>
                  <a:pt x="11690381" y="3385268"/>
                </a:lnTo>
                <a:lnTo>
                  <a:pt x="11365578" y="3025414"/>
                </a:lnTo>
                <a:lnTo>
                  <a:pt x="11040776" y="3385268"/>
                </a:lnTo>
                <a:lnTo>
                  <a:pt x="10716068" y="3025414"/>
                </a:lnTo>
                <a:lnTo>
                  <a:pt x="10391283" y="3385268"/>
                </a:lnTo>
                <a:lnTo>
                  <a:pt x="10066478" y="3025414"/>
                </a:lnTo>
                <a:lnTo>
                  <a:pt x="9741679" y="3385268"/>
                </a:lnTo>
                <a:lnTo>
                  <a:pt x="9416972" y="3025414"/>
                </a:lnTo>
                <a:lnTo>
                  <a:pt x="9092168" y="3385268"/>
                </a:lnTo>
                <a:lnTo>
                  <a:pt x="8767367" y="3025414"/>
                </a:lnTo>
                <a:lnTo>
                  <a:pt x="8442658" y="3385268"/>
                </a:lnTo>
                <a:lnTo>
                  <a:pt x="8117854" y="3025414"/>
                </a:lnTo>
                <a:lnTo>
                  <a:pt x="7793051" y="3385268"/>
                </a:lnTo>
                <a:lnTo>
                  <a:pt x="7468249" y="3025414"/>
                </a:lnTo>
                <a:lnTo>
                  <a:pt x="7143733" y="3384983"/>
                </a:lnTo>
                <a:lnTo>
                  <a:pt x="7143733" y="3384411"/>
                </a:lnTo>
                <a:lnTo>
                  <a:pt x="6821788" y="3027605"/>
                </a:lnTo>
                <a:lnTo>
                  <a:pt x="6819788" y="3025414"/>
                </a:lnTo>
                <a:lnTo>
                  <a:pt x="6495081" y="3385269"/>
                </a:lnTo>
                <a:lnTo>
                  <a:pt x="6170373" y="3025414"/>
                </a:lnTo>
                <a:lnTo>
                  <a:pt x="5845571" y="3385269"/>
                </a:lnTo>
                <a:lnTo>
                  <a:pt x="5520864" y="3025414"/>
                </a:lnTo>
                <a:lnTo>
                  <a:pt x="5196062" y="3385269"/>
                </a:lnTo>
                <a:lnTo>
                  <a:pt x="4871355" y="3025414"/>
                </a:lnTo>
                <a:lnTo>
                  <a:pt x="4546648" y="3385269"/>
                </a:lnTo>
                <a:lnTo>
                  <a:pt x="4221845" y="3025414"/>
                </a:lnTo>
                <a:lnTo>
                  <a:pt x="3897043" y="3385269"/>
                </a:lnTo>
                <a:lnTo>
                  <a:pt x="3572335" y="3025414"/>
                </a:lnTo>
                <a:lnTo>
                  <a:pt x="3247549" y="3385269"/>
                </a:lnTo>
                <a:lnTo>
                  <a:pt x="2922744" y="3025414"/>
                </a:lnTo>
                <a:lnTo>
                  <a:pt x="2597945" y="3385269"/>
                </a:lnTo>
                <a:lnTo>
                  <a:pt x="2273239" y="3025414"/>
                </a:lnTo>
                <a:lnTo>
                  <a:pt x="1948435" y="3385269"/>
                </a:lnTo>
                <a:lnTo>
                  <a:pt x="1623634" y="3025414"/>
                </a:lnTo>
                <a:lnTo>
                  <a:pt x="1298924" y="3385269"/>
                </a:lnTo>
                <a:lnTo>
                  <a:pt x="974119" y="3025414"/>
                </a:lnTo>
                <a:lnTo>
                  <a:pt x="649317" y="3385269"/>
                </a:lnTo>
                <a:lnTo>
                  <a:pt x="324516" y="3025414"/>
                </a:lnTo>
                <a:lnTo>
                  <a:pt x="0" y="3384983"/>
                </a:lnTo>
                <a:lnTo>
                  <a:pt x="0" y="3320975"/>
                </a:lnTo>
                <a:close/>
                <a:moveTo>
                  <a:pt x="11583033" y="2854250"/>
                </a:moveTo>
                <a:lnTo>
                  <a:pt x="11803441" y="2854250"/>
                </a:lnTo>
                <a:lnTo>
                  <a:pt x="11693237" y="2976361"/>
                </a:lnTo>
                <a:close/>
                <a:moveTo>
                  <a:pt x="10932952" y="2854250"/>
                </a:moveTo>
                <a:lnTo>
                  <a:pt x="11153360" y="2854250"/>
                </a:lnTo>
                <a:lnTo>
                  <a:pt x="11043156" y="2976361"/>
                </a:lnTo>
                <a:close/>
                <a:moveTo>
                  <a:pt x="10282779" y="2854250"/>
                </a:moveTo>
                <a:lnTo>
                  <a:pt x="10503186" y="2854250"/>
                </a:lnTo>
                <a:lnTo>
                  <a:pt x="10392982" y="2976361"/>
                </a:lnTo>
                <a:close/>
                <a:moveTo>
                  <a:pt x="9632697" y="2854250"/>
                </a:moveTo>
                <a:lnTo>
                  <a:pt x="9853106" y="2854250"/>
                </a:lnTo>
                <a:lnTo>
                  <a:pt x="9742901" y="2976361"/>
                </a:lnTo>
                <a:close/>
                <a:moveTo>
                  <a:pt x="8982521" y="2854250"/>
                </a:moveTo>
                <a:lnTo>
                  <a:pt x="9202930" y="2854250"/>
                </a:lnTo>
                <a:lnTo>
                  <a:pt x="9092725" y="2976361"/>
                </a:lnTo>
                <a:close/>
                <a:moveTo>
                  <a:pt x="8332440" y="2854250"/>
                </a:moveTo>
                <a:lnTo>
                  <a:pt x="8552849" y="2854250"/>
                </a:lnTo>
                <a:lnTo>
                  <a:pt x="8442644" y="2976361"/>
                </a:lnTo>
                <a:close/>
                <a:moveTo>
                  <a:pt x="7682263" y="2854250"/>
                </a:moveTo>
                <a:lnTo>
                  <a:pt x="7902673" y="2854250"/>
                </a:lnTo>
                <a:lnTo>
                  <a:pt x="7792468" y="2976361"/>
                </a:lnTo>
                <a:close/>
                <a:moveTo>
                  <a:pt x="6389734" y="2854250"/>
                </a:moveTo>
                <a:lnTo>
                  <a:pt x="6610142" y="2854250"/>
                </a:lnTo>
                <a:lnTo>
                  <a:pt x="6499938" y="2976362"/>
                </a:lnTo>
                <a:close/>
                <a:moveTo>
                  <a:pt x="5739557" y="2854250"/>
                </a:moveTo>
                <a:lnTo>
                  <a:pt x="5959965" y="2854250"/>
                </a:lnTo>
                <a:lnTo>
                  <a:pt x="5849762" y="2976362"/>
                </a:lnTo>
                <a:close/>
                <a:moveTo>
                  <a:pt x="5089477" y="2854250"/>
                </a:moveTo>
                <a:lnTo>
                  <a:pt x="5309885" y="2854250"/>
                </a:lnTo>
                <a:lnTo>
                  <a:pt x="5199680" y="2976362"/>
                </a:lnTo>
                <a:close/>
                <a:moveTo>
                  <a:pt x="4439300" y="2854250"/>
                </a:moveTo>
                <a:lnTo>
                  <a:pt x="4659707" y="2854250"/>
                </a:lnTo>
                <a:lnTo>
                  <a:pt x="4549504" y="2976362"/>
                </a:lnTo>
                <a:close/>
                <a:moveTo>
                  <a:pt x="3789219" y="2854250"/>
                </a:moveTo>
                <a:lnTo>
                  <a:pt x="4009627" y="2854250"/>
                </a:lnTo>
                <a:lnTo>
                  <a:pt x="3899423" y="2976362"/>
                </a:lnTo>
                <a:close/>
                <a:moveTo>
                  <a:pt x="3139046" y="2854250"/>
                </a:moveTo>
                <a:lnTo>
                  <a:pt x="3359452" y="2854250"/>
                </a:lnTo>
                <a:lnTo>
                  <a:pt x="3249249" y="2976362"/>
                </a:lnTo>
                <a:close/>
                <a:moveTo>
                  <a:pt x="2488963" y="2854250"/>
                </a:moveTo>
                <a:lnTo>
                  <a:pt x="2709373" y="2854250"/>
                </a:lnTo>
                <a:lnTo>
                  <a:pt x="2599168" y="2976362"/>
                </a:lnTo>
                <a:close/>
                <a:moveTo>
                  <a:pt x="1838787" y="2854250"/>
                </a:moveTo>
                <a:lnTo>
                  <a:pt x="2059197" y="2854250"/>
                </a:lnTo>
                <a:lnTo>
                  <a:pt x="1948992" y="2976362"/>
                </a:lnTo>
                <a:close/>
                <a:moveTo>
                  <a:pt x="1188707" y="2854250"/>
                </a:moveTo>
                <a:lnTo>
                  <a:pt x="1409115" y="2854250"/>
                </a:lnTo>
                <a:lnTo>
                  <a:pt x="1298910" y="2976362"/>
                </a:lnTo>
                <a:close/>
                <a:moveTo>
                  <a:pt x="538530" y="2854250"/>
                </a:moveTo>
                <a:lnTo>
                  <a:pt x="758939" y="2854250"/>
                </a:lnTo>
                <a:lnTo>
                  <a:pt x="648734" y="2976362"/>
                </a:lnTo>
                <a:close/>
                <a:moveTo>
                  <a:pt x="324040" y="2764620"/>
                </a:moveTo>
                <a:lnTo>
                  <a:pt x="648746" y="3124476"/>
                </a:lnTo>
                <a:lnTo>
                  <a:pt x="973548" y="2764620"/>
                </a:lnTo>
                <a:lnTo>
                  <a:pt x="1298257" y="3124476"/>
                </a:lnTo>
                <a:lnTo>
                  <a:pt x="1622966" y="2764620"/>
                </a:lnTo>
                <a:lnTo>
                  <a:pt x="1947767" y="3124476"/>
                </a:lnTo>
                <a:lnTo>
                  <a:pt x="2272476" y="2764620"/>
                </a:lnTo>
                <a:lnTo>
                  <a:pt x="2597277" y="3124476"/>
                </a:lnTo>
                <a:lnTo>
                  <a:pt x="2922080" y="2764620"/>
                </a:lnTo>
                <a:lnTo>
                  <a:pt x="3246789" y="3124476"/>
                </a:lnTo>
                <a:lnTo>
                  <a:pt x="3571573" y="2764620"/>
                </a:lnTo>
                <a:lnTo>
                  <a:pt x="3896375" y="3124476"/>
                </a:lnTo>
                <a:lnTo>
                  <a:pt x="4221082" y="2764620"/>
                </a:lnTo>
                <a:lnTo>
                  <a:pt x="4545885" y="3124476"/>
                </a:lnTo>
                <a:lnTo>
                  <a:pt x="4870688" y="2764620"/>
                </a:lnTo>
                <a:lnTo>
                  <a:pt x="5195395" y="3124476"/>
                </a:lnTo>
                <a:lnTo>
                  <a:pt x="5520198" y="2764620"/>
                </a:lnTo>
                <a:lnTo>
                  <a:pt x="5845000" y="3124476"/>
                </a:lnTo>
                <a:lnTo>
                  <a:pt x="6169802" y="2764620"/>
                </a:lnTo>
                <a:lnTo>
                  <a:pt x="6494604" y="3124476"/>
                </a:lnTo>
                <a:lnTo>
                  <a:pt x="6819407" y="2764620"/>
                </a:lnTo>
                <a:lnTo>
                  <a:pt x="7143733" y="3123904"/>
                </a:lnTo>
                <a:lnTo>
                  <a:pt x="7143733" y="3123713"/>
                </a:lnTo>
                <a:lnTo>
                  <a:pt x="7467774" y="2764620"/>
                </a:lnTo>
                <a:lnTo>
                  <a:pt x="7792480" y="3124475"/>
                </a:lnTo>
                <a:lnTo>
                  <a:pt x="8117281" y="2764620"/>
                </a:lnTo>
                <a:lnTo>
                  <a:pt x="8441991" y="3124475"/>
                </a:lnTo>
                <a:lnTo>
                  <a:pt x="8766700" y="2764620"/>
                </a:lnTo>
                <a:lnTo>
                  <a:pt x="9091500" y="3124475"/>
                </a:lnTo>
                <a:lnTo>
                  <a:pt x="9416210" y="2764620"/>
                </a:lnTo>
                <a:lnTo>
                  <a:pt x="9741011" y="3124475"/>
                </a:lnTo>
                <a:lnTo>
                  <a:pt x="10065813" y="2764620"/>
                </a:lnTo>
                <a:lnTo>
                  <a:pt x="10390521" y="3124475"/>
                </a:lnTo>
                <a:lnTo>
                  <a:pt x="10715307" y="2764620"/>
                </a:lnTo>
                <a:lnTo>
                  <a:pt x="11040109" y="3124475"/>
                </a:lnTo>
                <a:lnTo>
                  <a:pt x="11364816" y="2764620"/>
                </a:lnTo>
                <a:lnTo>
                  <a:pt x="11689619" y="3124475"/>
                </a:lnTo>
                <a:lnTo>
                  <a:pt x="12014421" y="2764620"/>
                </a:lnTo>
                <a:lnTo>
                  <a:pt x="12191969" y="2961387"/>
                </a:lnTo>
                <a:lnTo>
                  <a:pt x="12191969" y="3024179"/>
                </a:lnTo>
                <a:lnTo>
                  <a:pt x="12015088" y="2828152"/>
                </a:lnTo>
                <a:lnTo>
                  <a:pt x="11690381" y="3188006"/>
                </a:lnTo>
                <a:lnTo>
                  <a:pt x="11365578" y="2828152"/>
                </a:lnTo>
                <a:lnTo>
                  <a:pt x="11040776" y="3188006"/>
                </a:lnTo>
                <a:lnTo>
                  <a:pt x="10716068" y="2828152"/>
                </a:lnTo>
                <a:lnTo>
                  <a:pt x="10391283" y="3188006"/>
                </a:lnTo>
                <a:lnTo>
                  <a:pt x="10066478" y="2828152"/>
                </a:lnTo>
                <a:lnTo>
                  <a:pt x="9741679" y="3188006"/>
                </a:lnTo>
                <a:lnTo>
                  <a:pt x="9416972" y="2828152"/>
                </a:lnTo>
                <a:lnTo>
                  <a:pt x="9092168" y="3188006"/>
                </a:lnTo>
                <a:lnTo>
                  <a:pt x="8767367" y="2828152"/>
                </a:lnTo>
                <a:lnTo>
                  <a:pt x="8442657" y="3188006"/>
                </a:lnTo>
                <a:lnTo>
                  <a:pt x="8117854" y="2828152"/>
                </a:lnTo>
                <a:lnTo>
                  <a:pt x="7793051" y="3188006"/>
                </a:lnTo>
                <a:lnTo>
                  <a:pt x="7468249" y="2828152"/>
                </a:lnTo>
                <a:lnTo>
                  <a:pt x="7143733" y="3187721"/>
                </a:lnTo>
                <a:lnTo>
                  <a:pt x="7143733" y="3187149"/>
                </a:lnTo>
                <a:lnTo>
                  <a:pt x="6821788" y="2830342"/>
                </a:lnTo>
                <a:lnTo>
                  <a:pt x="6819788" y="2828152"/>
                </a:lnTo>
                <a:lnTo>
                  <a:pt x="6495081" y="3188006"/>
                </a:lnTo>
                <a:lnTo>
                  <a:pt x="6170373" y="2828152"/>
                </a:lnTo>
                <a:lnTo>
                  <a:pt x="5845571" y="3188006"/>
                </a:lnTo>
                <a:lnTo>
                  <a:pt x="5520864" y="2828152"/>
                </a:lnTo>
                <a:lnTo>
                  <a:pt x="5196062" y="3188006"/>
                </a:lnTo>
                <a:lnTo>
                  <a:pt x="4871355" y="2828152"/>
                </a:lnTo>
                <a:lnTo>
                  <a:pt x="4546648" y="3188006"/>
                </a:lnTo>
                <a:lnTo>
                  <a:pt x="4221845" y="2828152"/>
                </a:lnTo>
                <a:lnTo>
                  <a:pt x="3897043" y="3188006"/>
                </a:lnTo>
                <a:lnTo>
                  <a:pt x="3572335" y="2828152"/>
                </a:lnTo>
                <a:lnTo>
                  <a:pt x="3247549" y="3188006"/>
                </a:lnTo>
                <a:lnTo>
                  <a:pt x="2922744" y="2828152"/>
                </a:lnTo>
                <a:lnTo>
                  <a:pt x="2597945" y="3188006"/>
                </a:lnTo>
                <a:lnTo>
                  <a:pt x="2273239" y="2828152"/>
                </a:lnTo>
                <a:lnTo>
                  <a:pt x="1948435" y="3188006"/>
                </a:lnTo>
                <a:lnTo>
                  <a:pt x="1623634" y="2828152"/>
                </a:lnTo>
                <a:lnTo>
                  <a:pt x="1298924" y="3188006"/>
                </a:lnTo>
                <a:lnTo>
                  <a:pt x="974119" y="2828152"/>
                </a:lnTo>
                <a:lnTo>
                  <a:pt x="649317" y="3188006"/>
                </a:lnTo>
                <a:lnTo>
                  <a:pt x="324516" y="2828152"/>
                </a:lnTo>
                <a:lnTo>
                  <a:pt x="0" y="3187721"/>
                </a:lnTo>
                <a:lnTo>
                  <a:pt x="0" y="3123714"/>
                </a:lnTo>
                <a:close/>
                <a:moveTo>
                  <a:pt x="12022707" y="2589360"/>
                </a:moveTo>
                <a:cubicBezTo>
                  <a:pt x="12043757" y="2589360"/>
                  <a:pt x="12060807" y="2606410"/>
                  <a:pt x="12060807" y="2627460"/>
                </a:cubicBezTo>
                <a:cubicBezTo>
                  <a:pt x="12060807" y="2648510"/>
                  <a:pt x="12043757" y="2665560"/>
                  <a:pt x="12022707" y="2665560"/>
                </a:cubicBezTo>
                <a:cubicBezTo>
                  <a:pt x="12001657" y="2665560"/>
                  <a:pt x="11984607" y="2648510"/>
                  <a:pt x="11984607" y="2627460"/>
                </a:cubicBezTo>
                <a:cubicBezTo>
                  <a:pt x="11984607" y="2606410"/>
                  <a:pt x="12001657" y="2589360"/>
                  <a:pt x="12022707" y="2589360"/>
                </a:cubicBezTo>
                <a:close/>
                <a:moveTo>
                  <a:pt x="11372626" y="2589360"/>
                </a:moveTo>
                <a:cubicBezTo>
                  <a:pt x="11393676" y="2589360"/>
                  <a:pt x="11410726" y="2606410"/>
                  <a:pt x="11410726" y="2627460"/>
                </a:cubicBezTo>
                <a:cubicBezTo>
                  <a:pt x="11410726" y="2648510"/>
                  <a:pt x="11393676" y="2665560"/>
                  <a:pt x="11372626" y="2665560"/>
                </a:cubicBezTo>
                <a:cubicBezTo>
                  <a:pt x="11351576" y="2665560"/>
                  <a:pt x="11334526" y="2648510"/>
                  <a:pt x="11334526" y="2627460"/>
                </a:cubicBezTo>
                <a:cubicBezTo>
                  <a:pt x="11334526" y="2606410"/>
                  <a:pt x="11351576" y="2589360"/>
                  <a:pt x="11372626" y="2589360"/>
                </a:cubicBezTo>
                <a:close/>
                <a:moveTo>
                  <a:pt x="10722545" y="2589360"/>
                </a:moveTo>
                <a:cubicBezTo>
                  <a:pt x="10743595" y="2589360"/>
                  <a:pt x="10760645" y="2606410"/>
                  <a:pt x="10760645" y="2627460"/>
                </a:cubicBezTo>
                <a:cubicBezTo>
                  <a:pt x="10760645" y="2648510"/>
                  <a:pt x="10743595" y="2665560"/>
                  <a:pt x="10722545" y="2665560"/>
                </a:cubicBezTo>
                <a:cubicBezTo>
                  <a:pt x="10701497" y="2665560"/>
                  <a:pt x="10684453" y="2648510"/>
                  <a:pt x="10684453" y="2627460"/>
                </a:cubicBezTo>
                <a:cubicBezTo>
                  <a:pt x="10684453" y="2606410"/>
                  <a:pt x="10701497" y="2589360"/>
                  <a:pt x="10722545" y="2589360"/>
                </a:cubicBezTo>
                <a:close/>
                <a:moveTo>
                  <a:pt x="10072476" y="2589360"/>
                </a:moveTo>
                <a:cubicBezTo>
                  <a:pt x="10093521" y="2589360"/>
                  <a:pt x="10110573" y="2606410"/>
                  <a:pt x="10110573" y="2627460"/>
                </a:cubicBezTo>
                <a:cubicBezTo>
                  <a:pt x="10110573" y="2648510"/>
                  <a:pt x="10093521" y="2665560"/>
                  <a:pt x="10072476" y="2665560"/>
                </a:cubicBezTo>
                <a:cubicBezTo>
                  <a:pt x="10051423" y="2665560"/>
                  <a:pt x="10034375" y="2648510"/>
                  <a:pt x="10034375" y="2627460"/>
                </a:cubicBezTo>
                <a:cubicBezTo>
                  <a:pt x="10034375" y="2606410"/>
                  <a:pt x="10051423" y="2589360"/>
                  <a:pt x="10072476" y="2589360"/>
                </a:cubicBezTo>
                <a:close/>
                <a:moveTo>
                  <a:pt x="9422396" y="2589360"/>
                </a:moveTo>
                <a:cubicBezTo>
                  <a:pt x="9443446" y="2589360"/>
                  <a:pt x="9460496" y="2606410"/>
                  <a:pt x="9460496" y="2627460"/>
                </a:cubicBezTo>
                <a:cubicBezTo>
                  <a:pt x="9460496" y="2648510"/>
                  <a:pt x="9443446" y="2665560"/>
                  <a:pt x="9422396" y="2665560"/>
                </a:cubicBezTo>
                <a:cubicBezTo>
                  <a:pt x="9401346" y="2665560"/>
                  <a:pt x="9384296" y="2648510"/>
                  <a:pt x="9384296" y="2627460"/>
                </a:cubicBezTo>
                <a:cubicBezTo>
                  <a:pt x="9384296" y="2606410"/>
                  <a:pt x="9401346" y="2589360"/>
                  <a:pt x="9422396" y="2589360"/>
                </a:cubicBezTo>
                <a:close/>
                <a:moveTo>
                  <a:pt x="8772314" y="2589360"/>
                </a:moveTo>
                <a:cubicBezTo>
                  <a:pt x="8793364" y="2589360"/>
                  <a:pt x="8810414" y="2606410"/>
                  <a:pt x="8810414" y="2627460"/>
                </a:cubicBezTo>
                <a:cubicBezTo>
                  <a:pt x="8810414" y="2648510"/>
                  <a:pt x="8793364" y="2665560"/>
                  <a:pt x="8772314" y="2665560"/>
                </a:cubicBezTo>
                <a:cubicBezTo>
                  <a:pt x="8751265" y="2665560"/>
                  <a:pt x="8734214" y="2648510"/>
                  <a:pt x="8734214" y="2627460"/>
                </a:cubicBezTo>
                <a:cubicBezTo>
                  <a:pt x="8734214" y="2606410"/>
                  <a:pt x="8751265" y="2589360"/>
                  <a:pt x="8772314" y="2589360"/>
                </a:cubicBezTo>
                <a:close/>
                <a:moveTo>
                  <a:pt x="8122231" y="2589360"/>
                </a:moveTo>
                <a:cubicBezTo>
                  <a:pt x="8143280" y="2589360"/>
                  <a:pt x="8160330" y="2606410"/>
                  <a:pt x="8160330" y="2627460"/>
                </a:cubicBezTo>
                <a:cubicBezTo>
                  <a:pt x="8160330" y="2648510"/>
                  <a:pt x="8143280" y="2665560"/>
                  <a:pt x="8122231" y="2665560"/>
                </a:cubicBezTo>
                <a:cubicBezTo>
                  <a:pt x="8101180" y="2665560"/>
                  <a:pt x="8084130" y="2648510"/>
                  <a:pt x="8084130" y="2627460"/>
                </a:cubicBezTo>
                <a:cubicBezTo>
                  <a:pt x="8084130" y="2606410"/>
                  <a:pt x="8101180" y="2589360"/>
                  <a:pt x="8122231" y="2589360"/>
                </a:cubicBezTo>
                <a:close/>
                <a:moveTo>
                  <a:pt x="7472151" y="2589360"/>
                </a:moveTo>
                <a:cubicBezTo>
                  <a:pt x="7493200" y="2589360"/>
                  <a:pt x="7510249" y="2606410"/>
                  <a:pt x="7510249" y="2627460"/>
                </a:cubicBezTo>
                <a:cubicBezTo>
                  <a:pt x="7510249" y="2648510"/>
                  <a:pt x="7493200" y="2665560"/>
                  <a:pt x="7472151" y="2665560"/>
                </a:cubicBezTo>
                <a:cubicBezTo>
                  <a:pt x="7451100" y="2665560"/>
                  <a:pt x="7434050" y="2648510"/>
                  <a:pt x="7434050" y="2627460"/>
                </a:cubicBezTo>
                <a:cubicBezTo>
                  <a:pt x="7434050" y="2606410"/>
                  <a:pt x="7451100" y="2589360"/>
                  <a:pt x="7472151" y="2589360"/>
                </a:cubicBezTo>
                <a:close/>
                <a:moveTo>
                  <a:pt x="6829217" y="2589360"/>
                </a:moveTo>
                <a:cubicBezTo>
                  <a:pt x="6850267" y="2589360"/>
                  <a:pt x="6867317" y="2606411"/>
                  <a:pt x="6867317" y="2627461"/>
                </a:cubicBezTo>
                <a:cubicBezTo>
                  <a:pt x="6867317" y="2648510"/>
                  <a:pt x="6850267" y="2665561"/>
                  <a:pt x="6829217" y="2665561"/>
                </a:cubicBezTo>
                <a:cubicBezTo>
                  <a:pt x="6808167" y="2665561"/>
                  <a:pt x="6791117" y="2648510"/>
                  <a:pt x="6791117" y="2627461"/>
                </a:cubicBezTo>
                <a:cubicBezTo>
                  <a:pt x="6791117" y="2606411"/>
                  <a:pt x="6808167" y="2589360"/>
                  <a:pt x="6829217" y="2589360"/>
                </a:cubicBezTo>
                <a:close/>
                <a:moveTo>
                  <a:pt x="6179136" y="2589360"/>
                </a:moveTo>
                <a:cubicBezTo>
                  <a:pt x="6200186" y="2589360"/>
                  <a:pt x="6217236" y="2606411"/>
                  <a:pt x="6217236" y="2627461"/>
                </a:cubicBezTo>
                <a:cubicBezTo>
                  <a:pt x="6217236" y="2648510"/>
                  <a:pt x="6200186" y="2665561"/>
                  <a:pt x="6179136" y="2665561"/>
                </a:cubicBezTo>
                <a:cubicBezTo>
                  <a:pt x="6158086" y="2665561"/>
                  <a:pt x="6141036" y="2648510"/>
                  <a:pt x="6141036" y="2627461"/>
                </a:cubicBezTo>
                <a:cubicBezTo>
                  <a:pt x="6141036" y="2606411"/>
                  <a:pt x="6158086" y="2589360"/>
                  <a:pt x="6179136" y="2589360"/>
                </a:cubicBezTo>
                <a:close/>
                <a:moveTo>
                  <a:pt x="5529055" y="2589360"/>
                </a:moveTo>
                <a:cubicBezTo>
                  <a:pt x="5550104" y="2589360"/>
                  <a:pt x="5567154" y="2606411"/>
                  <a:pt x="5567154" y="2627461"/>
                </a:cubicBezTo>
                <a:cubicBezTo>
                  <a:pt x="5567154" y="2648510"/>
                  <a:pt x="5550104" y="2665561"/>
                  <a:pt x="5529055" y="2665561"/>
                </a:cubicBezTo>
                <a:cubicBezTo>
                  <a:pt x="5508005" y="2665561"/>
                  <a:pt x="5490954" y="2648510"/>
                  <a:pt x="5490954" y="2627461"/>
                </a:cubicBezTo>
                <a:cubicBezTo>
                  <a:pt x="5490954" y="2606411"/>
                  <a:pt x="5508005" y="2589360"/>
                  <a:pt x="5529055" y="2589360"/>
                </a:cubicBezTo>
                <a:close/>
                <a:moveTo>
                  <a:pt x="4878973" y="2589360"/>
                </a:moveTo>
                <a:cubicBezTo>
                  <a:pt x="4900024" y="2589360"/>
                  <a:pt x="4917074" y="2606411"/>
                  <a:pt x="4917074" y="2627461"/>
                </a:cubicBezTo>
                <a:cubicBezTo>
                  <a:pt x="4917074" y="2648510"/>
                  <a:pt x="4900024" y="2665561"/>
                  <a:pt x="4878973" y="2665561"/>
                </a:cubicBezTo>
                <a:cubicBezTo>
                  <a:pt x="4857923" y="2665561"/>
                  <a:pt x="4840874" y="2648510"/>
                  <a:pt x="4840874" y="2627461"/>
                </a:cubicBezTo>
                <a:cubicBezTo>
                  <a:pt x="4840874" y="2606411"/>
                  <a:pt x="4857923" y="2589360"/>
                  <a:pt x="4878973" y="2589360"/>
                </a:cubicBezTo>
                <a:close/>
                <a:moveTo>
                  <a:pt x="4228892" y="2589360"/>
                </a:moveTo>
                <a:cubicBezTo>
                  <a:pt x="4249942" y="2589360"/>
                  <a:pt x="4266993" y="2606411"/>
                  <a:pt x="4266993" y="2627461"/>
                </a:cubicBezTo>
                <a:cubicBezTo>
                  <a:pt x="4266993" y="2648510"/>
                  <a:pt x="4249942" y="2665561"/>
                  <a:pt x="4228892" y="2665561"/>
                </a:cubicBezTo>
                <a:cubicBezTo>
                  <a:pt x="4207843" y="2665561"/>
                  <a:pt x="4190793" y="2648510"/>
                  <a:pt x="4190793" y="2627461"/>
                </a:cubicBezTo>
                <a:cubicBezTo>
                  <a:pt x="4190793" y="2606411"/>
                  <a:pt x="4207843" y="2589360"/>
                  <a:pt x="4228892" y="2589360"/>
                </a:cubicBezTo>
                <a:close/>
                <a:moveTo>
                  <a:pt x="3578812" y="2589360"/>
                </a:moveTo>
                <a:cubicBezTo>
                  <a:pt x="3599862" y="2589360"/>
                  <a:pt x="3616912" y="2606411"/>
                  <a:pt x="3616912" y="2627461"/>
                </a:cubicBezTo>
                <a:cubicBezTo>
                  <a:pt x="3616912" y="2648510"/>
                  <a:pt x="3599862" y="2665561"/>
                  <a:pt x="3578812" y="2665561"/>
                </a:cubicBezTo>
                <a:cubicBezTo>
                  <a:pt x="3557763" y="2665561"/>
                  <a:pt x="3540719" y="2648510"/>
                  <a:pt x="3540719" y="2627461"/>
                </a:cubicBezTo>
                <a:cubicBezTo>
                  <a:pt x="3540719" y="2606411"/>
                  <a:pt x="3557763" y="2589360"/>
                  <a:pt x="3578812" y="2589360"/>
                </a:cubicBezTo>
                <a:close/>
                <a:moveTo>
                  <a:pt x="2928742" y="2589360"/>
                </a:moveTo>
                <a:cubicBezTo>
                  <a:pt x="2949787" y="2589360"/>
                  <a:pt x="2966839" y="2606411"/>
                  <a:pt x="2966839" y="2627461"/>
                </a:cubicBezTo>
                <a:cubicBezTo>
                  <a:pt x="2966839" y="2648510"/>
                  <a:pt x="2949787" y="2665561"/>
                  <a:pt x="2928742" y="2665561"/>
                </a:cubicBezTo>
                <a:cubicBezTo>
                  <a:pt x="2907689" y="2665561"/>
                  <a:pt x="2890642" y="2648510"/>
                  <a:pt x="2890642" y="2627461"/>
                </a:cubicBezTo>
                <a:cubicBezTo>
                  <a:pt x="2890642" y="2606411"/>
                  <a:pt x="2907689" y="2589360"/>
                  <a:pt x="2928742" y="2589360"/>
                </a:cubicBezTo>
                <a:close/>
                <a:moveTo>
                  <a:pt x="2278662" y="2589360"/>
                </a:moveTo>
                <a:cubicBezTo>
                  <a:pt x="2299713" y="2589360"/>
                  <a:pt x="2316763" y="2606411"/>
                  <a:pt x="2316763" y="2627461"/>
                </a:cubicBezTo>
                <a:cubicBezTo>
                  <a:pt x="2316763" y="2648510"/>
                  <a:pt x="2299713" y="2665561"/>
                  <a:pt x="2278662" y="2665561"/>
                </a:cubicBezTo>
                <a:cubicBezTo>
                  <a:pt x="2257613" y="2665561"/>
                  <a:pt x="2240563" y="2648510"/>
                  <a:pt x="2240563" y="2627461"/>
                </a:cubicBezTo>
                <a:cubicBezTo>
                  <a:pt x="2240563" y="2606411"/>
                  <a:pt x="2257613" y="2589360"/>
                  <a:pt x="2278662" y="2589360"/>
                </a:cubicBezTo>
                <a:close/>
                <a:moveTo>
                  <a:pt x="1628581" y="2589360"/>
                </a:moveTo>
                <a:cubicBezTo>
                  <a:pt x="1649630" y="2589360"/>
                  <a:pt x="1666680" y="2606411"/>
                  <a:pt x="1666680" y="2627461"/>
                </a:cubicBezTo>
                <a:cubicBezTo>
                  <a:pt x="1666680" y="2648510"/>
                  <a:pt x="1649630" y="2665561"/>
                  <a:pt x="1628581" y="2665561"/>
                </a:cubicBezTo>
                <a:cubicBezTo>
                  <a:pt x="1607531" y="2665561"/>
                  <a:pt x="1590480" y="2648510"/>
                  <a:pt x="1590480" y="2627461"/>
                </a:cubicBezTo>
                <a:cubicBezTo>
                  <a:pt x="1590480" y="2606411"/>
                  <a:pt x="1607531" y="2589360"/>
                  <a:pt x="1628581" y="2589360"/>
                </a:cubicBezTo>
                <a:close/>
                <a:moveTo>
                  <a:pt x="978497" y="2589360"/>
                </a:moveTo>
                <a:cubicBezTo>
                  <a:pt x="999546" y="2589360"/>
                  <a:pt x="1016596" y="2606411"/>
                  <a:pt x="1016596" y="2627461"/>
                </a:cubicBezTo>
                <a:cubicBezTo>
                  <a:pt x="1016596" y="2648510"/>
                  <a:pt x="999546" y="2665561"/>
                  <a:pt x="978497" y="2665561"/>
                </a:cubicBezTo>
                <a:cubicBezTo>
                  <a:pt x="957447" y="2665561"/>
                  <a:pt x="940397" y="2648510"/>
                  <a:pt x="940397" y="2627461"/>
                </a:cubicBezTo>
                <a:cubicBezTo>
                  <a:pt x="940397" y="2606411"/>
                  <a:pt x="957447" y="2589360"/>
                  <a:pt x="978497" y="2589360"/>
                </a:cubicBezTo>
                <a:close/>
                <a:moveTo>
                  <a:pt x="328417" y="2589360"/>
                </a:moveTo>
                <a:cubicBezTo>
                  <a:pt x="349467" y="2589360"/>
                  <a:pt x="366516" y="2606411"/>
                  <a:pt x="366516" y="2627461"/>
                </a:cubicBezTo>
                <a:cubicBezTo>
                  <a:pt x="366516" y="2648510"/>
                  <a:pt x="349467" y="2665561"/>
                  <a:pt x="328417" y="2665561"/>
                </a:cubicBezTo>
                <a:cubicBezTo>
                  <a:pt x="307367" y="2665561"/>
                  <a:pt x="290317" y="2648510"/>
                  <a:pt x="290317" y="2627461"/>
                </a:cubicBezTo>
                <a:cubicBezTo>
                  <a:pt x="290317" y="2606411"/>
                  <a:pt x="307367" y="2589360"/>
                  <a:pt x="328417" y="2589360"/>
                </a:cubicBezTo>
                <a:close/>
                <a:moveTo>
                  <a:pt x="324042" y="2370095"/>
                </a:moveTo>
                <a:lnTo>
                  <a:pt x="648748" y="2729948"/>
                </a:lnTo>
                <a:lnTo>
                  <a:pt x="973550" y="2370095"/>
                </a:lnTo>
                <a:lnTo>
                  <a:pt x="1298259" y="2729948"/>
                </a:lnTo>
                <a:lnTo>
                  <a:pt x="1622968" y="2370095"/>
                </a:lnTo>
                <a:lnTo>
                  <a:pt x="1947769" y="2729948"/>
                </a:lnTo>
                <a:lnTo>
                  <a:pt x="2272478" y="2370095"/>
                </a:lnTo>
                <a:lnTo>
                  <a:pt x="2597279" y="2729948"/>
                </a:lnTo>
                <a:lnTo>
                  <a:pt x="2922080" y="2370095"/>
                </a:lnTo>
                <a:lnTo>
                  <a:pt x="3246789" y="2729948"/>
                </a:lnTo>
                <a:lnTo>
                  <a:pt x="3571573" y="2370095"/>
                </a:lnTo>
                <a:lnTo>
                  <a:pt x="3896375" y="2729948"/>
                </a:lnTo>
                <a:lnTo>
                  <a:pt x="4221082" y="2370095"/>
                </a:lnTo>
                <a:lnTo>
                  <a:pt x="4545885" y="2729948"/>
                </a:lnTo>
                <a:lnTo>
                  <a:pt x="4870688" y="2370095"/>
                </a:lnTo>
                <a:lnTo>
                  <a:pt x="5195395" y="2729948"/>
                </a:lnTo>
                <a:lnTo>
                  <a:pt x="5520198" y="2370095"/>
                </a:lnTo>
                <a:lnTo>
                  <a:pt x="5845000" y="2729948"/>
                </a:lnTo>
                <a:lnTo>
                  <a:pt x="6169802" y="2370095"/>
                </a:lnTo>
                <a:lnTo>
                  <a:pt x="6494604" y="2729948"/>
                </a:lnTo>
                <a:lnTo>
                  <a:pt x="6819407" y="2370095"/>
                </a:lnTo>
                <a:lnTo>
                  <a:pt x="7143733" y="2729377"/>
                </a:lnTo>
                <a:lnTo>
                  <a:pt x="7143733" y="2792528"/>
                </a:lnTo>
                <a:lnTo>
                  <a:pt x="7143733" y="2792623"/>
                </a:lnTo>
                <a:lnTo>
                  <a:pt x="6821788" y="2435817"/>
                </a:lnTo>
                <a:lnTo>
                  <a:pt x="6819788" y="2433626"/>
                </a:lnTo>
                <a:lnTo>
                  <a:pt x="6495081" y="2793481"/>
                </a:lnTo>
                <a:lnTo>
                  <a:pt x="6170373" y="2433626"/>
                </a:lnTo>
                <a:lnTo>
                  <a:pt x="5845571" y="2793481"/>
                </a:lnTo>
                <a:lnTo>
                  <a:pt x="5520864" y="2433626"/>
                </a:lnTo>
                <a:lnTo>
                  <a:pt x="5196062" y="2793481"/>
                </a:lnTo>
                <a:lnTo>
                  <a:pt x="4871355" y="2433626"/>
                </a:lnTo>
                <a:lnTo>
                  <a:pt x="4546648" y="2793481"/>
                </a:lnTo>
                <a:lnTo>
                  <a:pt x="4221845" y="2433626"/>
                </a:lnTo>
                <a:lnTo>
                  <a:pt x="3897043" y="2793481"/>
                </a:lnTo>
                <a:lnTo>
                  <a:pt x="3572335" y="2433626"/>
                </a:lnTo>
                <a:lnTo>
                  <a:pt x="3247549" y="2793481"/>
                </a:lnTo>
                <a:lnTo>
                  <a:pt x="2922746" y="2433626"/>
                </a:lnTo>
                <a:lnTo>
                  <a:pt x="2597947" y="2793481"/>
                </a:lnTo>
                <a:lnTo>
                  <a:pt x="2273239" y="2433626"/>
                </a:lnTo>
                <a:lnTo>
                  <a:pt x="1948435" y="2793481"/>
                </a:lnTo>
                <a:lnTo>
                  <a:pt x="1623636" y="2433626"/>
                </a:lnTo>
                <a:lnTo>
                  <a:pt x="1298926" y="2793481"/>
                </a:lnTo>
                <a:lnTo>
                  <a:pt x="974121" y="2433626"/>
                </a:lnTo>
                <a:lnTo>
                  <a:pt x="649319" y="2793481"/>
                </a:lnTo>
                <a:lnTo>
                  <a:pt x="324518" y="2433626"/>
                </a:lnTo>
                <a:lnTo>
                  <a:pt x="2" y="2793194"/>
                </a:lnTo>
                <a:lnTo>
                  <a:pt x="2" y="2729186"/>
                </a:lnTo>
                <a:close/>
                <a:moveTo>
                  <a:pt x="7467776" y="2370094"/>
                </a:moveTo>
                <a:lnTo>
                  <a:pt x="7792481" y="2729948"/>
                </a:lnTo>
                <a:lnTo>
                  <a:pt x="8117284" y="2370094"/>
                </a:lnTo>
                <a:lnTo>
                  <a:pt x="8441993" y="2729948"/>
                </a:lnTo>
                <a:lnTo>
                  <a:pt x="8766702" y="2370094"/>
                </a:lnTo>
                <a:lnTo>
                  <a:pt x="9091503" y="2729948"/>
                </a:lnTo>
                <a:lnTo>
                  <a:pt x="9416211" y="2370094"/>
                </a:lnTo>
                <a:lnTo>
                  <a:pt x="9741012" y="2729948"/>
                </a:lnTo>
                <a:lnTo>
                  <a:pt x="10065813" y="2370094"/>
                </a:lnTo>
                <a:lnTo>
                  <a:pt x="10390521" y="2729948"/>
                </a:lnTo>
                <a:lnTo>
                  <a:pt x="10715307" y="2370094"/>
                </a:lnTo>
                <a:lnTo>
                  <a:pt x="11040109" y="2729948"/>
                </a:lnTo>
                <a:lnTo>
                  <a:pt x="11364816" y="2370094"/>
                </a:lnTo>
                <a:lnTo>
                  <a:pt x="11689619" y="2729948"/>
                </a:lnTo>
                <a:lnTo>
                  <a:pt x="12014421" y="2370094"/>
                </a:lnTo>
                <a:lnTo>
                  <a:pt x="12191969" y="2566860"/>
                </a:lnTo>
                <a:lnTo>
                  <a:pt x="12191969" y="2629653"/>
                </a:lnTo>
                <a:lnTo>
                  <a:pt x="12015088" y="2433626"/>
                </a:lnTo>
                <a:lnTo>
                  <a:pt x="11690381" y="2793480"/>
                </a:lnTo>
                <a:lnTo>
                  <a:pt x="11365578" y="2433626"/>
                </a:lnTo>
                <a:lnTo>
                  <a:pt x="11040776" y="2793480"/>
                </a:lnTo>
                <a:lnTo>
                  <a:pt x="10716068" y="2433626"/>
                </a:lnTo>
                <a:lnTo>
                  <a:pt x="10391283" y="2793480"/>
                </a:lnTo>
                <a:lnTo>
                  <a:pt x="10066480" y="2433626"/>
                </a:lnTo>
                <a:lnTo>
                  <a:pt x="9741680" y="2793480"/>
                </a:lnTo>
                <a:lnTo>
                  <a:pt x="9416973" y="2433626"/>
                </a:lnTo>
                <a:lnTo>
                  <a:pt x="9092169" y="2793480"/>
                </a:lnTo>
                <a:lnTo>
                  <a:pt x="8767369" y="2433626"/>
                </a:lnTo>
                <a:lnTo>
                  <a:pt x="8442659" y="2793480"/>
                </a:lnTo>
                <a:lnTo>
                  <a:pt x="8117856" y="2433626"/>
                </a:lnTo>
                <a:lnTo>
                  <a:pt x="7793053" y="2793480"/>
                </a:lnTo>
                <a:lnTo>
                  <a:pt x="7468252" y="2433626"/>
                </a:lnTo>
                <a:lnTo>
                  <a:pt x="7143735" y="2793194"/>
                </a:lnTo>
                <a:lnTo>
                  <a:pt x="7143735" y="2729186"/>
                </a:lnTo>
                <a:close/>
                <a:moveTo>
                  <a:pt x="6389734" y="2262463"/>
                </a:moveTo>
                <a:lnTo>
                  <a:pt x="6610142" y="2262463"/>
                </a:lnTo>
                <a:lnTo>
                  <a:pt x="6499938" y="2384574"/>
                </a:lnTo>
                <a:close/>
                <a:moveTo>
                  <a:pt x="5739557" y="2262463"/>
                </a:moveTo>
                <a:lnTo>
                  <a:pt x="5959965" y="2262463"/>
                </a:lnTo>
                <a:lnTo>
                  <a:pt x="5849762" y="2384574"/>
                </a:lnTo>
                <a:close/>
                <a:moveTo>
                  <a:pt x="5089477" y="2262463"/>
                </a:moveTo>
                <a:lnTo>
                  <a:pt x="5309885" y="2262463"/>
                </a:lnTo>
                <a:lnTo>
                  <a:pt x="5199680" y="2384574"/>
                </a:lnTo>
                <a:close/>
                <a:moveTo>
                  <a:pt x="4439300" y="2262463"/>
                </a:moveTo>
                <a:lnTo>
                  <a:pt x="4659707" y="2262463"/>
                </a:lnTo>
                <a:lnTo>
                  <a:pt x="4549504" y="2384574"/>
                </a:lnTo>
                <a:close/>
                <a:moveTo>
                  <a:pt x="3789219" y="2262463"/>
                </a:moveTo>
                <a:lnTo>
                  <a:pt x="4009627" y="2262463"/>
                </a:lnTo>
                <a:lnTo>
                  <a:pt x="3899423" y="2384574"/>
                </a:lnTo>
                <a:close/>
                <a:moveTo>
                  <a:pt x="3139046" y="2262463"/>
                </a:moveTo>
                <a:lnTo>
                  <a:pt x="3359454" y="2262463"/>
                </a:lnTo>
                <a:lnTo>
                  <a:pt x="3249249" y="2384574"/>
                </a:lnTo>
                <a:close/>
                <a:moveTo>
                  <a:pt x="2488965" y="2262463"/>
                </a:moveTo>
                <a:lnTo>
                  <a:pt x="2709373" y="2262463"/>
                </a:lnTo>
                <a:lnTo>
                  <a:pt x="2599170" y="2384574"/>
                </a:lnTo>
                <a:close/>
                <a:moveTo>
                  <a:pt x="1838789" y="2262463"/>
                </a:moveTo>
                <a:lnTo>
                  <a:pt x="2059197" y="2262463"/>
                </a:lnTo>
                <a:lnTo>
                  <a:pt x="1948992" y="2384574"/>
                </a:lnTo>
                <a:close/>
                <a:moveTo>
                  <a:pt x="1188709" y="2262463"/>
                </a:moveTo>
                <a:lnTo>
                  <a:pt x="1409117" y="2262463"/>
                </a:lnTo>
                <a:lnTo>
                  <a:pt x="1298912" y="2384574"/>
                </a:lnTo>
                <a:close/>
                <a:moveTo>
                  <a:pt x="538531" y="2262463"/>
                </a:moveTo>
                <a:lnTo>
                  <a:pt x="758939" y="2262463"/>
                </a:lnTo>
                <a:lnTo>
                  <a:pt x="648735" y="2384574"/>
                </a:lnTo>
                <a:close/>
                <a:moveTo>
                  <a:pt x="11583033" y="2262462"/>
                </a:moveTo>
                <a:lnTo>
                  <a:pt x="11803441" y="2262462"/>
                </a:lnTo>
                <a:lnTo>
                  <a:pt x="11693237" y="2384573"/>
                </a:lnTo>
                <a:close/>
                <a:moveTo>
                  <a:pt x="10932952" y="2262462"/>
                </a:moveTo>
                <a:lnTo>
                  <a:pt x="11153360" y="2262462"/>
                </a:lnTo>
                <a:lnTo>
                  <a:pt x="11043156" y="2384573"/>
                </a:lnTo>
                <a:close/>
                <a:moveTo>
                  <a:pt x="10282779" y="2262462"/>
                </a:moveTo>
                <a:lnTo>
                  <a:pt x="10503187" y="2262462"/>
                </a:lnTo>
                <a:lnTo>
                  <a:pt x="10392983" y="2384573"/>
                </a:lnTo>
                <a:close/>
                <a:moveTo>
                  <a:pt x="9632699" y="2262462"/>
                </a:moveTo>
                <a:lnTo>
                  <a:pt x="9853107" y="2262462"/>
                </a:lnTo>
                <a:lnTo>
                  <a:pt x="9742903" y="2384573"/>
                </a:lnTo>
                <a:close/>
                <a:moveTo>
                  <a:pt x="8982522" y="2262462"/>
                </a:moveTo>
                <a:lnTo>
                  <a:pt x="9202931" y="2262462"/>
                </a:lnTo>
                <a:lnTo>
                  <a:pt x="9092726" y="2384573"/>
                </a:lnTo>
                <a:close/>
                <a:moveTo>
                  <a:pt x="8332443" y="2262462"/>
                </a:moveTo>
                <a:lnTo>
                  <a:pt x="8552850" y="2262462"/>
                </a:lnTo>
                <a:lnTo>
                  <a:pt x="8442645" y="2384573"/>
                </a:lnTo>
                <a:close/>
                <a:moveTo>
                  <a:pt x="7682264" y="2262462"/>
                </a:moveTo>
                <a:lnTo>
                  <a:pt x="7902673" y="2262462"/>
                </a:lnTo>
                <a:lnTo>
                  <a:pt x="7792468" y="2384573"/>
                </a:lnTo>
                <a:close/>
                <a:moveTo>
                  <a:pt x="7467774" y="2172831"/>
                </a:moveTo>
                <a:lnTo>
                  <a:pt x="7792480" y="2532686"/>
                </a:lnTo>
                <a:lnTo>
                  <a:pt x="8117282" y="2172831"/>
                </a:lnTo>
                <a:lnTo>
                  <a:pt x="8441992" y="2532686"/>
                </a:lnTo>
                <a:lnTo>
                  <a:pt x="8766701" y="2172831"/>
                </a:lnTo>
                <a:lnTo>
                  <a:pt x="9091502" y="2532686"/>
                </a:lnTo>
                <a:lnTo>
                  <a:pt x="9416211" y="2172831"/>
                </a:lnTo>
                <a:lnTo>
                  <a:pt x="9741012" y="2532686"/>
                </a:lnTo>
                <a:lnTo>
                  <a:pt x="10065813" y="2172831"/>
                </a:lnTo>
                <a:lnTo>
                  <a:pt x="10390521" y="2532686"/>
                </a:lnTo>
                <a:lnTo>
                  <a:pt x="10715307" y="2172831"/>
                </a:lnTo>
                <a:lnTo>
                  <a:pt x="11040109" y="2532686"/>
                </a:lnTo>
                <a:lnTo>
                  <a:pt x="11364816" y="2172831"/>
                </a:lnTo>
                <a:lnTo>
                  <a:pt x="11689619" y="2532686"/>
                </a:lnTo>
                <a:lnTo>
                  <a:pt x="12014421" y="2172831"/>
                </a:lnTo>
                <a:lnTo>
                  <a:pt x="12191969" y="2369598"/>
                </a:lnTo>
                <a:lnTo>
                  <a:pt x="12191969" y="2432390"/>
                </a:lnTo>
                <a:lnTo>
                  <a:pt x="12015088" y="2236363"/>
                </a:lnTo>
                <a:lnTo>
                  <a:pt x="11690381" y="2596217"/>
                </a:lnTo>
                <a:lnTo>
                  <a:pt x="11365578" y="2236363"/>
                </a:lnTo>
                <a:lnTo>
                  <a:pt x="11040776" y="2596217"/>
                </a:lnTo>
                <a:lnTo>
                  <a:pt x="10716068" y="2236363"/>
                </a:lnTo>
                <a:lnTo>
                  <a:pt x="10391283" y="2596217"/>
                </a:lnTo>
                <a:lnTo>
                  <a:pt x="10066480" y="2236363"/>
                </a:lnTo>
                <a:lnTo>
                  <a:pt x="9741680" y="2596217"/>
                </a:lnTo>
                <a:lnTo>
                  <a:pt x="9416972" y="2236363"/>
                </a:lnTo>
                <a:lnTo>
                  <a:pt x="9092169" y="2596217"/>
                </a:lnTo>
                <a:lnTo>
                  <a:pt x="8767368" y="2236363"/>
                </a:lnTo>
                <a:lnTo>
                  <a:pt x="8442658" y="2596217"/>
                </a:lnTo>
                <a:lnTo>
                  <a:pt x="8117854" y="2236363"/>
                </a:lnTo>
                <a:lnTo>
                  <a:pt x="7793051" y="2596217"/>
                </a:lnTo>
                <a:lnTo>
                  <a:pt x="7468250" y="2236363"/>
                </a:lnTo>
                <a:lnTo>
                  <a:pt x="7143735" y="2595932"/>
                </a:lnTo>
                <a:lnTo>
                  <a:pt x="7143735" y="2531924"/>
                </a:lnTo>
                <a:close/>
                <a:moveTo>
                  <a:pt x="324041" y="2172831"/>
                </a:moveTo>
                <a:lnTo>
                  <a:pt x="648746" y="2532687"/>
                </a:lnTo>
                <a:lnTo>
                  <a:pt x="973548" y="2172831"/>
                </a:lnTo>
                <a:lnTo>
                  <a:pt x="1298258" y="2532687"/>
                </a:lnTo>
                <a:lnTo>
                  <a:pt x="1622968" y="2172831"/>
                </a:lnTo>
                <a:lnTo>
                  <a:pt x="1947769" y="2532687"/>
                </a:lnTo>
                <a:lnTo>
                  <a:pt x="2272478" y="2172831"/>
                </a:lnTo>
                <a:lnTo>
                  <a:pt x="2597279" y="2532687"/>
                </a:lnTo>
                <a:lnTo>
                  <a:pt x="2922080" y="2172831"/>
                </a:lnTo>
                <a:lnTo>
                  <a:pt x="3246789" y="2532687"/>
                </a:lnTo>
                <a:lnTo>
                  <a:pt x="3571573" y="2172831"/>
                </a:lnTo>
                <a:lnTo>
                  <a:pt x="3896375" y="2532687"/>
                </a:lnTo>
                <a:lnTo>
                  <a:pt x="4221082" y="2172831"/>
                </a:lnTo>
                <a:lnTo>
                  <a:pt x="4545885" y="2532687"/>
                </a:lnTo>
                <a:lnTo>
                  <a:pt x="4870688" y="2172831"/>
                </a:lnTo>
                <a:lnTo>
                  <a:pt x="5195395" y="2532687"/>
                </a:lnTo>
                <a:lnTo>
                  <a:pt x="5520198" y="2172831"/>
                </a:lnTo>
                <a:lnTo>
                  <a:pt x="5845000" y="2532687"/>
                </a:lnTo>
                <a:lnTo>
                  <a:pt x="6169802" y="2172831"/>
                </a:lnTo>
                <a:lnTo>
                  <a:pt x="6494604" y="2532687"/>
                </a:lnTo>
                <a:lnTo>
                  <a:pt x="6819407" y="2172831"/>
                </a:lnTo>
                <a:lnTo>
                  <a:pt x="7143733" y="2532115"/>
                </a:lnTo>
                <a:lnTo>
                  <a:pt x="7143733" y="2595266"/>
                </a:lnTo>
                <a:lnTo>
                  <a:pt x="7143733" y="2595360"/>
                </a:lnTo>
                <a:lnTo>
                  <a:pt x="6821788" y="2238555"/>
                </a:lnTo>
                <a:lnTo>
                  <a:pt x="6819788" y="2236363"/>
                </a:lnTo>
                <a:lnTo>
                  <a:pt x="6495081" y="2596218"/>
                </a:lnTo>
                <a:lnTo>
                  <a:pt x="6170373" y="2236363"/>
                </a:lnTo>
                <a:lnTo>
                  <a:pt x="5845571" y="2596218"/>
                </a:lnTo>
                <a:lnTo>
                  <a:pt x="5520864" y="2236363"/>
                </a:lnTo>
                <a:lnTo>
                  <a:pt x="5196062" y="2596218"/>
                </a:lnTo>
                <a:lnTo>
                  <a:pt x="4871355" y="2236363"/>
                </a:lnTo>
                <a:lnTo>
                  <a:pt x="4546648" y="2596218"/>
                </a:lnTo>
                <a:lnTo>
                  <a:pt x="4221845" y="2236363"/>
                </a:lnTo>
                <a:lnTo>
                  <a:pt x="3897043" y="2596218"/>
                </a:lnTo>
                <a:lnTo>
                  <a:pt x="3572335" y="2236363"/>
                </a:lnTo>
                <a:lnTo>
                  <a:pt x="3247549" y="2596218"/>
                </a:lnTo>
                <a:lnTo>
                  <a:pt x="2922746" y="2236363"/>
                </a:lnTo>
                <a:lnTo>
                  <a:pt x="2597947" y="2596218"/>
                </a:lnTo>
                <a:lnTo>
                  <a:pt x="2273239" y="2236363"/>
                </a:lnTo>
                <a:lnTo>
                  <a:pt x="1948435" y="2596218"/>
                </a:lnTo>
                <a:lnTo>
                  <a:pt x="1623634" y="2236363"/>
                </a:lnTo>
                <a:lnTo>
                  <a:pt x="1298924" y="2596218"/>
                </a:lnTo>
                <a:lnTo>
                  <a:pt x="974121" y="2236363"/>
                </a:lnTo>
                <a:lnTo>
                  <a:pt x="649317" y="2596218"/>
                </a:lnTo>
                <a:lnTo>
                  <a:pt x="324516" y="2236363"/>
                </a:lnTo>
                <a:lnTo>
                  <a:pt x="1" y="2595932"/>
                </a:lnTo>
                <a:lnTo>
                  <a:pt x="1" y="2531925"/>
                </a:lnTo>
                <a:close/>
                <a:moveTo>
                  <a:pt x="10072476" y="2001013"/>
                </a:moveTo>
                <a:cubicBezTo>
                  <a:pt x="10093522" y="2001013"/>
                  <a:pt x="10110574" y="2018062"/>
                  <a:pt x="10110574" y="2039112"/>
                </a:cubicBezTo>
                <a:cubicBezTo>
                  <a:pt x="10110574" y="2060162"/>
                  <a:pt x="10093522" y="2077212"/>
                  <a:pt x="10072476" y="2077212"/>
                </a:cubicBezTo>
                <a:cubicBezTo>
                  <a:pt x="10051425" y="2077212"/>
                  <a:pt x="10034376" y="2060162"/>
                  <a:pt x="10034376" y="2039112"/>
                </a:cubicBezTo>
                <a:cubicBezTo>
                  <a:pt x="10034376" y="2018062"/>
                  <a:pt x="10051425" y="2001013"/>
                  <a:pt x="10072476" y="2001013"/>
                </a:cubicBezTo>
                <a:close/>
                <a:moveTo>
                  <a:pt x="9422397" y="2001013"/>
                </a:moveTo>
                <a:cubicBezTo>
                  <a:pt x="9443447" y="2001013"/>
                  <a:pt x="9460497" y="2018063"/>
                  <a:pt x="9460497" y="2039112"/>
                </a:cubicBezTo>
                <a:cubicBezTo>
                  <a:pt x="9460497" y="2060162"/>
                  <a:pt x="9443447" y="2077212"/>
                  <a:pt x="9422397" y="2077212"/>
                </a:cubicBezTo>
                <a:cubicBezTo>
                  <a:pt x="9401347" y="2077212"/>
                  <a:pt x="9384297" y="2060162"/>
                  <a:pt x="9384297" y="2039112"/>
                </a:cubicBezTo>
                <a:cubicBezTo>
                  <a:pt x="9384297" y="2018063"/>
                  <a:pt x="9401347" y="2001013"/>
                  <a:pt x="9422397" y="2001013"/>
                </a:cubicBezTo>
                <a:close/>
                <a:moveTo>
                  <a:pt x="8772315" y="2001013"/>
                </a:moveTo>
                <a:cubicBezTo>
                  <a:pt x="8793365" y="2001013"/>
                  <a:pt x="8810415" y="2018063"/>
                  <a:pt x="8810415" y="2039113"/>
                </a:cubicBezTo>
                <a:cubicBezTo>
                  <a:pt x="8810415" y="2060163"/>
                  <a:pt x="8793365" y="2077212"/>
                  <a:pt x="8772315" y="2077212"/>
                </a:cubicBezTo>
                <a:cubicBezTo>
                  <a:pt x="8751266" y="2077212"/>
                  <a:pt x="8734215" y="2060163"/>
                  <a:pt x="8734215" y="2039113"/>
                </a:cubicBezTo>
                <a:cubicBezTo>
                  <a:pt x="8734215" y="2018063"/>
                  <a:pt x="8751266" y="2001013"/>
                  <a:pt x="8772315" y="2001013"/>
                </a:cubicBezTo>
                <a:close/>
                <a:moveTo>
                  <a:pt x="8122231" y="2001013"/>
                </a:moveTo>
                <a:cubicBezTo>
                  <a:pt x="8143282" y="2001013"/>
                  <a:pt x="8160332" y="2018063"/>
                  <a:pt x="8160332" y="2039113"/>
                </a:cubicBezTo>
                <a:cubicBezTo>
                  <a:pt x="8160332" y="2060163"/>
                  <a:pt x="8143282" y="2077213"/>
                  <a:pt x="8122231" y="2077213"/>
                </a:cubicBezTo>
                <a:cubicBezTo>
                  <a:pt x="8101182" y="2077213"/>
                  <a:pt x="8084132" y="2060163"/>
                  <a:pt x="8084132" y="2039113"/>
                </a:cubicBezTo>
                <a:cubicBezTo>
                  <a:pt x="8084132" y="2018063"/>
                  <a:pt x="8101182" y="2001013"/>
                  <a:pt x="8122231" y="2001013"/>
                </a:cubicBezTo>
                <a:close/>
                <a:moveTo>
                  <a:pt x="7472151" y="2001013"/>
                </a:moveTo>
                <a:cubicBezTo>
                  <a:pt x="7493202" y="2001013"/>
                  <a:pt x="7510252" y="2018063"/>
                  <a:pt x="7510252" y="2039113"/>
                </a:cubicBezTo>
                <a:cubicBezTo>
                  <a:pt x="7510252" y="2060163"/>
                  <a:pt x="7493202" y="2077213"/>
                  <a:pt x="7472151" y="2077213"/>
                </a:cubicBezTo>
                <a:cubicBezTo>
                  <a:pt x="7451102" y="2077213"/>
                  <a:pt x="7434052" y="2060163"/>
                  <a:pt x="7434052" y="2039113"/>
                </a:cubicBezTo>
                <a:cubicBezTo>
                  <a:pt x="7434052" y="2018063"/>
                  <a:pt x="7451102" y="2001013"/>
                  <a:pt x="7472151" y="2001013"/>
                </a:cubicBezTo>
                <a:close/>
                <a:moveTo>
                  <a:pt x="2928742" y="2001013"/>
                </a:moveTo>
                <a:cubicBezTo>
                  <a:pt x="2949789" y="2001013"/>
                  <a:pt x="2966841" y="2018063"/>
                  <a:pt x="2966841" y="2039112"/>
                </a:cubicBezTo>
                <a:cubicBezTo>
                  <a:pt x="2966841" y="2060162"/>
                  <a:pt x="2949789" y="2077213"/>
                  <a:pt x="2928742" y="2077213"/>
                </a:cubicBezTo>
                <a:cubicBezTo>
                  <a:pt x="2907691" y="2077213"/>
                  <a:pt x="2890643" y="2060162"/>
                  <a:pt x="2890643" y="2039112"/>
                </a:cubicBezTo>
                <a:cubicBezTo>
                  <a:pt x="2890643" y="2018063"/>
                  <a:pt x="2907691" y="2001013"/>
                  <a:pt x="2928742" y="2001013"/>
                </a:cubicBezTo>
                <a:close/>
                <a:moveTo>
                  <a:pt x="2278664" y="2001013"/>
                </a:moveTo>
                <a:cubicBezTo>
                  <a:pt x="2299713" y="2001013"/>
                  <a:pt x="2316763" y="2018064"/>
                  <a:pt x="2316763" y="2039112"/>
                </a:cubicBezTo>
                <a:cubicBezTo>
                  <a:pt x="2316763" y="2060162"/>
                  <a:pt x="2299713" y="2077213"/>
                  <a:pt x="2278664" y="2077213"/>
                </a:cubicBezTo>
                <a:cubicBezTo>
                  <a:pt x="2257613" y="2077213"/>
                  <a:pt x="2240563" y="2060162"/>
                  <a:pt x="2240563" y="2039112"/>
                </a:cubicBezTo>
                <a:cubicBezTo>
                  <a:pt x="2240563" y="2018064"/>
                  <a:pt x="2257613" y="2001013"/>
                  <a:pt x="2278664" y="2001013"/>
                </a:cubicBezTo>
                <a:close/>
                <a:moveTo>
                  <a:pt x="1628581" y="2001013"/>
                </a:moveTo>
                <a:cubicBezTo>
                  <a:pt x="1649632" y="2001013"/>
                  <a:pt x="1666682" y="2018064"/>
                  <a:pt x="1666682" y="2039113"/>
                </a:cubicBezTo>
                <a:cubicBezTo>
                  <a:pt x="1666682" y="2060163"/>
                  <a:pt x="1649632" y="2077213"/>
                  <a:pt x="1628581" y="2077213"/>
                </a:cubicBezTo>
                <a:cubicBezTo>
                  <a:pt x="1607532" y="2077213"/>
                  <a:pt x="1590482" y="2060163"/>
                  <a:pt x="1590482" y="2039113"/>
                </a:cubicBezTo>
                <a:cubicBezTo>
                  <a:pt x="1590482" y="2018064"/>
                  <a:pt x="1607532" y="2001013"/>
                  <a:pt x="1628581" y="2001013"/>
                </a:cubicBezTo>
                <a:close/>
                <a:moveTo>
                  <a:pt x="978497" y="2001013"/>
                </a:moveTo>
                <a:cubicBezTo>
                  <a:pt x="999548" y="2001013"/>
                  <a:pt x="1016598" y="2018064"/>
                  <a:pt x="1016598" y="2039113"/>
                </a:cubicBezTo>
                <a:cubicBezTo>
                  <a:pt x="1016598" y="2060163"/>
                  <a:pt x="999548" y="2077214"/>
                  <a:pt x="978497" y="2077214"/>
                </a:cubicBezTo>
                <a:cubicBezTo>
                  <a:pt x="957448" y="2077214"/>
                  <a:pt x="940398" y="2060163"/>
                  <a:pt x="940398" y="2039113"/>
                </a:cubicBezTo>
                <a:cubicBezTo>
                  <a:pt x="940398" y="2018064"/>
                  <a:pt x="957448" y="2001013"/>
                  <a:pt x="978497" y="2001013"/>
                </a:cubicBezTo>
                <a:close/>
                <a:moveTo>
                  <a:pt x="328418" y="2001013"/>
                </a:moveTo>
                <a:cubicBezTo>
                  <a:pt x="349468" y="2001013"/>
                  <a:pt x="366518" y="2018064"/>
                  <a:pt x="366518" y="2039113"/>
                </a:cubicBezTo>
                <a:cubicBezTo>
                  <a:pt x="366518" y="2060163"/>
                  <a:pt x="349468" y="2077214"/>
                  <a:pt x="328418" y="2077214"/>
                </a:cubicBezTo>
                <a:cubicBezTo>
                  <a:pt x="307367" y="2077214"/>
                  <a:pt x="290317" y="2060163"/>
                  <a:pt x="290317" y="2039113"/>
                </a:cubicBezTo>
                <a:cubicBezTo>
                  <a:pt x="290317" y="2018064"/>
                  <a:pt x="307367" y="2001013"/>
                  <a:pt x="328418" y="2001013"/>
                </a:cubicBezTo>
                <a:close/>
                <a:moveTo>
                  <a:pt x="12022707" y="2001012"/>
                </a:moveTo>
                <a:cubicBezTo>
                  <a:pt x="12043757" y="2001012"/>
                  <a:pt x="12060807" y="2018062"/>
                  <a:pt x="12060807" y="2039112"/>
                </a:cubicBezTo>
                <a:cubicBezTo>
                  <a:pt x="12060807" y="2060162"/>
                  <a:pt x="12043757" y="2077212"/>
                  <a:pt x="12022707" y="2077212"/>
                </a:cubicBezTo>
                <a:cubicBezTo>
                  <a:pt x="12001657" y="2077212"/>
                  <a:pt x="11984607" y="2060162"/>
                  <a:pt x="11984607" y="2039112"/>
                </a:cubicBezTo>
                <a:cubicBezTo>
                  <a:pt x="11984607" y="2018062"/>
                  <a:pt x="12001657" y="2001012"/>
                  <a:pt x="12022707" y="2001012"/>
                </a:cubicBezTo>
                <a:close/>
                <a:moveTo>
                  <a:pt x="11372626" y="2001012"/>
                </a:moveTo>
                <a:cubicBezTo>
                  <a:pt x="11393676" y="2001012"/>
                  <a:pt x="11410726" y="2018062"/>
                  <a:pt x="11410726" y="2039112"/>
                </a:cubicBezTo>
                <a:cubicBezTo>
                  <a:pt x="11410726" y="2060162"/>
                  <a:pt x="11393676" y="2077212"/>
                  <a:pt x="11372626" y="2077212"/>
                </a:cubicBezTo>
                <a:cubicBezTo>
                  <a:pt x="11351576" y="2077212"/>
                  <a:pt x="11334526" y="2060162"/>
                  <a:pt x="11334526" y="2039112"/>
                </a:cubicBezTo>
                <a:cubicBezTo>
                  <a:pt x="11334526" y="2018062"/>
                  <a:pt x="11351576" y="2001012"/>
                  <a:pt x="11372626" y="2001012"/>
                </a:cubicBezTo>
                <a:close/>
                <a:moveTo>
                  <a:pt x="10722545" y="2001012"/>
                </a:moveTo>
                <a:cubicBezTo>
                  <a:pt x="10743595" y="2001012"/>
                  <a:pt x="10760645" y="2018062"/>
                  <a:pt x="10760645" y="2039112"/>
                </a:cubicBezTo>
                <a:cubicBezTo>
                  <a:pt x="10760645" y="2060162"/>
                  <a:pt x="10743595" y="2077212"/>
                  <a:pt x="10722545" y="2077212"/>
                </a:cubicBezTo>
                <a:cubicBezTo>
                  <a:pt x="10701497" y="2077212"/>
                  <a:pt x="10684453" y="2060162"/>
                  <a:pt x="10684453" y="2039112"/>
                </a:cubicBezTo>
                <a:cubicBezTo>
                  <a:pt x="10684453" y="2018062"/>
                  <a:pt x="10701497" y="2001012"/>
                  <a:pt x="10722545" y="2001012"/>
                </a:cubicBezTo>
                <a:close/>
                <a:moveTo>
                  <a:pt x="6829217" y="2001012"/>
                </a:moveTo>
                <a:cubicBezTo>
                  <a:pt x="6850267" y="2001012"/>
                  <a:pt x="6867317" y="2018063"/>
                  <a:pt x="6867317" y="2039112"/>
                </a:cubicBezTo>
                <a:cubicBezTo>
                  <a:pt x="6867317" y="2060162"/>
                  <a:pt x="6850267" y="2077213"/>
                  <a:pt x="6829217" y="2077213"/>
                </a:cubicBezTo>
                <a:cubicBezTo>
                  <a:pt x="6808167" y="2077213"/>
                  <a:pt x="6791117" y="2060162"/>
                  <a:pt x="6791117" y="2039112"/>
                </a:cubicBezTo>
                <a:cubicBezTo>
                  <a:pt x="6791117" y="2018063"/>
                  <a:pt x="6808167" y="2001012"/>
                  <a:pt x="6829217" y="2001012"/>
                </a:cubicBezTo>
                <a:close/>
                <a:moveTo>
                  <a:pt x="6179136" y="2001012"/>
                </a:moveTo>
                <a:cubicBezTo>
                  <a:pt x="6200186" y="2001012"/>
                  <a:pt x="6217236" y="2018063"/>
                  <a:pt x="6217236" y="2039112"/>
                </a:cubicBezTo>
                <a:cubicBezTo>
                  <a:pt x="6217236" y="2060162"/>
                  <a:pt x="6200186" y="2077213"/>
                  <a:pt x="6179136" y="2077213"/>
                </a:cubicBezTo>
                <a:cubicBezTo>
                  <a:pt x="6158086" y="2077213"/>
                  <a:pt x="6141036" y="2060162"/>
                  <a:pt x="6141036" y="2039112"/>
                </a:cubicBezTo>
                <a:cubicBezTo>
                  <a:pt x="6141036" y="2018063"/>
                  <a:pt x="6158086" y="2001012"/>
                  <a:pt x="6179136" y="2001012"/>
                </a:cubicBezTo>
                <a:close/>
                <a:moveTo>
                  <a:pt x="5529055" y="2001012"/>
                </a:moveTo>
                <a:cubicBezTo>
                  <a:pt x="5550104" y="2001012"/>
                  <a:pt x="5567154" y="2018063"/>
                  <a:pt x="5567154" y="2039112"/>
                </a:cubicBezTo>
                <a:cubicBezTo>
                  <a:pt x="5567154" y="2060162"/>
                  <a:pt x="5550104" y="2077213"/>
                  <a:pt x="5529055" y="2077213"/>
                </a:cubicBezTo>
                <a:cubicBezTo>
                  <a:pt x="5508005" y="2077213"/>
                  <a:pt x="5490954" y="2060162"/>
                  <a:pt x="5490954" y="2039112"/>
                </a:cubicBezTo>
                <a:cubicBezTo>
                  <a:pt x="5490954" y="2018063"/>
                  <a:pt x="5508005" y="2001012"/>
                  <a:pt x="5529055" y="2001012"/>
                </a:cubicBezTo>
                <a:close/>
                <a:moveTo>
                  <a:pt x="4878973" y="2001012"/>
                </a:moveTo>
                <a:cubicBezTo>
                  <a:pt x="4900024" y="2001012"/>
                  <a:pt x="4917074" y="2018063"/>
                  <a:pt x="4917074" y="2039112"/>
                </a:cubicBezTo>
                <a:cubicBezTo>
                  <a:pt x="4917074" y="2060162"/>
                  <a:pt x="4900024" y="2077213"/>
                  <a:pt x="4878973" y="2077213"/>
                </a:cubicBezTo>
                <a:cubicBezTo>
                  <a:pt x="4857923" y="2077213"/>
                  <a:pt x="4840874" y="2060162"/>
                  <a:pt x="4840874" y="2039112"/>
                </a:cubicBezTo>
                <a:cubicBezTo>
                  <a:pt x="4840874" y="2018063"/>
                  <a:pt x="4857923" y="2001012"/>
                  <a:pt x="4878973" y="2001012"/>
                </a:cubicBezTo>
                <a:close/>
                <a:moveTo>
                  <a:pt x="4228892" y="2001012"/>
                </a:moveTo>
                <a:cubicBezTo>
                  <a:pt x="4249942" y="2001012"/>
                  <a:pt x="4266993" y="2018063"/>
                  <a:pt x="4266993" y="2039112"/>
                </a:cubicBezTo>
                <a:cubicBezTo>
                  <a:pt x="4266993" y="2060162"/>
                  <a:pt x="4249942" y="2077213"/>
                  <a:pt x="4228892" y="2077213"/>
                </a:cubicBezTo>
                <a:cubicBezTo>
                  <a:pt x="4207843" y="2077213"/>
                  <a:pt x="4190793" y="2060162"/>
                  <a:pt x="4190793" y="2039112"/>
                </a:cubicBezTo>
                <a:cubicBezTo>
                  <a:pt x="4190793" y="2018063"/>
                  <a:pt x="4207843" y="2001012"/>
                  <a:pt x="4228892" y="2001012"/>
                </a:cubicBezTo>
                <a:close/>
                <a:moveTo>
                  <a:pt x="3578812" y="2001012"/>
                </a:moveTo>
                <a:cubicBezTo>
                  <a:pt x="3599862" y="2001012"/>
                  <a:pt x="3616912" y="2018063"/>
                  <a:pt x="3616912" y="2039112"/>
                </a:cubicBezTo>
                <a:cubicBezTo>
                  <a:pt x="3616912" y="2060162"/>
                  <a:pt x="3599862" y="2077213"/>
                  <a:pt x="3578812" y="2077213"/>
                </a:cubicBezTo>
                <a:cubicBezTo>
                  <a:pt x="3557763" y="2077213"/>
                  <a:pt x="3540719" y="2060162"/>
                  <a:pt x="3540719" y="2039112"/>
                </a:cubicBezTo>
                <a:cubicBezTo>
                  <a:pt x="3540719" y="2018063"/>
                  <a:pt x="3557763" y="2001012"/>
                  <a:pt x="3578812" y="2001012"/>
                </a:cubicBezTo>
                <a:close/>
                <a:moveTo>
                  <a:pt x="7467776" y="1778323"/>
                </a:moveTo>
                <a:lnTo>
                  <a:pt x="7792481" y="2138161"/>
                </a:lnTo>
                <a:lnTo>
                  <a:pt x="8117282" y="1778323"/>
                </a:lnTo>
                <a:lnTo>
                  <a:pt x="8441993" y="2138161"/>
                </a:lnTo>
                <a:lnTo>
                  <a:pt x="8766701" y="1778323"/>
                </a:lnTo>
                <a:lnTo>
                  <a:pt x="9091502" y="2138161"/>
                </a:lnTo>
                <a:lnTo>
                  <a:pt x="9416211" y="1778323"/>
                </a:lnTo>
                <a:lnTo>
                  <a:pt x="9741012" y="2138161"/>
                </a:lnTo>
                <a:lnTo>
                  <a:pt x="10065813" y="1778323"/>
                </a:lnTo>
                <a:lnTo>
                  <a:pt x="10390521" y="2138161"/>
                </a:lnTo>
                <a:lnTo>
                  <a:pt x="10715307" y="1778323"/>
                </a:lnTo>
                <a:lnTo>
                  <a:pt x="11040109" y="2138161"/>
                </a:lnTo>
                <a:lnTo>
                  <a:pt x="11364816" y="1778323"/>
                </a:lnTo>
                <a:lnTo>
                  <a:pt x="11689619" y="2138161"/>
                </a:lnTo>
                <a:lnTo>
                  <a:pt x="12014421" y="1778323"/>
                </a:lnTo>
                <a:lnTo>
                  <a:pt x="12191969" y="1975080"/>
                </a:lnTo>
                <a:lnTo>
                  <a:pt x="12191969" y="2037873"/>
                </a:lnTo>
                <a:lnTo>
                  <a:pt x="12015088" y="1841855"/>
                </a:lnTo>
                <a:lnTo>
                  <a:pt x="11690381" y="2201692"/>
                </a:lnTo>
                <a:lnTo>
                  <a:pt x="11365578" y="1841855"/>
                </a:lnTo>
                <a:lnTo>
                  <a:pt x="11040776" y="2201692"/>
                </a:lnTo>
                <a:lnTo>
                  <a:pt x="10716068" y="1841855"/>
                </a:lnTo>
                <a:lnTo>
                  <a:pt x="10391283" y="2201692"/>
                </a:lnTo>
                <a:lnTo>
                  <a:pt x="10066480" y="1841855"/>
                </a:lnTo>
                <a:lnTo>
                  <a:pt x="9741680" y="2201692"/>
                </a:lnTo>
                <a:lnTo>
                  <a:pt x="9416973" y="1841855"/>
                </a:lnTo>
                <a:lnTo>
                  <a:pt x="9092169" y="2201692"/>
                </a:lnTo>
                <a:lnTo>
                  <a:pt x="8767369" y="1841855"/>
                </a:lnTo>
                <a:lnTo>
                  <a:pt x="8442659" y="2201692"/>
                </a:lnTo>
                <a:lnTo>
                  <a:pt x="8117854" y="1841855"/>
                </a:lnTo>
                <a:lnTo>
                  <a:pt x="7793053" y="2201692"/>
                </a:lnTo>
                <a:lnTo>
                  <a:pt x="7468252" y="1841855"/>
                </a:lnTo>
                <a:lnTo>
                  <a:pt x="7143735" y="2201406"/>
                </a:lnTo>
                <a:lnTo>
                  <a:pt x="7143735" y="2137398"/>
                </a:lnTo>
                <a:close/>
                <a:moveTo>
                  <a:pt x="324042" y="1778323"/>
                </a:moveTo>
                <a:lnTo>
                  <a:pt x="648748" y="2138161"/>
                </a:lnTo>
                <a:lnTo>
                  <a:pt x="973548" y="1778323"/>
                </a:lnTo>
                <a:lnTo>
                  <a:pt x="1298259" y="2138161"/>
                </a:lnTo>
                <a:lnTo>
                  <a:pt x="1622968" y="1778323"/>
                </a:lnTo>
                <a:lnTo>
                  <a:pt x="1947769" y="2138161"/>
                </a:lnTo>
                <a:lnTo>
                  <a:pt x="2272478" y="1778323"/>
                </a:lnTo>
                <a:lnTo>
                  <a:pt x="2597279" y="2138161"/>
                </a:lnTo>
                <a:lnTo>
                  <a:pt x="2922080" y="1778323"/>
                </a:lnTo>
                <a:lnTo>
                  <a:pt x="3246789" y="2138161"/>
                </a:lnTo>
                <a:lnTo>
                  <a:pt x="3571573" y="1778323"/>
                </a:lnTo>
                <a:lnTo>
                  <a:pt x="3896375" y="2138161"/>
                </a:lnTo>
                <a:lnTo>
                  <a:pt x="4221082" y="1778323"/>
                </a:lnTo>
                <a:lnTo>
                  <a:pt x="4545885" y="2138161"/>
                </a:lnTo>
                <a:lnTo>
                  <a:pt x="4870688" y="1778323"/>
                </a:lnTo>
                <a:lnTo>
                  <a:pt x="5195395" y="2138161"/>
                </a:lnTo>
                <a:lnTo>
                  <a:pt x="5520198" y="1778323"/>
                </a:lnTo>
                <a:lnTo>
                  <a:pt x="5845000" y="2138161"/>
                </a:lnTo>
                <a:lnTo>
                  <a:pt x="6169802" y="1778323"/>
                </a:lnTo>
                <a:lnTo>
                  <a:pt x="6494604" y="2138161"/>
                </a:lnTo>
                <a:lnTo>
                  <a:pt x="6819407" y="1778323"/>
                </a:lnTo>
                <a:lnTo>
                  <a:pt x="7143733" y="2137589"/>
                </a:lnTo>
                <a:lnTo>
                  <a:pt x="7143733" y="2200740"/>
                </a:lnTo>
                <a:lnTo>
                  <a:pt x="7143733" y="2200836"/>
                </a:lnTo>
                <a:lnTo>
                  <a:pt x="6821788" y="1844045"/>
                </a:lnTo>
                <a:lnTo>
                  <a:pt x="6819788" y="1841855"/>
                </a:lnTo>
                <a:lnTo>
                  <a:pt x="6495081" y="2201692"/>
                </a:lnTo>
                <a:lnTo>
                  <a:pt x="6170373" y="1841855"/>
                </a:lnTo>
                <a:lnTo>
                  <a:pt x="5845571" y="2201692"/>
                </a:lnTo>
                <a:lnTo>
                  <a:pt x="5520864" y="1841855"/>
                </a:lnTo>
                <a:lnTo>
                  <a:pt x="5196062" y="2201692"/>
                </a:lnTo>
                <a:lnTo>
                  <a:pt x="4871355" y="1841855"/>
                </a:lnTo>
                <a:lnTo>
                  <a:pt x="4546648" y="2201692"/>
                </a:lnTo>
                <a:lnTo>
                  <a:pt x="4221845" y="1841855"/>
                </a:lnTo>
                <a:lnTo>
                  <a:pt x="3897043" y="2201692"/>
                </a:lnTo>
                <a:lnTo>
                  <a:pt x="3572335" y="1841855"/>
                </a:lnTo>
                <a:lnTo>
                  <a:pt x="3247549" y="2201692"/>
                </a:lnTo>
                <a:lnTo>
                  <a:pt x="2922746" y="1841855"/>
                </a:lnTo>
                <a:lnTo>
                  <a:pt x="2597947" y="2201692"/>
                </a:lnTo>
                <a:lnTo>
                  <a:pt x="2273239" y="1841855"/>
                </a:lnTo>
                <a:lnTo>
                  <a:pt x="1948435" y="2201692"/>
                </a:lnTo>
                <a:lnTo>
                  <a:pt x="1623636" y="1841855"/>
                </a:lnTo>
                <a:lnTo>
                  <a:pt x="1298926" y="2201692"/>
                </a:lnTo>
                <a:lnTo>
                  <a:pt x="974121" y="1841855"/>
                </a:lnTo>
                <a:lnTo>
                  <a:pt x="649319" y="2201692"/>
                </a:lnTo>
                <a:lnTo>
                  <a:pt x="324518" y="1841855"/>
                </a:lnTo>
                <a:lnTo>
                  <a:pt x="1" y="2201407"/>
                </a:lnTo>
                <a:lnTo>
                  <a:pt x="1" y="2137398"/>
                </a:lnTo>
                <a:close/>
                <a:moveTo>
                  <a:pt x="10932952" y="1670678"/>
                </a:moveTo>
                <a:lnTo>
                  <a:pt x="11153360" y="1670678"/>
                </a:lnTo>
                <a:lnTo>
                  <a:pt x="11043156" y="1792789"/>
                </a:lnTo>
                <a:close/>
                <a:moveTo>
                  <a:pt x="10282781" y="1670678"/>
                </a:moveTo>
                <a:lnTo>
                  <a:pt x="10503188" y="1670678"/>
                </a:lnTo>
                <a:lnTo>
                  <a:pt x="10392984" y="1792789"/>
                </a:lnTo>
                <a:close/>
                <a:moveTo>
                  <a:pt x="9632699" y="1670678"/>
                </a:moveTo>
                <a:lnTo>
                  <a:pt x="9853108" y="1670678"/>
                </a:lnTo>
                <a:lnTo>
                  <a:pt x="9742904" y="1792789"/>
                </a:lnTo>
                <a:close/>
                <a:moveTo>
                  <a:pt x="8982523" y="1670678"/>
                </a:moveTo>
                <a:lnTo>
                  <a:pt x="9202932" y="1670678"/>
                </a:lnTo>
                <a:lnTo>
                  <a:pt x="9092727" y="1792789"/>
                </a:lnTo>
                <a:close/>
                <a:moveTo>
                  <a:pt x="8332443" y="1670678"/>
                </a:moveTo>
                <a:lnTo>
                  <a:pt x="8552851" y="1670678"/>
                </a:lnTo>
                <a:lnTo>
                  <a:pt x="8442646" y="1792789"/>
                </a:lnTo>
                <a:close/>
                <a:moveTo>
                  <a:pt x="7682266" y="1670678"/>
                </a:moveTo>
                <a:lnTo>
                  <a:pt x="7902675" y="1670678"/>
                </a:lnTo>
                <a:lnTo>
                  <a:pt x="7792470" y="1792789"/>
                </a:lnTo>
                <a:close/>
                <a:moveTo>
                  <a:pt x="3789219" y="1670678"/>
                </a:moveTo>
                <a:lnTo>
                  <a:pt x="4009627" y="1670678"/>
                </a:lnTo>
                <a:lnTo>
                  <a:pt x="3899423" y="1792789"/>
                </a:lnTo>
                <a:close/>
                <a:moveTo>
                  <a:pt x="3139048" y="1670678"/>
                </a:moveTo>
                <a:lnTo>
                  <a:pt x="3359455" y="1670678"/>
                </a:lnTo>
                <a:lnTo>
                  <a:pt x="3249251" y="1792789"/>
                </a:lnTo>
                <a:close/>
                <a:moveTo>
                  <a:pt x="2488965" y="1670678"/>
                </a:moveTo>
                <a:lnTo>
                  <a:pt x="2709375" y="1670678"/>
                </a:lnTo>
                <a:lnTo>
                  <a:pt x="2599170" y="1792789"/>
                </a:lnTo>
                <a:close/>
                <a:moveTo>
                  <a:pt x="1838789" y="1670678"/>
                </a:moveTo>
                <a:lnTo>
                  <a:pt x="2059199" y="1670678"/>
                </a:lnTo>
                <a:lnTo>
                  <a:pt x="1948994" y="1792789"/>
                </a:lnTo>
                <a:close/>
                <a:moveTo>
                  <a:pt x="1188709" y="1670678"/>
                </a:moveTo>
                <a:lnTo>
                  <a:pt x="1409117" y="1670678"/>
                </a:lnTo>
                <a:lnTo>
                  <a:pt x="1298912" y="1792789"/>
                </a:lnTo>
                <a:close/>
                <a:moveTo>
                  <a:pt x="538532" y="1670678"/>
                </a:moveTo>
                <a:lnTo>
                  <a:pt x="758941" y="1670678"/>
                </a:lnTo>
                <a:lnTo>
                  <a:pt x="648736" y="1792789"/>
                </a:lnTo>
                <a:close/>
                <a:moveTo>
                  <a:pt x="11583033" y="1670677"/>
                </a:moveTo>
                <a:lnTo>
                  <a:pt x="11803441" y="1670677"/>
                </a:lnTo>
                <a:lnTo>
                  <a:pt x="11693237" y="1792788"/>
                </a:lnTo>
                <a:close/>
                <a:moveTo>
                  <a:pt x="6389734" y="1670677"/>
                </a:moveTo>
                <a:lnTo>
                  <a:pt x="6610142" y="1670677"/>
                </a:lnTo>
                <a:lnTo>
                  <a:pt x="6499938" y="1792788"/>
                </a:lnTo>
                <a:close/>
                <a:moveTo>
                  <a:pt x="5739557" y="1670677"/>
                </a:moveTo>
                <a:lnTo>
                  <a:pt x="5959965" y="1670677"/>
                </a:lnTo>
                <a:lnTo>
                  <a:pt x="5849762" y="1792788"/>
                </a:lnTo>
                <a:close/>
                <a:moveTo>
                  <a:pt x="5089477" y="1670677"/>
                </a:moveTo>
                <a:lnTo>
                  <a:pt x="5309885" y="1670677"/>
                </a:lnTo>
                <a:lnTo>
                  <a:pt x="5199680" y="1792788"/>
                </a:lnTo>
                <a:close/>
                <a:moveTo>
                  <a:pt x="4439300" y="1670677"/>
                </a:moveTo>
                <a:lnTo>
                  <a:pt x="4659707" y="1670677"/>
                </a:lnTo>
                <a:lnTo>
                  <a:pt x="4549504" y="1792788"/>
                </a:lnTo>
                <a:close/>
                <a:moveTo>
                  <a:pt x="324042" y="1581061"/>
                </a:moveTo>
                <a:lnTo>
                  <a:pt x="648748" y="1940914"/>
                </a:lnTo>
                <a:lnTo>
                  <a:pt x="973548" y="1581061"/>
                </a:lnTo>
                <a:lnTo>
                  <a:pt x="1298259" y="1940914"/>
                </a:lnTo>
                <a:lnTo>
                  <a:pt x="1622968" y="1581061"/>
                </a:lnTo>
                <a:lnTo>
                  <a:pt x="1947769" y="1940914"/>
                </a:lnTo>
                <a:lnTo>
                  <a:pt x="2272478" y="1581061"/>
                </a:lnTo>
                <a:lnTo>
                  <a:pt x="2597279" y="1940914"/>
                </a:lnTo>
                <a:lnTo>
                  <a:pt x="2922080" y="1581061"/>
                </a:lnTo>
                <a:lnTo>
                  <a:pt x="3246789" y="1940914"/>
                </a:lnTo>
                <a:lnTo>
                  <a:pt x="3571573" y="1581061"/>
                </a:lnTo>
                <a:lnTo>
                  <a:pt x="3896375" y="1940914"/>
                </a:lnTo>
                <a:lnTo>
                  <a:pt x="4221082" y="1581061"/>
                </a:lnTo>
                <a:lnTo>
                  <a:pt x="4545885" y="1940914"/>
                </a:lnTo>
                <a:lnTo>
                  <a:pt x="4870688" y="1581061"/>
                </a:lnTo>
                <a:lnTo>
                  <a:pt x="5195395" y="1940914"/>
                </a:lnTo>
                <a:lnTo>
                  <a:pt x="5520198" y="1581061"/>
                </a:lnTo>
                <a:lnTo>
                  <a:pt x="5845000" y="1940914"/>
                </a:lnTo>
                <a:lnTo>
                  <a:pt x="6169802" y="1581061"/>
                </a:lnTo>
                <a:lnTo>
                  <a:pt x="6494604" y="1940914"/>
                </a:lnTo>
                <a:lnTo>
                  <a:pt x="6819407" y="1581061"/>
                </a:lnTo>
                <a:lnTo>
                  <a:pt x="7143733" y="1940342"/>
                </a:lnTo>
                <a:lnTo>
                  <a:pt x="7143733" y="2003493"/>
                </a:lnTo>
                <a:lnTo>
                  <a:pt x="7143733" y="2003589"/>
                </a:lnTo>
                <a:lnTo>
                  <a:pt x="6821788" y="1646781"/>
                </a:lnTo>
                <a:lnTo>
                  <a:pt x="6819788" y="1644590"/>
                </a:lnTo>
                <a:lnTo>
                  <a:pt x="6495081" y="2004445"/>
                </a:lnTo>
                <a:lnTo>
                  <a:pt x="6170373" y="1644590"/>
                </a:lnTo>
                <a:lnTo>
                  <a:pt x="5845571" y="2004445"/>
                </a:lnTo>
                <a:lnTo>
                  <a:pt x="5520864" y="1644590"/>
                </a:lnTo>
                <a:lnTo>
                  <a:pt x="5196062" y="2004445"/>
                </a:lnTo>
                <a:lnTo>
                  <a:pt x="4871355" y="1644590"/>
                </a:lnTo>
                <a:lnTo>
                  <a:pt x="4546648" y="2004445"/>
                </a:lnTo>
                <a:lnTo>
                  <a:pt x="4221845" y="1644590"/>
                </a:lnTo>
                <a:lnTo>
                  <a:pt x="3897043" y="2004445"/>
                </a:lnTo>
                <a:lnTo>
                  <a:pt x="3572335" y="1644590"/>
                </a:lnTo>
                <a:lnTo>
                  <a:pt x="3247549" y="2004445"/>
                </a:lnTo>
                <a:lnTo>
                  <a:pt x="2922746" y="1644590"/>
                </a:lnTo>
                <a:lnTo>
                  <a:pt x="2597947" y="2004445"/>
                </a:lnTo>
                <a:lnTo>
                  <a:pt x="2273239" y="1644590"/>
                </a:lnTo>
                <a:lnTo>
                  <a:pt x="1948435" y="2004445"/>
                </a:lnTo>
                <a:lnTo>
                  <a:pt x="1623636" y="1644590"/>
                </a:lnTo>
                <a:lnTo>
                  <a:pt x="1298926" y="2004445"/>
                </a:lnTo>
                <a:lnTo>
                  <a:pt x="974121" y="1644590"/>
                </a:lnTo>
                <a:lnTo>
                  <a:pt x="649319" y="2004445"/>
                </a:lnTo>
                <a:lnTo>
                  <a:pt x="324518" y="1644590"/>
                </a:lnTo>
                <a:lnTo>
                  <a:pt x="2" y="2004160"/>
                </a:lnTo>
                <a:lnTo>
                  <a:pt x="2" y="1940151"/>
                </a:lnTo>
                <a:close/>
                <a:moveTo>
                  <a:pt x="7467776" y="1581060"/>
                </a:moveTo>
                <a:lnTo>
                  <a:pt x="7792481" y="1940914"/>
                </a:lnTo>
                <a:lnTo>
                  <a:pt x="8117282" y="1581060"/>
                </a:lnTo>
                <a:lnTo>
                  <a:pt x="8441993" y="1940914"/>
                </a:lnTo>
                <a:lnTo>
                  <a:pt x="8766701" y="1581060"/>
                </a:lnTo>
                <a:lnTo>
                  <a:pt x="9091502" y="1940914"/>
                </a:lnTo>
                <a:lnTo>
                  <a:pt x="9416211" y="1581060"/>
                </a:lnTo>
                <a:lnTo>
                  <a:pt x="9741012" y="1940914"/>
                </a:lnTo>
                <a:lnTo>
                  <a:pt x="10065813" y="1581060"/>
                </a:lnTo>
                <a:lnTo>
                  <a:pt x="10390521" y="1940914"/>
                </a:lnTo>
                <a:lnTo>
                  <a:pt x="10715307" y="1581060"/>
                </a:lnTo>
                <a:lnTo>
                  <a:pt x="11040109" y="1940914"/>
                </a:lnTo>
                <a:lnTo>
                  <a:pt x="11364816" y="1581060"/>
                </a:lnTo>
                <a:lnTo>
                  <a:pt x="11689619" y="1940914"/>
                </a:lnTo>
                <a:lnTo>
                  <a:pt x="12014421" y="1581060"/>
                </a:lnTo>
                <a:lnTo>
                  <a:pt x="12191969" y="1777826"/>
                </a:lnTo>
                <a:lnTo>
                  <a:pt x="12191969" y="1840618"/>
                </a:lnTo>
                <a:lnTo>
                  <a:pt x="12015088" y="1644590"/>
                </a:lnTo>
                <a:lnTo>
                  <a:pt x="11690381" y="2004445"/>
                </a:lnTo>
                <a:lnTo>
                  <a:pt x="11365578" y="1644590"/>
                </a:lnTo>
                <a:lnTo>
                  <a:pt x="11040776" y="2004445"/>
                </a:lnTo>
                <a:lnTo>
                  <a:pt x="10716068" y="1644590"/>
                </a:lnTo>
                <a:lnTo>
                  <a:pt x="10391283" y="2004445"/>
                </a:lnTo>
                <a:lnTo>
                  <a:pt x="10066480" y="1644590"/>
                </a:lnTo>
                <a:lnTo>
                  <a:pt x="9741680" y="2004445"/>
                </a:lnTo>
                <a:lnTo>
                  <a:pt x="9416973" y="1644590"/>
                </a:lnTo>
                <a:lnTo>
                  <a:pt x="9092169" y="2004445"/>
                </a:lnTo>
                <a:lnTo>
                  <a:pt x="8767369" y="1644590"/>
                </a:lnTo>
                <a:lnTo>
                  <a:pt x="8442659" y="2004445"/>
                </a:lnTo>
                <a:lnTo>
                  <a:pt x="8117854" y="1644590"/>
                </a:lnTo>
                <a:lnTo>
                  <a:pt x="7793053" y="2004445"/>
                </a:lnTo>
                <a:lnTo>
                  <a:pt x="7468252" y="1644590"/>
                </a:lnTo>
                <a:lnTo>
                  <a:pt x="7143735" y="2004159"/>
                </a:lnTo>
                <a:lnTo>
                  <a:pt x="7143735" y="1940151"/>
                </a:lnTo>
                <a:close/>
                <a:moveTo>
                  <a:pt x="12022707" y="1412654"/>
                </a:moveTo>
                <a:cubicBezTo>
                  <a:pt x="12043757" y="1412654"/>
                  <a:pt x="12060807" y="1429704"/>
                  <a:pt x="12060807" y="1450753"/>
                </a:cubicBezTo>
                <a:cubicBezTo>
                  <a:pt x="12060807" y="1471803"/>
                  <a:pt x="12043757" y="1488853"/>
                  <a:pt x="12022707" y="1488853"/>
                </a:cubicBezTo>
                <a:cubicBezTo>
                  <a:pt x="12001657" y="1488853"/>
                  <a:pt x="11984607" y="1471803"/>
                  <a:pt x="11984607" y="1450753"/>
                </a:cubicBezTo>
                <a:cubicBezTo>
                  <a:pt x="11984607" y="1429704"/>
                  <a:pt x="12001657" y="1412654"/>
                  <a:pt x="12022707" y="1412654"/>
                </a:cubicBezTo>
                <a:close/>
                <a:moveTo>
                  <a:pt x="11372626" y="1412654"/>
                </a:moveTo>
                <a:cubicBezTo>
                  <a:pt x="11393676" y="1412654"/>
                  <a:pt x="11410726" y="1429704"/>
                  <a:pt x="11410726" y="1450753"/>
                </a:cubicBezTo>
                <a:cubicBezTo>
                  <a:pt x="11410726" y="1471803"/>
                  <a:pt x="11393676" y="1488853"/>
                  <a:pt x="11372626" y="1488853"/>
                </a:cubicBezTo>
                <a:cubicBezTo>
                  <a:pt x="11351576" y="1488853"/>
                  <a:pt x="11334526" y="1471803"/>
                  <a:pt x="11334526" y="1450753"/>
                </a:cubicBezTo>
                <a:cubicBezTo>
                  <a:pt x="11334526" y="1429704"/>
                  <a:pt x="11351576" y="1412654"/>
                  <a:pt x="11372626" y="1412654"/>
                </a:cubicBezTo>
                <a:close/>
                <a:moveTo>
                  <a:pt x="10722545" y="1412654"/>
                </a:moveTo>
                <a:cubicBezTo>
                  <a:pt x="10743595" y="1412654"/>
                  <a:pt x="10760645" y="1429704"/>
                  <a:pt x="10760645" y="1450753"/>
                </a:cubicBezTo>
                <a:cubicBezTo>
                  <a:pt x="10760645" y="1471803"/>
                  <a:pt x="10743595" y="1488853"/>
                  <a:pt x="10722545" y="1488853"/>
                </a:cubicBezTo>
                <a:cubicBezTo>
                  <a:pt x="10701497" y="1488853"/>
                  <a:pt x="10684453" y="1471803"/>
                  <a:pt x="10684453" y="1450753"/>
                </a:cubicBezTo>
                <a:cubicBezTo>
                  <a:pt x="10684453" y="1429704"/>
                  <a:pt x="10701497" y="1412654"/>
                  <a:pt x="10722545" y="1412654"/>
                </a:cubicBezTo>
                <a:close/>
                <a:moveTo>
                  <a:pt x="10072477" y="1412654"/>
                </a:moveTo>
                <a:cubicBezTo>
                  <a:pt x="10093523" y="1412654"/>
                  <a:pt x="10110574" y="1429704"/>
                  <a:pt x="10110574" y="1450753"/>
                </a:cubicBezTo>
                <a:cubicBezTo>
                  <a:pt x="10110574" y="1471803"/>
                  <a:pt x="10093523" y="1488853"/>
                  <a:pt x="10072477" y="1488853"/>
                </a:cubicBezTo>
                <a:cubicBezTo>
                  <a:pt x="10051425" y="1488853"/>
                  <a:pt x="10034377" y="1471803"/>
                  <a:pt x="10034377" y="1450753"/>
                </a:cubicBezTo>
                <a:cubicBezTo>
                  <a:pt x="10034377" y="1429704"/>
                  <a:pt x="10051425" y="1412654"/>
                  <a:pt x="10072477" y="1412654"/>
                </a:cubicBezTo>
                <a:close/>
                <a:moveTo>
                  <a:pt x="9422399" y="1412654"/>
                </a:moveTo>
                <a:cubicBezTo>
                  <a:pt x="9443448" y="1412654"/>
                  <a:pt x="9460499" y="1429704"/>
                  <a:pt x="9460499" y="1450754"/>
                </a:cubicBezTo>
                <a:cubicBezTo>
                  <a:pt x="9460499" y="1471803"/>
                  <a:pt x="9443448" y="1488853"/>
                  <a:pt x="9422399" y="1488853"/>
                </a:cubicBezTo>
                <a:cubicBezTo>
                  <a:pt x="9401348" y="1488853"/>
                  <a:pt x="9384298" y="1471803"/>
                  <a:pt x="9384298" y="1450754"/>
                </a:cubicBezTo>
                <a:cubicBezTo>
                  <a:pt x="9384298" y="1429704"/>
                  <a:pt x="9401348" y="1412654"/>
                  <a:pt x="9422399" y="1412654"/>
                </a:cubicBezTo>
                <a:close/>
                <a:moveTo>
                  <a:pt x="8772317" y="1412654"/>
                </a:moveTo>
                <a:cubicBezTo>
                  <a:pt x="8793367" y="1412654"/>
                  <a:pt x="8810416" y="1429704"/>
                  <a:pt x="8810416" y="1450754"/>
                </a:cubicBezTo>
                <a:cubicBezTo>
                  <a:pt x="8810416" y="1471803"/>
                  <a:pt x="8793367" y="1488854"/>
                  <a:pt x="8772317" y="1488854"/>
                </a:cubicBezTo>
                <a:cubicBezTo>
                  <a:pt x="8751268" y="1488854"/>
                  <a:pt x="8734216" y="1471803"/>
                  <a:pt x="8734216" y="1450754"/>
                </a:cubicBezTo>
                <a:cubicBezTo>
                  <a:pt x="8734216" y="1429704"/>
                  <a:pt x="8751268" y="1412654"/>
                  <a:pt x="8772317" y="1412654"/>
                </a:cubicBezTo>
                <a:close/>
                <a:moveTo>
                  <a:pt x="8122233" y="1412654"/>
                </a:moveTo>
                <a:cubicBezTo>
                  <a:pt x="8143282" y="1412654"/>
                  <a:pt x="8160332" y="1429704"/>
                  <a:pt x="8160332" y="1450754"/>
                </a:cubicBezTo>
                <a:cubicBezTo>
                  <a:pt x="8160332" y="1471803"/>
                  <a:pt x="8143282" y="1488854"/>
                  <a:pt x="8122233" y="1488854"/>
                </a:cubicBezTo>
                <a:cubicBezTo>
                  <a:pt x="8101182" y="1488854"/>
                  <a:pt x="8084132" y="1471803"/>
                  <a:pt x="8084132" y="1450754"/>
                </a:cubicBezTo>
                <a:cubicBezTo>
                  <a:pt x="8084132" y="1429704"/>
                  <a:pt x="8101182" y="1412654"/>
                  <a:pt x="8122233" y="1412654"/>
                </a:cubicBezTo>
                <a:close/>
                <a:moveTo>
                  <a:pt x="7472153" y="1412654"/>
                </a:moveTo>
                <a:cubicBezTo>
                  <a:pt x="7493202" y="1412654"/>
                  <a:pt x="7510252" y="1429704"/>
                  <a:pt x="7510252" y="1450754"/>
                </a:cubicBezTo>
                <a:cubicBezTo>
                  <a:pt x="7510252" y="1471804"/>
                  <a:pt x="7493202" y="1488854"/>
                  <a:pt x="7472153" y="1488854"/>
                </a:cubicBezTo>
                <a:cubicBezTo>
                  <a:pt x="7451102" y="1488854"/>
                  <a:pt x="7434052" y="1471804"/>
                  <a:pt x="7434052" y="1450754"/>
                </a:cubicBezTo>
                <a:cubicBezTo>
                  <a:pt x="7434052" y="1429704"/>
                  <a:pt x="7451102" y="1412654"/>
                  <a:pt x="7472153" y="1412654"/>
                </a:cubicBezTo>
                <a:close/>
                <a:moveTo>
                  <a:pt x="4878973" y="1412654"/>
                </a:moveTo>
                <a:cubicBezTo>
                  <a:pt x="4900024" y="1412654"/>
                  <a:pt x="4917074" y="1429704"/>
                  <a:pt x="4917074" y="1450753"/>
                </a:cubicBezTo>
                <a:cubicBezTo>
                  <a:pt x="4917074" y="1471803"/>
                  <a:pt x="4900024" y="1488854"/>
                  <a:pt x="4878973" y="1488854"/>
                </a:cubicBezTo>
                <a:cubicBezTo>
                  <a:pt x="4857923" y="1488854"/>
                  <a:pt x="4840874" y="1471803"/>
                  <a:pt x="4840874" y="1450753"/>
                </a:cubicBezTo>
                <a:cubicBezTo>
                  <a:pt x="4840874" y="1429704"/>
                  <a:pt x="4857923" y="1412654"/>
                  <a:pt x="4878973" y="1412654"/>
                </a:cubicBezTo>
                <a:close/>
                <a:moveTo>
                  <a:pt x="4228892" y="1412654"/>
                </a:moveTo>
                <a:cubicBezTo>
                  <a:pt x="4249942" y="1412654"/>
                  <a:pt x="4266993" y="1429704"/>
                  <a:pt x="4266993" y="1450753"/>
                </a:cubicBezTo>
                <a:cubicBezTo>
                  <a:pt x="4266993" y="1471803"/>
                  <a:pt x="4249942" y="1488854"/>
                  <a:pt x="4228892" y="1488854"/>
                </a:cubicBezTo>
                <a:cubicBezTo>
                  <a:pt x="4207843" y="1488854"/>
                  <a:pt x="4190793" y="1471803"/>
                  <a:pt x="4190793" y="1450753"/>
                </a:cubicBezTo>
                <a:cubicBezTo>
                  <a:pt x="4190793" y="1429704"/>
                  <a:pt x="4207843" y="1412654"/>
                  <a:pt x="4228892" y="1412654"/>
                </a:cubicBezTo>
                <a:close/>
                <a:moveTo>
                  <a:pt x="3578812" y="1412654"/>
                </a:moveTo>
                <a:cubicBezTo>
                  <a:pt x="3599862" y="1412654"/>
                  <a:pt x="3616912" y="1429704"/>
                  <a:pt x="3616912" y="1450753"/>
                </a:cubicBezTo>
                <a:cubicBezTo>
                  <a:pt x="3616912" y="1471803"/>
                  <a:pt x="3599862" y="1488854"/>
                  <a:pt x="3578812" y="1488854"/>
                </a:cubicBezTo>
                <a:cubicBezTo>
                  <a:pt x="3557763" y="1488854"/>
                  <a:pt x="3540719" y="1471803"/>
                  <a:pt x="3540719" y="1450753"/>
                </a:cubicBezTo>
                <a:cubicBezTo>
                  <a:pt x="3540719" y="1429704"/>
                  <a:pt x="3557763" y="1412654"/>
                  <a:pt x="3578812" y="1412654"/>
                </a:cubicBezTo>
                <a:close/>
                <a:moveTo>
                  <a:pt x="2928744" y="1412654"/>
                </a:moveTo>
                <a:cubicBezTo>
                  <a:pt x="2949789" y="1412654"/>
                  <a:pt x="2966841" y="1429704"/>
                  <a:pt x="2966841" y="1450753"/>
                </a:cubicBezTo>
                <a:cubicBezTo>
                  <a:pt x="2966841" y="1471803"/>
                  <a:pt x="2949789" y="1488854"/>
                  <a:pt x="2928744" y="1488854"/>
                </a:cubicBezTo>
                <a:cubicBezTo>
                  <a:pt x="2907691" y="1488854"/>
                  <a:pt x="2890644" y="1471803"/>
                  <a:pt x="2890644" y="1450753"/>
                </a:cubicBezTo>
                <a:cubicBezTo>
                  <a:pt x="2890644" y="1429704"/>
                  <a:pt x="2907691" y="1412654"/>
                  <a:pt x="2928744" y="1412654"/>
                </a:cubicBezTo>
                <a:close/>
                <a:moveTo>
                  <a:pt x="2278666" y="1412654"/>
                </a:moveTo>
                <a:cubicBezTo>
                  <a:pt x="2299715" y="1412654"/>
                  <a:pt x="2316766" y="1429704"/>
                  <a:pt x="2316766" y="1450754"/>
                </a:cubicBezTo>
                <a:cubicBezTo>
                  <a:pt x="2316766" y="1471803"/>
                  <a:pt x="2299715" y="1488854"/>
                  <a:pt x="2278666" y="1488854"/>
                </a:cubicBezTo>
                <a:cubicBezTo>
                  <a:pt x="2257615" y="1488854"/>
                  <a:pt x="2240566" y="1471803"/>
                  <a:pt x="2240566" y="1450754"/>
                </a:cubicBezTo>
                <a:cubicBezTo>
                  <a:pt x="2240566" y="1429704"/>
                  <a:pt x="2257615" y="1412654"/>
                  <a:pt x="2278666" y="1412654"/>
                </a:cubicBezTo>
                <a:close/>
                <a:moveTo>
                  <a:pt x="1628583" y="1412654"/>
                </a:moveTo>
                <a:cubicBezTo>
                  <a:pt x="1649634" y="1412654"/>
                  <a:pt x="1666682" y="1429704"/>
                  <a:pt x="1666682" y="1450754"/>
                </a:cubicBezTo>
                <a:cubicBezTo>
                  <a:pt x="1666682" y="1471803"/>
                  <a:pt x="1649634" y="1488855"/>
                  <a:pt x="1628583" y="1488855"/>
                </a:cubicBezTo>
                <a:cubicBezTo>
                  <a:pt x="1607534" y="1488855"/>
                  <a:pt x="1590482" y="1471803"/>
                  <a:pt x="1590482" y="1450754"/>
                </a:cubicBezTo>
                <a:cubicBezTo>
                  <a:pt x="1590482" y="1429704"/>
                  <a:pt x="1607534" y="1412654"/>
                  <a:pt x="1628583" y="1412654"/>
                </a:cubicBezTo>
                <a:close/>
                <a:moveTo>
                  <a:pt x="978499" y="1412654"/>
                </a:moveTo>
                <a:cubicBezTo>
                  <a:pt x="999548" y="1412654"/>
                  <a:pt x="1016598" y="1429704"/>
                  <a:pt x="1016598" y="1450754"/>
                </a:cubicBezTo>
                <a:cubicBezTo>
                  <a:pt x="1016598" y="1471803"/>
                  <a:pt x="999548" y="1488855"/>
                  <a:pt x="978499" y="1488855"/>
                </a:cubicBezTo>
                <a:cubicBezTo>
                  <a:pt x="957449" y="1488855"/>
                  <a:pt x="940399" y="1471803"/>
                  <a:pt x="940399" y="1450754"/>
                </a:cubicBezTo>
                <a:cubicBezTo>
                  <a:pt x="940399" y="1429704"/>
                  <a:pt x="957449" y="1412654"/>
                  <a:pt x="978499" y="1412654"/>
                </a:cubicBezTo>
                <a:close/>
                <a:moveTo>
                  <a:pt x="328419" y="1412654"/>
                </a:moveTo>
                <a:cubicBezTo>
                  <a:pt x="349469" y="1412654"/>
                  <a:pt x="366519" y="1429704"/>
                  <a:pt x="366519" y="1450754"/>
                </a:cubicBezTo>
                <a:cubicBezTo>
                  <a:pt x="366519" y="1471804"/>
                  <a:pt x="349469" y="1488855"/>
                  <a:pt x="328419" y="1488855"/>
                </a:cubicBezTo>
                <a:cubicBezTo>
                  <a:pt x="307369" y="1488855"/>
                  <a:pt x="290319" y="1471804"/>
                  <a:pt x="290319" y="1450754"/>
                </a:cubicBezTo>
                <a:cubicBezTo>
                  <a:pt x="290319" y="1429704"/>
                  <a:pt x="307369" y="1412654"/>
                  <a:pt x="328419" y="1412654"/>
                </a:cubicBezTo>
                <a:close/>
                <a:moveTo>
                  <a:pt x="6829217" y="1412653"/>
                </a:moveTo>
                <a:cubicBezTo>
                  <a:pt x="6850267" y="1412653"/>
                  <a:pt x="6867317" y="1429703"/>
                  <a:pt x="6867317" y="1450753"/>
                </a:cubicBezTo>
                <a:cubicBezTo>
                  <a:pt x="6867317" y="1471803"/>
                  <a:pt x="6850267" y="1488854"/>
                  <a:pt x="6829217" y="1488854"/>
                </a:cubicBezTo>
                <a:cubicBezTo>
                  <a:pt x="6808167" y="1488854"/>
                  <a:pt x="6791117" y="1471803"/>
                  <a:pt x="6791117" y="1450753"/>
                </a:cubicBezTo>
                <a:cubicBezTo>
                  <a:pt x="6791117" y="1429703"/>
                  <a:pt x="6808167" y="1412653"/>
                  <a:pt x="6829217" y="1412653"/>
                </a:cubicBezTo>
                <a:close/>
                <a:moveTo>
                  <a:pt x="6179136" y="1412653"/>
                </a:moveTo>
                <a:cubicBezTo>
                  <a:pt x="6200186" y="1412653"/>
                  <a:pt x="6217236" y="1429703"/>
                  <a:pt x="6217236" y="1450753"/>
                </a:cubicBezTo>
                <a:cubicBezTo>
                  <a:pt x="6217236" y="1471803"/>
                  <a:pt x="6200186" y="1488854"/>
                  <a:pt x="6179136" y="1488854"/>
                </a:cubicBezTo>
                <a:cubicBezTo>
                  <a:pt x="6158086" y="1488854"/>
                  <a:pt x="6141036" y="1471803"/>
                  <a:pt x="6141036" y="1450753"/>
                </a:cubicBezTo>
                <a:cubicBezTo>
                  <a:pt x="6141036" y="1429703"/>
                  <a:pt x="6158086" y="1412653"/>
                  <a:pt x="6179136" y="1412653"/>
                </a:cubicBezTo>
                <a:close/>
                <a:moveTo>
                  <a:pt x="5529055" y="1412653"/>
                </a:moveTo>
                <a:cubicBezTo>
                  <a:pt x="5550104" y="1412653"/>
                  <a:pt x="5567154" y="1429704"/>
                  <a:pt x="5567154" y="1450753"/>
                </a:cubicBezTo>
                <a:cubicBezTo>
                  <a:pt x="5567154" y="1471803"/>
                  <a:pt x="5550104" y="1488854"/>
                  <a:pt x="5529055" y="1488854"/>
                </a:cubicBezTo>
                <a:cubicBezTo>
                  <a:pt x="5508005" y="1488854"/>
                  <a:pt x="5490954" y="1471803"/>
                  <a:pt x="5490954" y="1450753"/>
                </a:cubicBezTo>
                <a:cubicBezTo>
                  <a:pt x="5490954" y="1429704"/>
                  <a:pt x="5508005" y="1412653"/>
                  <a:pt x="5529055" y="1412653"/>
                </a:cubicBezTo>
                <a:close/>
                <a:moveTo>
                  <a:pt x="7467776" y="1186538"/>
                </a:moveTo>
                <a:lnTo>
                  <a:pt x="7792481" y="1546389"/>
                </a:lnTo>
                <a:lnTo>
                  <a:pt x="8117284" y="1186538"/>
                </a:lnTo>
                <a:lnTo>
                  <a:pt x="8441993" y="1546389"/>
                </a:lnTo>
                <a:lnTo>
                  <a:pt x="8766702" y="1186538"/>
                </a:lnTo>
                <a:lnTo>
                  <a:pt x="9091502" y="1546389"/>
                </a:lnTo>
                <a:lnTo>
                  <a:pt x="9416211" y="1186538"/>
                </a:lnTo>
                <a:lnTo>
                  <a:pt x="9741012" y="1546389"/>
                </a:lnTo>
                <a:lnTo>
                  <a:pt x="10065813" y="1186538"/>
                </a:lnTo>
                <a:lnTo>
                  <a:pt x="10390521" y="1546389"/>
                </a:lnTo>
                <a:lnTo>
                  <a:pt x="10715307" y="1186538"/>
                </a:lnTo>
                <a:lnTo>
                  <a:pt x="11040109" y="1546389"/>
                </a:lnTo>
                <a:lnTo>
                  <a:pt x="11364816" y="1186538"/>
                </a:lnTo>
                <a:lnTo>
                  <a:pt x="11689619" y="1546389"/>
                </a:lnTo>
                <a:lnTo>
                  <a:pt x="12014421" y="1186538"/>
                </a:lnTo>
                <a:lnTo>
                  <a:pt x="12191969" y="1383302"/>
                </a:lnTo>
                <a:lnTo>
                  <a:pt x="12191969" y="1446095"/>
                </a:lnTo>
                <a:lnTo>
                  <a:pt x="12015088" y="1250069"/>
                </a:lnTo>
                <a:lnTo>
                  <a:pt x="11690381" y="1609920"/>
                </a:lnTo>
                <a:lnTo>
                  <a:pt x="11365578" y="1250069"/>
                </a:lnTo>
                <a:lnTo>
                  <a:pt x="11040776" y="1609920"/>
                </a:lnTo>
                <a:lnTo>
                  <a:pt x="10716068" y="1250069"/>
                </a:lnTo>
                <a:lnTo>
                  <a:pt x="10391283" y="1609920"/>
                </a:lnTo>
                <a:lnTo>
                  <a:pt x="10066480" y="1250069"/>
                </a:lnTo>
                <a:lnTo>
                  <a:pt x="9741680" y="1609920"/>
                </a:lnTo>
                <a:lnTo>
                  <a:pt x="9416973" y="1250069"/>
                </a:lnTo>
                <a:lnTo>
                  <a:pt x="9092169" y="1609920"/>
                </a:lnTo>
                <a:lnTo>
                  <a:pt x="8767369" y="1250069"/>
                </a:lnTo>
                <a:lnTo>
                  <a:pt x="8442659" y="1609920"/>
                </a:lnTo>
                <a:lnTo>
                  <a:pt x="8117856" y="1250069"/>
                </a:lnTo>
                <a:lnTo>
                  <a:pt x="7793053" y="1609920"/>
                </a:lnTo>
                <a:lnTo>
                  <a:pt x="7468252" y="1250069"/>
                </a:lnTo>
                <a:lnTo>
                  <a:pt x="7143735" y="1609634"/>
                </a:lnTo>
                <a:lnTo>
                  <a:pt x="7143735" y="1545627"/>
                </a:lnTo>
                <a:close/>
                <a:moveTo>
                  <a:pt x="324042" y="1186538"/>
                </a:moveTo>
                <a:lnTo>
                  <a:pt x="648748" y="1546390"/>
                </a:lnTo>
                <a:lnTo>
                  <a:pt x="973550" y="1186538"/>
                </a:lnTo>
                <a:lnTo>
                  <a:pt x="1298259" y="1546390"/>
                </a:lnTo>
                <a:lnTo>
                  <a:pt x="1622968" y="1186538"/>
                </a:lnTo>
                <a:lnTo>
                  <a:pt x="1947769" y="1546390"/>
                </a:lnTo>
                <a:lnTo>
                  <a:pt x="2272478" y="1186538"/>
                </a:lnTo>
                <a:lnTo>
                  <a:pt x="2597279" y="1546390"/>
                </a:lnTo>
                <a:lnTo>
                  <a:pt x="2922080" y="1186538"/>
                </a:lnTo>
                <a:lnTo>
                  <a:pt x="3246789" y="1546390"/>
                </a:lnTo>
                <a:lnTo>
                  <a:pt x="3571573" y="1186538"/>
                </a:lnTo>
                <a:lnTo>
                  <a:pt x="3896375" y="1546390"/>
                </a:lnTo>
                <a:lnTo>
                  <a:pt x="4221082" y="1186538"/>
                </a:lnTo>
                <a:lnTo>
                  <a:pt x="4545885" y="1546390"/>
                </a:lnTo>
                <a:lnTo>
                  <a:pt x="4870688" y="1186538"/>
                </a:lnTo>
                <a:lnTo>
                  <a:pt x="5195395" y="1546390"/>
                </a:lnTo>
                <a:lnTo>
                  <a:pt x="5520198" y="1186538"/>
                </a:lnTo>
                <a:lnTo>
                  <a:pt x="5845000" y="1546390"/>
                </a:lnTo>
                <a:lnTo>
                  <a:pt x="6169802" y="1186538"/>
                </a:lnTo>
                <a:lnTo>
                  <a:pt x="6494604" y="1546390"/>
                </a:lnTo>
                <a:lnTo>
                  <a:pt x="6819407" y="1186538"/>
                </a:lnTo>
                <a:lnTo>
                  <a:pt x="7143733" y="1545818"/>
                </a:lnTo>
                <a:lnTo>
                  <a:pt x="7143733" y="1608969"/>
                </a:lnTo>
                <a:lnTo>
                  <a:pt x="7143733" y="1609063"/>
                </a:lnTo>
                <a:lnTo>
                  <a:pt x="6821788" y="1252260"/>
                </a:lnTo>
                <a:lnTo>
                  <a:pt x="6819788" y="1250069"/>
                </a:lnTo>
                <a:lnTo>
                  <a:pt x="6495081" y="1609920"/>
                </a:lnTo>
                <a:lnTo>
                  <a:pt x="6170373" y="1250069"/>
                </a:lnTo>
                <a:lnTo>
                  <a:pt x="5845571" y="1609920"/>
                </a:lnTo>
                <a:lnTo>
                  <a:pt x="5520864" y="1250069"/>
                </a:lnTo>
                <a:lnTo>
                  <a:pt x="5196062" y="1609920"/>
                </a:lnTo>
                <a:lnTo>
                  <a:pt x="4871355" y="1250069"/>
                </a:lnTo>
                <a:lnTo>
                  <a:pt x="4546648" y="1609920"/>
                </a:lnTo>
                <a:lnTo>
                  <a:pt x="4221845" y="1250069"/>
                </a:lnTo>
                <a:lnTo>
                  <a:pt x="3897043" y="1609920"/>
                </a:lnTo>
                <a:lnTo>
                  <a:pt x="3572335" y="1250069"/>
                </a:lnTo>
                <a:lnTo>
                  <a:pt x="3247549" y="1609920"/>
                </a:lnTo>
                <a:lnTo>
                  <a:pt x="2922746" y="1250069"/>
                </a:lnTo>
                <a:lnTo>
                  <a:pt x="2597947" y="1609920"/>
                </a:lnTo>
                <a:lnTo>
                  <a:pt x="2273239" y="1250069"/>
                </a:lnTo>
                <a:lnTo>
                  <a:pt x="1948435" y="1609920"/>
                </a:lnTo>
                <a:lnTo>
                  <a:pt x="1623636" y="1250069"/>
                </a:lnTo>
                <a:lnTo>
                  <a:pt x="1298926" y="1609920"/>
                </a:lnTo>
                <a:lnTo>
                  <a:pt x="974121" y="1250069"/>
                </a:lnTo>
                <a:lnTo>
                  <a:pt x="649319" y="1609920"/>
                </a:lnTo>
                <a:lnTo>
                  <a:pt x="324518" y="1250069"/>
                </a:lnTo>
                <a:lnTo>
                  <a:pt x="2" y="1609634"/>
                </a:lnTo>
                <a:lnTo>
                  <a:pt x="2" y="1545628"/>
                </a:lnTo>
                <a:close/>
                <a:moveTo>
                  <a:pt x="10282782" y="1078892"/>
                </a:moveTo>
                <a:lnTo>
                  <a:pt x="10503188" y="1078892"/>
                </a:lnTo>
                <a:lnTo>
                  <a:pt x="10392986" y="1201003"/>
                </a:lnTo>
                <a:close/>
                <a:moveTo>
                  <a:pt x="9632701" y="1078892"/>
                </a:moveTo>
                <a:lnTo>
                  <a:pt x="9853109" y="1078892"/>
                </a:lnTo>
                <a:lnTo>
                  <a:pt x="9742905" y="1201003"/>
                </a:lnTo>
                <a:close/>
                <a:moveTo>
                  <a:pt x="8982525" y="1078892"/>
                </a:moveTo>
                <a:lnTo>
                  <a:pt x="9202933" y="1078892"/>
                </a:lnTo>
                <a:lnTo>
                  <a:pt x="9092728" y="1201003"/>
                </a:lnTo>
                <a:close/>
                <a:moveTo>
                  <a:pt x="8332445" y="1078892"/>
                </a:moveTo>
                <a:lnTo>
                  <a:pt x="8552852" y="1078892"/>
                </a:lnTo>
                <a:lnTo>
                  <a:pt x="8442648" y="1201003"/>
                </a:lnTo>
                <a:close/>
                <a:moveTo>
                  <a:pt x="7682266" y="1078892"/>
                </a:moveTo>
                <a:lnTo>
                  <a:pt x="7902675" y="1078892"/>
                </a:lnTo>
                <a:lnTo>
                  <a:pt x="7792470" y="1201003"/>
                </a:lnTo>
                <a:close/>
                <a:moveTo>
                  <a:pt x="3139048" y="1078892"/>
                </a:moveTo>
                <a:lnTo>
                  <a:pt x="3359455" y="1078892"/>
                </a:lnTo>
                <a:lnTo>
                  <a:pt x="3249253" y="1201004"/>
                </a:lnTo>
                <a:close/>
                <a:moveTo>
                  <a:pt x="2488967" y="1078892"/>
                </a:moveTo>
                <a:lnTo>
                  <a:pt x="2709375" y="1078892"/>
                </a:lnTo>
                <a:lnTo>
                  <a:pt x="2599172" y="1201004"/>
                </a:lnTo>
                <a:close/>
                <a:moveTo>
                  <a:pt x="1838791" y="1078892"/>
                </a:moveTo>
                <a:lnTo>
                  <a:pt x="2059199" y="1078892"/>
                </a:lnTo>
                <a:lnTo>
                  <a:pt x="1948994" y="1201004"/>
                </a:lnTo>
                <a:close/>
                <a:moveTo>
                  <a:pt x="1188711" y="1078892"/>
                </a:moveTo>
                <a:lnTo>
                  <a:pt x="1409119" y="1078892"/>
                </a:lnTo>
                <a:lnTo>
                  <a:pt x="1298914" y="1201004"/>
                </a:lnTo>
                <a:close/>
                <a:moveTo>
                  <a:pt x="538533" y="1078892"/>
                </a:moveTo>
                <a:lnTo>
                  <a:pt x="758941" y="1078892"/>
                </a:lnTo>
                <a:lnTo>
                  <a:pt x="648737" y="1201004"/>
                </a:lnTo>
                <a:close/>
                <a:moveTo>
                  <a:pt x="11583033" y="1078891"/>
                </a:moveTo>
                <a:lnTo>
                  <a:pt x="11803441" y="1078891"/>
                </a:lnTo>
                <a:lnTo>
                  <a:pt x="11693237" y="1201003"/>
                </a:lnTo>
                <a:close/>
                <a:moveTo>
                  <a:pt x="10932952" y="1078891"/>
                </a:moveTo>
                <a:lnTo>
                  <a:pt x="11153360" y="1078891"/>
                </a:lnTo>
                <a:lnTo>
                  <a:pt x="11043156" y="1201003"/>
                </a:lnTo>
                <a:close/>
                <a:moveTo>
                  <a:pt x="6389734" y="1078891"/>
                </a:moveTo>
                <a:lnTo>
                  <a:pt x="6610142" y="1078891"/>
                </a:lnTo>
                <a:lnTo>
                  <a:pt x="6499938" y="1201002"/>
                </a:lnTo>
                <a:close/>
                <a:moveTo>
                  <a:pt x="5739557" y="1078891"/>
                </a:moveTo>
                <a:lnTo>
                  <a:pt x="5959965" y="1078891"/>
                </a:lnTo>
                <a:lnTo>
                  <a:pt x="5849762" y="1201002"/>
                </a:lnTo>
                <a:close/>
                <a:moveTo>
                  <a:pt x="5089477" y="1078891"/>
                </a:moveTo>
                <a:lnTo>
                  <a:pt x="5309885" y="1078891"/>
                </a:lnTo>
                <a:lnTo>
                  <a:pt x="5199680" y="1201002"/>
                </a:lnTo>
                <a:close/>
                <a:moveTo>
                  <a:pt x="4439300" y="1078891"/>
                </a:moveTo>
                <a:lnTo>
                  <a:pt x="4659707" y="1078891"/>
                </a:lnTo>
                <a:lnTo>
                  <a:pt x="4549504" y="1201004"/>
                </a:lnTo>
                <a:close/>
                <a:moveTo>
                  <a:pt x="3789219" y="1078891"/>
                </a:moveTo>
                <a:lnTo>
                  <a:pt x="4009627" y="1078891"/>
                </a:lnTo>
                <a:lnTo>
                  <a:pt x="3899423" y="1201004"/>
                </a:lnTo>
                <a:close/>
                <a:moveTo>
                  <a:pt x="7467774" y="989272"/>
                </a:moveTo>
                <a:lnTo>
                  <a:pt x="7792480" y="1349126"/>
                </a:lnTo>
                <a:lnTo>
                  <a:pt x="8117282" y="989272"/>
                </a:lnTo>
                <a:lnTo>
                  <a:pt x="8441992" y="1349126"/>
                </a:lnTo>
                <a:lnTo>
                  <a:pt x="8766701" y="989272"/>
                </a:lnTo>
                <a:lnTo>
                  <a:pt x="9091501" y="1349126"/>
                </a:lnTo>
                <a:lnTo>
                  <a:pt x="9416211" y="989272"/>
                </a:lnTo>
                <a:lnTo>
                  <a:pt x="9741012" y="1349126"/>
                </a:lnTo>
                <a:lnTo>
                  <a:pt x="10065813" y="989272"/>
                </a:lnTo>
                <a:lnTo>
                  <a:pt x="10390521" y="1349126"/>
                </a:lnTo>
                <a:lnTo>
                  <a:pt x="10715307" y="989272"/>
                </a:lnTo>
                <a:lnTo>
                  <a:pt x="11040109" y="1349126"/>
                </a:lnTo>
                <a:lnTo>
                  <a:pt x="11364816" y="989272"/>
                </a:lnTo>
                <a:lnTo>
                  <a:pt x="11689619" y="1349126"/>
                </a:lnTo>
                <a:lnTo>
                  <a:pt x="12014421" y="989272"/>
                </a:lnTo>
                <a:lnTo>
                  <a:pt x="12191969" y="1186038"/>
                </a:lnTo>
                <a:lnTo>
                  <a:pt x="12191969" y="1248831"/>
                </a:lnTo>
                <a:lnTo>
                  <a:pt x="12015088" y="1052805"/>
                </a:lnTo>
                <a:lnTo>
                  <a:pt x="11690381" y="1412656"/>
                </a:lnTo>
                <a:lnTo>
                  <a:pt x="11365578" y="1052805"/>
                </a:lnTo>
                <a:lnTo>
                  <a:pt x="11040776" y="1412656"/>
                </a:lnTo>
                <a:lnTo>
                  <a:pt x="10716068" y="1052805"/>
                </a:lnTo>
                <a:lnTo>
                  <a:pt x="10391283" y="1412656"/>
                </a:lnTo>
                <a:lnTo>
                  <a:pt x="10066480" y="1052805"/>
                </a:lnTo>
                <a:lnTo>
                  <a:pt x="9741680" y="1412656"/>
                </a:lnTo>
                <a:lnTo>
                  <a:pt x="9416972" y="1052805"/>
                </a:lnTo>
                <a:lnTo>
                  <a:pt x="9092168" y="1412656"/>
                </a:lnTo>
                <a:lnTo>
                  <a:pt x="8767368" y="1052805"/>
                </a:lnTo>
                <a:lnTo>
                  <a:pt x="8442658" y="1412656"/>
                </a:lnTo>
                <a:lnTo>
                  <a:pt x="8117854" y="1052805"/>
                </a:lnTo>
                <a:lnTo>
                  <a:pt x="7793051" y="1412656"/>
                </a:lnTo>
                <a:lnTo>
                  <a:pt x="7468250" y="1052805"/>
                </a:lnTo>
                <a:lnTo>
                  <a:pt x="7143735" y="1412370"/>
                </a:lnTo>
                <a:lnTo>
                  <a:pt x="7143735" y="1348363"/>
                </a:lnTo>
                <a:close/>
                <a:moveTo>
                  <a:pt x="324041" y="989272"/>
                </a:moveTo>
                <a:lnTo>
                  <a:pt x="648746" y="1349126"/>
                </a:lnTo>
                <a:lnTo>
                  <a:pt x="973548" y="989272"/>
                </a:lnTo>
                <a:lnTo>
                  <a:pt x="1298258" y="1349126"/>
                </a:lnTo>
                <a:lnTo>
                  <a:pt x="1622968" y="989272"/>
                </a:lnTo>
                <a:lnTo>
                  <a:pt x="1947767" y="1349126"/>
                </a:lnTo>
                <a:lnTo>
                  <a:pt x="2272478" y="989272"/>
                </a:lnTo>
                <a:lnTo>
                  <a:pt x="2597279" y="1349126"/>
                </a:lnTo>
                <a:lnTo>
                  <a:pt x="2922080" y="989272"/>
                </a:lnTo>
                <a:lnTo>
                  <a:pt x="3246789" y="1349126"/>
                </a:lnTo>
                <a:lnTo>
                  <a:pt x="3571573" y="989272"/>
                </a:lnTo>
                <a:lnTo>
                  <a:pt x="3896375" y="1349126"/>
                </a:lnTo>
                <a:lnTo>
                  <a:pt x="4221082" y="989272"/>
                </a:lnTo>
                <a:lnTo>
                  <a:pt x="4545885" y="1349126"/>
                </a:lnTo>
                <a:lnTo>
                  <a:pt x="4870688" y="989272"/>
                </a:lnTo>
                <a:lnTo>
                  <a:pt x="5195395" y="1349126"/>
                </a:lnTo>
                <a:lnTo>
                  <a:pt x="5520198" y="989272"/>
                </a:lnTo>
                <a:lnTo>
                  <a:pt x="5845000" y="1349126"/>
                </a:lnTo>
                <a:lnTo>
                  <a:pt x="6169802" y="989272"/>
                </a:lnTo>
                <a:lnTo>
                  <a:pt x="6494604" y="1349126"/>
                </a:lnTo>
                <a:lnTo>
                  <a:pt x="6819407" y="989272"/>
                </a:lnTo>
                <a:lnTo>
                  <a:pt x="7143733" y="1348554"/>
                </a:lnTo>
                <a:lnTo>
                  <a:pt x="7143733" y="1411704"/>
                </a:lnTo>
                <a:lnTo>
                  <a:pt x="7143733" y="1411800"/>
                </a:lnTo>
                <a:lnTo>
                  <a:pt x="6821788" y="1054996"/>
                </a:lnTo>
                <a:lnTo>
                  <a:pt x="6819788" y="1052805"/>
                </a:lnTo>
                <a:lnTo>
                  <a:pt x="6495081" y="1412656"/>
                </a:lnTo>
                <a:lnTo>
                  <a:pt x="6170373" y="1052805"/>
                </a:lnTo>
                <a:lnTo>
                  <a:pt x="5845571" y="1412656"/>
                </a:lnTo>
                <a:lnTo>
                  <a:pt x="5520864" y="1052805"/>
                </a:lnTo>
                <a:lnTo>
                  <a:pt x="5196062" y="1412656"/>
                </a:lnTo>
                <a:lnTo>
                  <a:pt x="4871355" y="1052805"/>
                </a:lnTo>
                <a:lnTo>
                  <a:pt x="4546648" y="1412656"/>
                </a:lnTo>
                <a:lnTo>
                  <a:pt x="4221845" y="1052805"/>
                </a:lnTo>
                <a:lnTo>
                  <a:pt x="3897043" y="1412656"/>
                </a:lnTo>
                <a:lnTo>
                  <a:pt x="3572335" y="1052805"/>
                </a:lnTo>
                <a:lnTo>
                  <a:pt x="3247549" y="1412656"/>
                </a:lnTo>
                <a:lnTo>
                  <a:pt x="2922746" y="1052805"/>
                </a:lnTo>
                <a:lnTo>
                  <a:pt x="2597947" y="1412656"/>
                </a:lnTo>
                <a:lnTo>
                  <a:pt x="2273239" y="1052805"/>
                </a:lnTo>
                <a:lnTo>
                  <a:pt x="1948435" y="1412656"/>
                </a:lnTo>
                <a:lnTo>
                  <a:pt x="1623634" y="1052805"/>
                </a:lnTo>
                <a:lnTo>
                  <a:pt x="1298924" y="1412656"/>
                </a:lnTo>
                <a:lnTo>
                  <a:pt x="974121" y="1052805"/>
                </a:lnTo>
                <a:lnTo>
                  <a:pt x="649317" y="1412656"/>
                </a:lnTo>
                <a:lnTo>
                  <a:pt x="324516" y="1052805"/>
                </a:lnTo>
                <a:lnTo>
                  <a:pt x="1" y="1412371"/>
                </a:lnTo>
                <a:lnTo>
                  <a:pt x="1" y="1348363"/>
                </a:lnTo>
                <a:close/>
                <a:moveTo>
                  <a:pt x="12022707" y="824295"/>
                </a:moveTo>
                <a:cubicBezTo>
                  <a:pt x="12043757" y="824295"/>
                  <a:pt x="12060807" y="841345"/>
                  <a:pt x="12060807" y="862395"/>
                </a:cubicBezTo>
                <a:cubicBezTo>
                  <a:pt x="12060807" y="883446"/>
                  <a:pt x="12043757" y="900495"/>
                  <a:pt x="12022707" y="900495"/>
                </a:cubicBezTo>
                <a:cubicBezTo>
                  <a:pt x="12001657" y="900495"/>
                  <a:pt x="11984607" y="883446"/>
                  <a:pt x="11984607" y="862395"/>
                </a:cubicBezTo>
                <a:cubicBezTo>
                  <a:pt x="11984607" y="841345"/>
                  <a:pt x="12001657" y="824295"/>
                  <a:pt x="12022707" y="824295"/>
                </a:cubicBezTo>
                <a:close/>
                <a:moveTo>
                  <a:pt x="11372626" y="824295"/>
                </a:moveTo>
                <a:cubicBezTo>
                  <a:pt x="11393676" y="824295"/>
                  <a:pt x="11410726" y="841345"/>
                  <a:pt x="11410726" y="862395"/>
                </a:cubicBezTo>
                <a:cubicBezTo>
                  <a:pt x="11410726" y="883446"/>
                  <a:pt x="11393676" y="900496"/>
                  <a:pt x="11372626" y="900496"/>
                </a:cubicBezTo>
                <a:cubicBezTo>
                  <a:pt x="11351576" y="900496"/>
                  <a:pt x="11334526" y="883446"/>
                  <a:pt x="11334526" y="862395"/>
                </a:cubicBezTo>
                <a:cubicBezTo>
                  <a:pt x="11334526" y="841345"/>
                  <a:pt x="11351576" y="824295"/>
                  <a:pt x="11372626" y="824295"/>
                </a:cubicBezTo>
                <a:close/>
                <a:moveTo>
                  <a:pt x="10722545" y="824295"/>
                </a:moveTo>
                <a:cubicBezTo>
                  <a:pt x="10743595" y="824295"/>
                  <a:pt x="10760645" y="841345"/>
                  <a:pt x="10760645" y="862395"/>
                </a:cubicBezTo>
                <a:cubicBezTo>
                  <a:pt x="10760645" y="883446"/>
                  <a:pt x="10743595" y="900496"/>
                  <a:pt x="10722545" y="900496"/>
                </a:cubicBezTo>
                <a:cubicBezTo>
                  <a:pt x="10701500" y="900496"/>
                  <a:pt x="10684453" y="883446"/>
                  <a:pt x="10684453" y="862395"/>
                </a:cubicBezTo>
                <a:cubicBezTo>
                  <a:pt x="10684453" y="841345"/>
                  <a:pt x="10701500" y="824295"/>
                  <a:pt x="10722545" y="824295"/>
                </a:cubicBezTo>
                <a:close/>
                <a:moveTo>
                  <a:pt x="10072478" y="824295"/>
                </a:moveTo>
                <a:cubicBezTo>
                  <a:pt x="10093523" y="824295"/>
                  <a:pt x="10110575" y="841345"/>
                  <a:pt x="10110575" y="862395"/>
                </a:cubicBezTo>
                <a:cubicBezTo>
                  <a:pt x="10110575" y="883446"/>
                  <a:pt x="10093523" y="900496"/>
                  <a:pt x="10072478" y="900496"/>
                </a:cubicBezTo>
                <a:cubicBezTo>
                  <a:pt x="10051427" y="900496"/>
                  <a:pt x="10034378" y="883446"/>
                  <a:pt x="10034378" y="862395"/>
                </a:cubicBezTo>
                <a:cubicBezTo>
                  <a:pt x="10034378" y="841345"/>
                  <a:pt x="10051427" y="824295"/>
                  <a:pt x="10072478" y="824295"/>
                </a:cubicBezTo>
                <a:close/>
                <a:moveTo>
                  <a:pt x="9422400" y="824295"/>
                </a:moveTo>
                <a:cubicBezTo>
                  <a:pt x="9443450" y="824295"/>
                  <a:pt x="9460500" y="841345"/>
                  <a:pt x="9460500" y="862395"/>
                </a:cubicBezTo>
                <a:cubicBezTo>
                  <a:pt x="9460500" y="883446"/>
                  <a:pt x="9443450" y="900496"/>
                  <a:pt x="9422400" y="900496"/>
                </a:cubicBezTo>
                <a:cubicBezTo>
                  <a:pt x="9401349" y="900496"/>
                  <a:pt x="9384299" y="883446"/>
                  <a:pt x="9384299" y="862395"/>
                </a:cubicBezTo>
                <a:cubicBezTo>
                  <a:pt x="9384299" y="841345"/>
                  <a:pt x="9401349" y="824295"/>
                  <a:pt x="9422400" y="824295"/>
                </a:cubicBezTo>
                <a:close/>
                <a:moveTo>
                  <a:pt x="8772318" y="824295"/>
                </a:moveTo>
                <a:cubicBezTo>
                  <a:pt x="8793368" y="824295"/>
                  <a:pt x="8810417" y="841345"/>
                  <a:pt x="8810417" y="862395"/>
                </a:cubicBezTo>
                <a:cubicBezTo>
                  <a:pt x="8810417" y="883446"/>
                  <a:pt x="8793368" y="900496"/>
                  <a:pt x="8772318" y="900496"/>
                </a:cubicBezTo>
                <a:cubicBezTo>
                  <a:pt x="8751269" y="900496"/>
                  <a:pt x="8734217" y="883446"/>
                  <a:pt x="8734217" y="862395"/>
                </a:cubicBezTo>
                <a:cubicBezTo>
                  <a:pt x="8734217" y="841345"/>
                  <a:pt x="8751269" y="824295"/>
                  <a:pt x="8772318" y="824295"/>
                </a:cubicBezTo>
                <a:close/>
                <a:moveTo>
                  <a:pt x="8122233" y="824295"/>
                </a:moveTo>
                <a:cubicBezTo>
                  <a:pt x="8143284" y="824295"/>
                  <a:pt x="8160334" y="841345"/>
                  <a:pt x="8160334" y="862396"/>
                </a:cubicBezTo>
                <a:cubicBezTo>
                  <a:pt x="8160334" y="883446"/>
                  <a:pt x="8143284" y="900497"/>
                  <a:pt x="8122233" y="900497"/>
                </a:cubicBezTo>
                <a:cubicBezTo>
                  <a:pt x="8101183" y="900497"/>
                  <a:pt x="8084135" y="883446"/>
                  <a:pt x="8084135" y="862396"/>
                </a:cubicBezTo>
                <a:cubicBezTo>
                  <a:pt x="8084135" y="841345"/>
                  <a:pt x="8101183" y="824295"/>
                  <a:pt x="8122233" y="824295"/>
                </a:cubicBezTo>
                <a:close/>
                <a:moveTo>
                  <a:pt x="7472153" y="824295"/>
                </a:moveTo>
                <a:cubicBezTo>
                  <a:pt x="7493204" y="824295"/>
                  <a:pt x="7510254" y="841345"/>
                  <a:pt x="7510254" y="862396"/>
                </a:cubicBezTo>
                <a:cubicBezTo>
                  <a:pt x="7510254" y="883446"/>
                  <a:pt x="7493204" y="900497"/>
                  <a:pt x="7472153" y="900497"/>
                </a:cubicBezTo>
                <a:cubicBezTo>
                  <a:pt x="7451103" y="900497"/>
                  <a:pt x="7434053" y="883446"/>
                  <a:pt x="7434053" y="862396"/>
                </a:cubicBezTo>
                <a:cubicBezTo>
                  <a:pt x="7434053" y="841345"/>
                  <a:pt x="7451103" y="824295"/>
                  <a:pt x="7472153" y="824295"/>
                </a:cubicBezTo>
                <a:close/>
                <a:moveTo>
                  <a:pt x="4878973" y="824295"/>
                </a:moveTo>
                <a:cubicBezTo>
                  <a:pt x="4900024" y="824295"/>
                  <a:pt x="4917074" y="841345"/>
                  <a:pt x="4917074" y="862395"/>
                </a:cubicBezTo>
                <a:cubicBezTo>
                  <a:pt x="4917074" y="883446"/>
                  <a:pt x="4900024" y="900495"/>
                  <a:pt x="4878973" y="900495"/>
                </a:cubicBezTo>
                <a:cubicBezTo>
                  <a:pt x="4857923" y="900495"/>
                  <a:pt x="4840874" y="883446"/>
                  <a:pt x="4840874" y="862395"/>
                </a:cubicBezTo>
                <a:cubicBezTo>
                  <a:pt x="4840874" y="841345"/>
                  <a:pt x="4857923" y="824295"/>
                  <a:pt x="4878973" y="824295"/>
                </a:cubicBezTo>
                <a:close/>
                <a:moveTo>
                  <a:pt x="4228892" y="824295"/>
                </a:moveTo>
                <a:cubicBezTo>
                  <a:pt x="4249942" y="824295"/>
                  <a:pt x="4266993" y="841345"/>
                  <a:pt x="4266993" y="862395"/>
                </a:cubicBezTo>
                <a:cubicBezTo>
                  <a:pt x="4266993" y="883446"/>
                  <a:pt x="4249942" y="900496"/>
                  <a:pt x="4228892" y="900496"/>
                </a:cubicBezTo>
                <a:cubicBezTo>
                  <a:pt x="4207843" y="900496"/>
                  <a:pt x="4190793" y="883446"/>
                  <a:pt x="4190793" y="862395"/>
                </a:cubicBezTo>
                <a:cubicBezTo>
                  <a:pt x="4190793" y="841345"/>
                  <a:pt x="4207843" y="824295"/>
                  <a:pt x="4228892" y="824295"/>
                </a:cubicBezTo>
                <a:close/>
                <a:moveTo>
                  <a:pt x="3578812" y="824295"/>
                </a:moveTo>
                <a:cubicBezTo>
                  <a:pt x="3599862" y="824295"/>
                  <a:pt x="3616912" y="841345"/>
                  <a:pt x="3616912" y="862395"/>
                </a:cubicBezTo>
                <a:cubicBezTo>
                  <a:pt x="3616912" y="883446"/>
                  <a:pt x="3599862" y="900496"/>
                  <a:pt x="3578812" y="900496"/>
                </a:cubicBezTo>
                <a:cubicBezTo>
                  <a:pt x="3557767" y="900496"/>
                  <a:pt x="3540719" y="883446"/>
                  <a:pt x="3540719" y="862395"/>
                </a:cubicBezTo>
                <a:cubicBezTo>
                  <a:pt x="3540719" y="841345"/>
                  <a:pt x="3557767" y="824295"/>
                  <a:pt x="3578812" y="824295"/>
                </a:cubicBezTo>
                <a:close/>
                <a:moveTo>
                  <a:pt x="2928744" y="824295"/>
                </a:moveTo>
                <a:cubicBezTo>
                  <a:pt x="2949789" y="824295"/>
                  <a:pt x="2966841" y="841345"/>
                  <a:pt x="2966841" y="862395"/>
                </a:cubicBezTo>
                <a:cubicBezTo>
                  <a:pt x="2966841" y="883446"/>
                  <a:pt x="2949789" y="900496"/>
                  <a:pt x="2928744" y="900496"/>
                </a:cubicBezTo>
                <a:cubicBezTo>
                  <a:pt x="2907693" y="900496"/>
                  <a:pt x="2890645" y="883446"/>
                  <a:pt x="2890645" y="862395"/>
                </a:cubicBezTo>
                <a:cubicBezTo>
                  <a:pt x="2890645" y="841345"/>
                  <a:pt x="2907693" y="824295"/>
                  <a:pt x="2928744" y="824295"/>
                </a:cubicBezTo>
                <a:close/>
                <a:moveTo>
                  <a:pt x="2278666" y="824295"/>
                </a:moveTo>
                <a:cubicBezTo>
                  <a:pt x="2299717" y="824295"/>
                  <a:pt x="2316767" y="841345"/>
                  <a:pt x="2316767" y="862395"/>
                </a:cubicBezTo>
                <a:cubicBezTo>
                  <a:pt x="2316767" y="883446"/>
                  <a:pt x="2299717" y="900496"/>
                  <a:pt x="2278666" y="900496"/>
                </a:cubicBezTo>
                <a:cubicBezTo>
                  <a:pt x="2257615" y="900496"/>
                  <a:pt x="2240566" y="883446"/>
                  <a:pt x="2240566" y="862395"/>
                </a:cubicBezTo>
                <a:cubicBezTo>
                  <a:pt x="2240566" y="841345"/>
                  <a:pt x="2257615" y="824295"/>
                  <a:pt x="2278666" y="824295"/>
                </a:cubicBezTo>
                <a:close/>
                <a:moveTo>
                  <a:pt x="1628585" y="824295"/>
                </a:moveTo>
                <a:cubicBezTo>
                  <a:pt x="1649634" y="824295"/>
                  <a:pt x="1666684" y="841345"/>
                  <a:pt x="1666684" y="862395"/>
                </a:cubicBezTo>
                <a:cubicBezTo>
                  <a:pt x="1666684" y="883446"/>
                  <a:pt x="1649634" y="900496"/>
                  <a:pt x="1628585" y="900496"/>
                </a:cubicBezTo>
                <a:cubicBezTo>
                  <a:pt x="1607535" y="900496"/>
                  <a:pt x="1590484" y="883446"/>
                  <a:pt x="1590484" y="862395"/>
                </a:cubicBezTo>
                <a:cubicBezTo>
                  <a:pt x="1590484" y="841345"/>
                  <a:pt x="1607535" y="824295"/>
                  <a:pt x="1628585" y="824295"/>
                </a:cubicBezTo>
                <a:close/>
                <a:moveTo>
                  <a:pt x="978499" y="824295"/>
                </a:moveTo>
                <a:cubicBezTo>
                  <a:pt x="999550" y="824295"/>
                  <a:pt x="1016600" y="841345"/>
                  <a:pt x="1016600" y="862396"/>
                </a:cubicBezTo>
                <a:cubicBezTo>
                  <a:pt x="1016600" y="883446"/>
                  <a:pt x="999550" y="900497"/>
                  <a:pt x="978499" y="900497"/>
                </a:cubicBezTo>
                <a:cubicBezTo>
                  <a:pt x="957449" y="900497"/>
                  <a:pt x="940401" y="883446"/>
                  <a:pt x="940401" y="862396"/>
                </a:cubicBezTo>
                <a:cubicBezTo>
                  <a:pt x="940401" y="841345"/>
                  <a:pt x="957449" y="824295"/>
                  <a:pt x="978499" y="824295"/>
                </a:cubicBezTo>
                <a:close/>
                <a:moveTo>
                  <a:pt x="328420" y="824295"/>
                </a:moveTo>
                <a:cubicBezTo>
                  <a:pt x="349470" y="824295"/>
                  <a:pt x="366520" y="841345"/>
                  <a:pt x="366520" y="862396"/>
                </a:cubicBezTo>
                <a:cubicBezTo>
                  <a:pt x="366520" y="883446"/>
                  <a:pt x="349470" y="900497"/>
                  <a:pt x="328420" y="900497"/>
                </a:cubicBezTo>
                <a:cubicBezTo>
                  <a:pt x="307369" y="900497"/>
                  <a:pt x="290319" y="883446"/>
                  <a:pt x="290319" y="862396"/>
                </a:cubicBezTo>
                <a:cubicBezTo>
                  <a:pt x="290319" y="841345"/>
                  <a:pt x="307369" y="824295"/>
                  <a:pt x="328420" y="824295"/>
                </a:cubicBezTo>
                <a:close/>
                <a:moveTo>
                  <a:pt x="6829217" y="824294"/>
                </a:moveTo>
                <a:cubicBezTo>
                  <a:pt x="6850267" y="824294"/>
                  <a:pt x="6867317" y="841345"/>
                  <a:pt x="6867317" y="862395"/>
                </a:cubicBezTo>
                <a:cubicBezTo>
                  <a:pt x="6867317" y="883445"/>
                  <a:pt x="6850267" y="900495"/>
                  <a:pt x="6829217" y="900495"/>
                </a:cubicBezTo>
                <a:cubicBezTo>
                  <a:pt x="6808167" y="900495"/>
                  <a:pt x="6791117" y="883445"/>
                  <a:pt x="6791117" y="862395"/>
                </a:cubicBezTo>
                <a:cubicBezTo>
                  <a:pt x="6791117" y="841345"/>
                  <a:pt x="6808167" y="824294"/>
                  <a:pt x="6829217" y="824294"/>
                </a:cubicBezTo>
                <a:close/>
                <a:moveTo>
                  <a:pt x="6179136" y="824294"/>
                </a:moveTo>
                <a:cubicBezTo>
                  <a:pt x="6200186" y="824294"/>
                  <a:pt x="6217236" y="841345"/>
                  <a:pt x="6217236" y="862395"/>
                </a:cubicBezTo>
                <a:cubicBezTo>
                  <a:pt x="6217236" y="883445"/>
                  <a:pt x="6200186" y="900495"/>
                  <a:pt x="6179136" y="900495"/>
                </a:cubicBezTo>
                <a:cubicBezTo>
                  <a:pt x="6158086" y="900495"/>
                  <a:pt x="6141036" y="883445"/>
                  <a:pt x="6141036" y="862395"/>
                </a:cubicBezTo>
                <a:cubicBezTo>
                  <a:pt x="6141036" y="841345"/>
                  <a:pt x="6158086" y="824294"/>
                  <a:pt x="6179136" y="824294"/>
                </a:cubicBezTo>
                <a:close/>
                <a:moveTo>
                  <a:pt x="5529055" y="824294"/>
                </a:moveTo>
                <a:cubicBezTo>
                  <a:pt x="5550104" y="824294"/>
                  <a:pt x="5567154" y="841345"/>
                  <a:pt x="5567154" y="862395"/>
                </a:cubicBezTo>
                <a:cubicBezTo>
                  <a:pt x="5567154" y="883446"/>
                  <a:pt x="5550104" y="900495"/>
                  <a:pt x="5529055" y="900495"/>
                </a:cubicBezTo>
                <a:cubicBezTo>
                  <a:pt x="5508005" y="900495"/>
                  <a:pt x="5490954" y="883446"/>
                  <a:pt x="5490954" y="862395"/>
                </a:cubicBezTo>
                <a:cubicBezTo>
                  <a:pt x="5490954" y="841345"/>
                  <a:pt x="5508005" y="824294"/>
                  <a:pt x="5529055" y="824294"/>
                </a:cubicBezTo>
                <a:close/>
                <a:moveTo>
                  <a:pt x="7467776" y="594740"/>
                </a:moveTo>
                <a:lnTo>
                  <a:pt x="7792481" y="954601"/>
                </a:lnTo>
                <a:lnTo>
                  <a:pt x="8117282" y="594740"/>
                </a:lnTo>
                <a:lnTo>
                  <a:pt x="8441993" y="954601"/>
                </a:lnTo>
                <a:lnTo>
                  <a:pt x="8766701" y="594740"/>
                </a:lnTo>
                <a:lnTo>
                  <a:pt x="9091502" y="954601"/>
                </a:lnTo>
                <a:lnTo>
                  <a:pt x="9416211" y="594740"/>
                </a:lnTo>
                <a:lnTo>
                  <a:pt x="9741012" y="954601"/>
                </a:lnTo>
                <a:lnTo>
                  <a:pt x="10065813" y="594740"/>
                </a:lnTo>
                <a:lnTo>
                  <a:pt x="10390521" y="954601"/>
                </a:lnTo>
                <a:lnTo>
                  <a:pt x="10715307" y="594740"/>
                </a:lnTo>
                <a:lnTo>
                  <a:pt x="11040109" y="954601"/>
                </a:lnTo>
                <a:lnTo>
                  <a:pt x="11364816" y="594740"/>
                </a:lnTo>
                <a:lnTo>
                  <a:pt x="11689619" y="954601"/>
                </a:lnTo>
                <a:lnTo>
                  <a:pt x="12014421" y="594740"/>
                </a:lnTo>
                <a:lnTo>
                  <a:pt x="12191969" y="791510"/>
                </a:lnTo>
                <a:lnTo>
                  <a:pt x="12191969" y="854303"/>
                </a:lnTo>
                <a:lnTo>
                  <a:pt x="12015088" y="658273"/>
                </a:lnTo>
                <a:lnTo>
                  <a:pt x="11690381" y="1018133"/>
                </a:lnTo>
                <a:lnTo>
                  <a:pt x="11365578" y="658273"/>
                </a:lnTo>
                <a:lnTo>
                  <a:pt x="11040776" y="1018133"/>
                </a:lnTo>
                <a:lnTo>
                  <a:pt x="10716068" y="658273"/>
                </a:lnTo>
                <a:lnTo>
                  <a:pt x="10391283" y="1018133"/>
                </a:lnTo>
                <a:lnTo>
                  <a:pt x="10066480" y="658273"/>
                </a:lnTo>
                <a:lnTo>
                  <a:pt x="9741680" y="1018133"/>
                </a:lnTo>
                <a:lnTo>
                  <a:pt x="9416973" y="658273"/>
                </a:lnTo>
                <a:lnTo>
                  <a:pt x="9092169" y="1018133"/>
                </a:lnTo>
                <a:lnTo>
                  <a:pt x="8767369" y="658273"/>
                </a:lnTo>
                <a:lnTo>
                  <a:pt x="8442659" y="1018133"/>
                </a:lnTo>
                <a:lnTo>
                  <a:pt x="8117854" y="658273"/>
                </a:lnTo>
                <a:lnTo>
                  <a:pt x="7793053" y="1018133"/>
                </a:lnTo>
                <a:lnTo>
                  <a:pt x="7468252" y="658273"/>
                </a:lnTo>
                <a:lnTo>
                  <a:pt x="7143735" y="1017848"/>
                </a:lnTo>
                <a:lnTo>
                  <a:pt x="7143735" y="953839"/>
                </a:lnTo>
                <a:close/>
                <a:moveTo>
                  <a:pt x="324042" y="594740"/>
                </a:moveTo>
                <a:lnTo>
                  <a:pt x="648748" y="954601"/>
                </a:lnTo>
                <a:lnTo>
                  <a:pt x="973548" y="594740"/>
                </a:lnTo>
                <a:lnTo>
                  <a:pt x="1298259" y="954601"/>
                </a:lnTo>
                <a:lnTo>
                  <a:pt x="1622968" y="594740"/>
                </a:lnTo>
                <a:lnTo>
                  <a:pt x="1947769" y="954601"/>
                </a:lnTo>
                <a:lnTo>
                  <a:pt x="2272478" y="594740"/>
                </a:lnTo>
                <a:lnTo>
                  <a:pt x="2597279" y="954601"/>
                </a:lnTo>
                <a:lnTo>
                  <a:pt x="2922080" y="594740"/>
                </a:lnTo>
                <a:lnTo>
                  <a:pt x="3246789" y="954601"/>
                </a:lnTo>
                <a:lnTo>
                  <a:pt x="3571573" y="594740"/>
                </a:lnTo>
                <a:lnTo>
                  <a:pt x="3896375" y="954601"/>
                </a:lnTo>
                <a:lnTo>
                  <a:pt x="4221082" y="594740"/>
                </a:lnTo>
                <a:lnTo>
                  <a:pt x="4545885" y="954601"/>
                </a:lnTo>
                <a:lnTo>
                  <a:pt x="4870688" y="594740"/>
                </a:lnTo>
                <a:lnTo>
                  <a:pt x="5195395" y="954601"/>
                </a:lnTo>
                <a:lnTo>
                  <a:pt x="5520198" y="594740"/>
                </a:lnTo>
                <a:lnTo>
                  <a:pt x="5845000" y="954601"/>
                </a:lnTo>
                <a:lnTo>
                  <a:pt x="6169802" y="594740"/>
                </a:lnTo>
                <a:lnTo>
                  <a:pt x="6494604" y="954601"/>
                </a:lnTo>
                <a:lnTo>
                  <a:pt x="6819407" y="594740"/>
                </a:lnTo>
                <a:lnTo>
                  <a:pt x="7143733" y="954029"/>
                </a:lnTo>
                <a:lnTo>
                  <a:pt x="7143733" y="1017181"/>
                </a:lnTo>
                <a:lnTo>
                  <a:pt x="7143733" y="1017276"/>
                </a:lnTo>
                <a:lnTo>
                  <a:pt x="6821788" y="660462"/>
                </a:lnTo>
                <a:lnTo>
                  <a:pt x="6819788" y="658273"/>
                </a:lnTo>
                <a:lnTo>
                  <a:pt x="6495081" y="1018133"/>
                </a:lnTo>
                <a:lnTo>
                  <a:pt x="6170373" y="658273"/>
                </a:lnTo>
                <a:lnTo>
                  <a:pt x="5845571" y="1018133"/>
                </a:lnTo>
                <a:lnTo>
                  <a:pt x="5520864" y="658273"/>
                </a:lnTo>
                <a:lnTo>
                  <a:pt x="5196062" y="1018133"/>
                </a:lnTo>
                <a:lnTo>
                  <a:pt x="4871355" y="658273"/>
                </a:lnTo>
                <a:lnTo>
                  <a:pt x="4546648" y="1018133"/>
                </a:lnTo>
                <a:lnTo>
                  <a:pt x="4221845" y="658273"/>
                </a:lnTo>
                <a:lnTo>
                  <a:pt x="3897043" y="1018133"/>
                </a:lnTo>
                <a:lnTo>
                  <a:pt x="3572335" y="658273"/>
                </a:lnTo>
                <a:lnTo>
                  <a:pt x="3247549" y="1018133"/>
                </a:lnTo>
                <a:lnTo>
                  <a:pt x="2922746" y="658273"/>
                </a:lnTo>
                <a:lnTo>
                  <a:pt x="2597947" y="1018133"/>
                </a:lnTo>
                <a:lnTo>
                  <a:pt x="2273239" y="658273"/>
                </a:lnTo>
                <a:lnTo>
                  <a:pt x="1948435" y="1018133"/>
                </a:lnTo>
                <a:lnTo>
                  <a:pt x="1623636" y="658273"/>
                </a:lnTo>
                <a:lnTo>
                  <a:pt x="1298926" y="1018133"/>
                </a:lnTo>
                <a:lnTo>
                  <a:pt x="974121" y="658273"/>
                </a:lnTo>
                <a:lnTo>
                  <a:pt x="649319" y="1018133"/>
                </a:lnTo>
                <a:lnTo>
                  <a:pt x="324518" y="658273"/>
                </a:lnTo>
                <a:lnTo>
                  <a:pt x="1" y="1017848"/>
                </a:lnTo>
                <a:lnTo>
                  <a:pt x="1" y="953839"/>
                </a:lnTo>
                <a:close/>
                <a:moveTo>
                  <a:pt x="11583033" y="487101"/>
                </a:moveTo>
                <a:lnTo>
                  <a:pt x="11803441" y="487101"/>
                </a:lnTo>
                <a:lnTo>
                  <a:pt x="11693237" y="609116"/>
                </a:lnTo>
                <a:close/>
                <a:moveTo>
                  <a:pt x="10932952" y="487101"/>
                </a:moveTo>
                <a:lnTo>
                  <a:pt x="11153360" y="487101"/>
                </a:lnTo>
                <a:lnTo>
                  <a:pt x="11043156" y="609116"/>
                </a:lnTo>
                <a:close/>
                <a:moveTo>
                  <a:pt x="10282782" y="487101"/>
                </a:moveTo>
                <a:lnTo>
                  <a:pt x="10503189" y="487101"/>
                </a:lnTo>
                <a:lnTo>
                  <a:pt x="10392987" y="609116"/>
                </a:lnTo>
                <a:close/>
                <a:moveTo>
                  <a:pt x="9632702" y="487101"/>
                </a:moveTo>
                <a:lnTo>
                  <a:pt x="9853110" y="487101"/>
                </a:lnTo>
                <a:lnTo>
                  <a:pt x="9742906" y="609116"/>
                </a:lnTo>
                <a:close/>
                <a:moveTo>
                  <a:pt x="8982526" y="487101"/>
                </a:moveTo>
                <a:lnTo>
                  <a:pt x="9202935" y="487101"/>
                </a:lnTo>
                <a:lnTo>
                  <a:pt x="9092730" y="609116"/>
                </a:lnTo>
                <a:close/>
                <a:moveTo>
                  <a:pt x="8332445" y="487101"/>
                </a:moveTo>
                <a:lnTo>
                  <a:pt x="8552853" y="487101"/>
                </a:lnTo>
                <a:lnTo>
                  <a:pt x="8442649" y="609116"/>
                </a:lnTo>
                <a:close/>
                <a:moveTo>
                  <a:pt x="7682268" y="487101"/>
                </a:moveTo>
                <a:lnTo>
                  <a:pt x="7902676" y="487101"/>
                </a:lnTo>
                <a:lnTo>
                  <a:pt x="7792471" y="609117"/>
                </a:lnTo>
                <a:close/>
                <a:moveTo>
                  <a:pt x="6389734" y="487101"/>
                </a:moveTo>
                <a:lnTo>
                  <a:pt x="6610142" y="487101"/>
                </a:lnTo>
                <a:lnTo>
                  <a:pt x="6499938" y="609116"/>
                </a:lnTo>
                <a:close/>
                <a:moveTo>
                  <a:pt x="5739557" y="487101"/>
                </a:moveTo>
                <a:lnTo>
                  <a:pt x="5959965" y="487101"/>
                </a:lnTo>
                <a:lnTo>
                  <a:pt x="5849762" y="609116"/>
                </a:lnTo>
                <a:close/>
                <a:moveTo>
                  <a:pt x="5089477" y="487101"/>
                </a:moveTo>
                <a:lnTo>
                  <a:pt x="5309885" y="487101"/>
                </a:lnTo>
                <a:lnTo>
                  <a:pt x="5199680" y="609116"/>
                </a:lnTo>
                <a:close/>
                <a:moveTo>
                  <a:pt x="4439300" y="487101"/>
                </a:moveTo>
                <a:lnTo>
                  <a:pt x="4659707" y="487101"/>
                </a:lnTo>
                <a:lnTo>
                  <a:pt x="4549504" y="609116"/>
                </a:lnTo>
                <a:close/>
                <a:moveTo>
                  <a:pt x="3789219" y="487101"/>
                </a:moveTo>
                <a:lnTo>
                  <a:pt x="4009627" y="487101"/>
                </a:lnTo>
                <a:lnTo>
                  <a:pt x="3899423" y="609116"/>
                </a:lnTo>
                <a:close/>
                <a:moveTo>
                  <a:pt x="3139048" y="487101"/>
                </a:moveTo>
                <a:lnTo>
                  <a:pt x="3359456" y="487101"/>
                </a:lnTo>
                <a:lnTo>
                  <a:pt x="3249253" y="609116"/>
                </a:lnTo>
                <a:close/>
                <a:moveTo>
                  <a:pt x="2488969" y="487101"/>
                </a:moveTo>
                <a:lnTo>
                  <a:pt x="2709377" y="487101"/>
                </a:lnTo>
                <a:lnTo>
                  <a:pt x="2599172" y="609116"/>
                </a:lnTo>
                <a:close/>
                <a:moveTo>
                  <a:pt x="1838793" y="487101"/>
                </a:moveTo>
                <a:lnTo>
                  <a:pt x="2059201" y="487101"/>
                </a:lnTo>
                <a:lnTo>
                  <a:pt x="1948996" y="609116"/>
                </a:lnTo>
                <a:close/>
                <a:moveTo>
                  <a:pt x="1188711" y="487101"/>
                </a:moveTo>
                <a:lnTo>
                  <a:pt x="1409119" y="487101"/>
                </a:lnTo>
                <a:lnTo>
                  <a:pt x="1298916" y="609116"/>
                </a:lnTo>
                <a:close/>
                <a:moveTo>
                  <a:pt x="538534" y="487101"/>
                </a:moveTo>
                <a:lnTo>
                  <a:pt x="758943" y="487101"/>
                </a:lnTo>
                <a:lnTo>
                  <a:pt x="648738" y="609117"/>
                </a:lnTo>
                <a:close/>
                <a:moveTo>
                  <a:pt x="7467774" y="397477"/>
                </a:moveTo>
                <a:lnTo>
                  <a:pt x="7792480" y="757335"/>
                </a:lnTo>
                <a:lnTo>
                  <a:pt x="8117282" y="397477"/>
                </a:lnTo>
                <a:lnTo>
                  <a:pt x="8441992" y="757335"/>
                </a:lnTo>
                <a:lnTo>
                  <a:pt x="8766701" y="397477"/>
                </a:lnTo>
                <a:lnTo>
                  <a:pt x="9091502" y="757335"/>
                </a:lnTo>
                <a:lnTo>
                  <a:pt x="9416211" y="397477"/>
                </a:lnTo>
                <a:lnTo>
                  <a:pt x="9741012" y="757335"/>
                </a:lnTo>
                <a:lnTo>
                  <a:pt x="10065813" y="397477"/>
                </a:lnTo>
                <a:lnTo>
                  <a:pt x="10390521" y="757335"/>
                </a:lnTo>
                <a:lnTo>
                  <a:pt x="10715307" y="397477"/>
                </a:lnTo>
                <a:lnTo>
                  <a:pt x="11040109" y="757335"/>
                </a:lnTo>
                <a:lnTo>
                  <a:pt x="11364816" y="397477"/>
                </a:lnTo>
                <a:lnTo>
                  <a:pt x="11689619" y="757335"/>
                </a:lnTo>
                <a:lnTo>
                  <a:pt x="12014421" y="397477"/>
                </a:lnTo>
                <a:lnTo>
                  <a:pt x="12191969" y="594245"/>
                </a:lnTo>
                <a:lnTo>
                  <a:pt x="12191969" y="657038"/>
                </a:lnTo>
                <a:lnTo>
                  <a:pt x="12015088" y="461009"/>
                </a:lnTo>
                <a:lnTo>
                  <a:pt x="11690381" y="820867"/>
                </a:lnTo>
                <a:lnTo>
                  <a:pt x="11365578" y="461009"/>
                </a:lnTo>
                <a:lnTo>
                  <a:pt x="11040776" y="820867"/>
                </a:lnTo>
                <a:lnTo>
                  <a:pt x="10716068" y="461009"/>
                </a:lnTo>
                <a:lnTo>
                  <a:pt x="10391283" y="820867"/>
                </a:lnTo>
                <a:lnTo>
                  <a:pt x="10066480" y="461009"/>
                </a:lnTo>
                <a:lnTo>
                  <a:pt x="9741680" y="820867"/>
                </a:lnTo>
                <a:lnTo>
                  <a:pt x="9416972" y="461009"/>
                </a:lnTo>
                <a:lnTo>
                  <a:pt x="9092168" y="820867"/>
                </a:lnTo>
                <a:lnTo>
                  <a:pt x="8767368" y="461009"/>
                </a:lnTo>
                <a:lnTo>
                  <a:pt x="8442658" y="820867"/>
                </a:lnTo>
                <a:lnTo>
                  <a:pt x="8117854" y="461009"/>
                </a:lnTo>
                <a:lnTo>
                  <a:pt x="7793051" y="820867"/>
                </a:lnTo>
                <a:lnTo>
                  <a:pt x="7468250" y="461009"/>
                </a:lnTo>
                <a:lnTo>
                  <a:pt x="7143735" y="820582"/>
                </a:lnTo>
                <a:lnTo>
                  <a:pt x="7143735" y="756573"/>
                </a:lnTo>
                <a:close/>
                <a:moveTo>
                  <a:pt x="324041" y="397477"/>
                </a:moveTo>
                <a:lnTo>
                  <a:pt x="648746" y="757335"/>
                </a:lnTo>
                <a:lnTo>
                  <a:pt x="973548" y="397477"/>
                </a:lnTo>
                <a:lnTo>
                  <a:pt x="1298258" y="757335"/>
                </a:lnTo>
                <a:lnTo>
                  <a:pt x="1622968" y="397477"/>
                </a:lnTo>
                <a:lnTo>
                  <a:pt x="1947769" y="757335"/>
                </a:lnTo>
                <a:lnTo>
                  <a:pt x="2272478" y="397477"/>
                </a:lnTo>
                <a:lnTo>
                  <a:pt x="2597279" y="757335"/>
                </a:lnTo>
                <a:lnTo>
                  <a:pt x="2922080" y="397477"/>
                </a:lnTo>
                <a:lnTo>
                  <a:pt x="3246789" y="757335"/>
                </a:lnTo>
                <a:lnTo>
                  <a:pt x="3571573" y="397477"/>
                </a:lnTo>
                <a:lnTo>
                  <a:pt x="3896375" y="757335"/>
                </a:lnTo>
                <a:lnTo>
                  <a:pt x="4221082" y="397477"/>
                </a:lnTo>
                <a:lnTo>
                  <a:pt x="4545885" y="757335"/>
                </a:lnTo>
                <a:lnTo>
                  <a:pt x="4870688" y="397477"/>
                </a:lnTo>
                <a:lnTo>
                  <a:pt x="5195395" y="757335"/>
                </a:lnTo>
                <a:lnTo>
                  <a:pt x="5520198" y="397477"/>
                </a:lnTo>
                <a:lnTo>
                  <a:pt x="5845000" y="757335"/>
                </a:lnTo>
                <a:lnTo>
                  <a:pt x="6169802" y="397477"/>
                </a:lnTo>
                <a:lnTo>
                  <a:pt x="6494604" y="757335"/>
                </a:lnTo>
                <a:lnTo>
                  <a:pt x="6819407" y="397477"/>
                </a:lnTo>
                <a:lnTo>
                  <a:pt x="7143733" y="756763"/>
                </a:lnTo>
                <a:lnTo>
                  <a:pt x="7143733" y="819915"/>
                </a:lnTo>
                <a:lnTo>
                  <a:pt x="7143733" y="820010"/>
                </a:lnTo>
                <a:lnTo>
                  <a:pt x="6821788" y="463200"/>
                </a:lnTo>
                <a:lnTo>
                  <a:pt x="6819788" y="461009"/>
                </a:lnTo>
                <a:lnTo>
                  <a:pt x="6495081" y="820867"/>
                </a:lnTo>
                <a:lnTo>
                  <a:pt x="6170373" y="461009"/>
                </a:lnTo>
                <a:lnTo>
                  <a:pt x="5845571" y="820867"/>
                </a:lnTo>
                <a:lnTo>
                  <a:pt x="5520864" y="461009"/>
                </a:lnTo>
                <a:lnTo>
                  <a:pt x="5196062" y="820867"/>
                </a:lnTo>
                <a:lnTo>
                  <a:pt x="4871355" y="461009"/>
                </a:lnTo>
                <a:lnTo>
                  <a:pt x="4546648" y="820867"/>
                </a:lnTo>
                <a:lnTo>
                  <a:pt x="4221845" y="461009"/>
                </a:lnTo>
                <a:lnTo>
                  <a:pt x="3897043" y="820867"/>
                </a:lnTo>
                <a:lnTo>
                  <a:pt x="3572335" y="461009"/>
                </a:lnTo>
                <a:lnTo>
                  <a:pt x="3247549" y="820867"/>
                </a:lnTo>
                <a:lnTo>
                  <a:pt x="2922746" y="461009"/>
                </a:lnTo>
                <a:lnTo>
                  <a:pt x="2597947" y="820867"/>
                </a:lnTo>
                <a:lnTo>
                  <a:pt x="2273239" y="461009"/>
                </a:lnTo>
                <a:lnTo>
                  <a:pt x="1948435" y="820867"/>
                </a:lnTo>
                <a:lnTo>
                  <a:pt x="1623634" y="461009"/>
                </a:lnTo>
                <a:lnTo>
                  <a:pt x="1298924" y="820867"/>
                </a:lnTo>
                <a:lnTo>
                  <a:pt x="974121" y="461009"/>
                </a:lnTo>
                <a:lnTo>
                  <a:pt x="649317" y="820867"/>
                </a:lnTo>
                <a:lnTo>
                  <a:pt x="324516" y="461009"/>
                </a:lnTo>
                <a:lnTo>
                  <a:pt x="1" y="820582"/>
                </a:lnTo>
                <a:lnTo>
                  <a:pt x="1" y="756573"/>
                </a:lnTo>
                <a:close/>
                <a:moveTo>
                  <a:pt x="7467776" y="2857"/>
                </a:moveTo>
                <a:lnTo>
                  <a:pt x="7792481" y="362807"/>
                </a:lnTo>
                <a:lnTo>
                  <a:pt x="8117282" y="2857"/>
                </a:lnTo>
                <a:lnTo>
                  <a:pt x="8441993" y="362807"/>
                </a:lnTo>
                <a:lnTo>
                  <a:pt x="8766701" y="2857"/>
                </a:lnTo>
                <a:lnTo>
                  <a:pt x="9091502" y="362807"/>
                </a:lnTo>
                <a:lnTo>
                  <a:pt x="9416211" y="2857"/>
                </a:lnTo>
                <a:lnTo>
                  <a:pt x="9741012" y="362807"/>
                </a:lnTo>
                <a:lnTo>
                  <a:pt x="10065813" y="2857"/>
                </a:lnTo>
                <a:lnTo>
                  <a:pt x="10390521" y="362807"/>
                </a:lnTo>
                <a:lnTo>
                  <a:pt x="10715307" y="2857"/>
                </a:lnTo>
                <a:lnTo>
                  <a:pt x="11040109" y="362807"/>
                </a:lnTo>
                <a:lnTo>
                  <a:pt x="11364816" y="2857"/>
                </a:lnTo>
                <a:lnTo>
                  <a:pt x="11689619" y="362807"/>
                </a:lnTo>
                <a:lnTo>
                  <a:pt x="12014421" y="2857"/>
                </a:lnTo>
                <a:lnTo>
                  <a:pt x="12191969" y="199675"/>
                </a:lnTo>
                <a:lnTo>
                  <a:pt x="12191969" y="262416"/>
                </a:lnTo>
                <a:lnTo>
                  <a:pt x="12015088" y="66389"/>
                </a:lnTo>
                <a:lnTo>
                  <a:pt x="11690381" y="426242"/>
                </a:lnTo>
                <a:lnTo>
                  <a:pt x="11365578" y="66389"/>
                </a:lnTo>
                <a:lnTo>
                  <a:pt x="11040776" y="426242"/>
                </a:lnTo>
                <a:lnTo>
                  <a:pt x="10716068" y="66389"/>
                </a:lnTo>
                <a:lnTo>
                  <a:pt x="10391283" y="426242"/>
                </a:lnTo>
                <a:lnTo>
                  <a:pt x="10066480" y="66389"/>
                </a:lnTo>
                <a:lnTo>
                  <a:pt x="9741680" y="426242"/>
                </a:lnTo>
                <a:lnTo>
                  <a:pt x="9416973" y="66389"/>
                </a:lnTo>
                <a:lnTo>
                  <a:pt x="9092169" y="426242"/>
                </a:lnTo>
                <a:lnTo>
                  <a:pt x="8767369" y="66389"/>
                </a:lnTo>
                <a:lnTo>
                  <a:pt x="8442658" y="426242"/>
                </a:lnTo>
                <a:lnTo>
                  <a:pt x="8117854" y="66389"/>
                </a:lnTo>
                <a:lnTo>
                  <a:pt x="7793053" y="426242"/>
                </a:lnTo>
                <a:lnTo>
                  <a:pt x="7468250" y="66389"/>
                </a:lnTo>
                <a:lnTo>
                  <a:pt x="7143735" y="425957"/>
                </a:lnTo>
                <a:lnTo>
                  <a:pt x="7143735" y="362045"/>
                </a:lnTo>
                <a:close/>
                <a:moveTo>
                  <a:pt x="324042" y="2857"/>
                </a:moveTo>
                <a:lnTo>
                  <a:pt x="648748" y="362807"/>
                </a:lnTo>
                <a:lnTo>
                  <a:pt x="973548" y="2857"/>
                </a:lnTo>
                <a:lnTo>
                  <a:pt x="1298259" y="362807"/>
                </a:lnTo>
                <a:lnTo>
                  <a:pt x="1622968" y="2857"/>
                </a:lnTo>
                <a:lnTo>
                  <a:pt x="1947769" y="362807"/>
                </a:lnTo>
                <a:lnTo>
                  <a:pt x="2272478" y="2857"/>
                </a:lnTo>
                <a:lnTo>
                  <a:pt x="2597279" y="362807"/>
                </a:lnTo>
                <a:lnTo>
                  <a:pt x="2922080" y="2857"/>
                </a:lnTo>
                <a:lnTo>
                  <a:pt x="3246789" y="362807"/>
                </a:lnTo>
                <a:lnTo>
                  <a:pt x="3571573" y="2857"/>
                </a:lnTo>
                <a:lnTo>
                  <a:pt x="3896375" y="362807"/>
                </a:lnTo>
                <a:lnTo>
                  <a:pt x="4221082" y="2857"/>
                </a:lnTo>
                <a:lnTo>
                  <a:pt x="4545885" y="362807"/>
                </a:lnTo>
                <a:lnTo>
                  <a:pt x="4870688" y="2857"/>
                </a:lnTo>
                <a:lnTo>
                  <a:pt x="5195395" y="362807"/>
                </a:lnTo>
                <a:lnTo>
                  <a:pt x="5520198" y="2857"/>
                </a:lnTo>
                <a:lnTo>
                  <a:pt x="5845000" y="362807"/>
                </a:lnTo>
                <a:lnTo>
                  <a:pt x="6169802" y="2857"/>
                </a:lnTo>
                <a:lnTo>
                  <a:pt x="6494604" y="362807"/>
                </a:lnTo>
                <a:lnTo>
                  <a:pt x="6819407" y="2857"/>
                </a:lnTo>
                <a:lnTo>
                  <a:pt x="7143733" y="362235"/>
                </a:lnTo>
                <a:lnTo>
                  <a:pt x="7143733" y="425386"/>
                </a:lnTo>
                <a:lnTo>
                  <a:pt x="6819788" y="66389"/>
                </a:lnTo>
                <a:lnTo>
                  <a:pt x="6495081" y="426242"/>
                </a:lnTo>
                <a:lnTo>
                  <a:pt x="6170373" y="66389"/>
                </a:lnTo>
                <a:lnTo>
                  <a:pt x="5845571" y="426242"/>
                </a:lnTo>
                <a:lnTo>
                  <a:pt x="5520864" y="66389"/>
                </a:lnTo>
                <a:lnTo>
                  <a:pt x="5196062" y="426242"/>
                </a:lnTo>
                <a:lnTo>
                  <a:pt x="4871355" y="66389"/>
                </a:lnTo>
                <a:lnTo>
                  <a:pt x="4546648" y="426242"/>
                </a:lnTo>
                <a:lnTo>
                  <a:pt x="4221845" y="66389"/>
                </a:lnTo>
                <a:lnTo>
                  <a:pt x="3897043" y="426242"/>
                </a:lnTo>
                <a:lnTo>
                  <a:pt x="3572335" y="66389"/>
                </a:lnTo>
                <a:lnTo>
                  <a:pt x="3247549" y="426242"/>
                </a:lnTo>
                <a:lnTo>
                  <a:pt x="2922746" y="66389"/>
                </a:lnTo>
                <a:lnTo>
                  <a:pt x="2597947" y="426242"/>
                </a:lnTo>
                <a:lnTo>
                  <a:pt x="2273239" y="66389"/>
                </a:lnTo>
                <a:lnTo>
                  <a:pt x="1948435" y="426242"/>
                </a:lnTo>
                <a:lnTo>
                  <a:pt x="1623636" y="66389"/>
                </a:lnTo>
                <a:lnTo>
                  <a:pt x="1298924" y="426242"/>
                </a:lnTo>
                <a:lnTo>
                  <a:pt x="974121" y="66389"/>
                </a:lnTo>
                <a:lnTo>
                  <a:pt x="649319" y="426242"/>
                </a:lnTo>
                <a:lnTo>
                  <a:pt x="324516" y="66389"/>
                </a:lnTo>
                <a:lnTo>
                  <a:pt x="1" y="425957"/>
                </a:lnTo>
                <a:lnTo>
                  <a:pt x="1" y="362045"/>
                </a:lnTo>
                <a:close/>
                <a:moveTo>
                  <a:pt x="9063501" y="3"/>
                </a:moveTo>
                <a:lnTo>
                  <a:pt x="9120842" y="3"/>
                </a:lnTo>
                <a:lnTo>
                  <a:pt x="9092171" y="31721"/>
                </a:lnTo>
                <a:close/>
                <a:moveTo>
                  <a:pt x="8885479" y="3"/>
                </a:moveTo>
                <a:lnTo>
                  <a:pt x="8942154" y="3"/>
                </a:lnTo>
                <a:lnTo>
                  <a:pt x="9091505" y="165451"/>
                </a:lnTo>
                <a:lnTo>
                  <a:pt x="9240763" y="3"/>
                </a:lnTo>
                <a:lnTo>
                  <a:pt x="9298863" y="3"/>
                </a:lnTo>
                <a:lnTo>
                  <a:pt x="9092171" y="228983"/>
                </a:lnTo>
                <a:close/>
                <a:moveTo>
                  <a:pt x="8235971" y="3"/>
                </a:moveTo>
                <a:lnTo>
                  <a:pt x="8292740" y="3"/>
                </a:lnTo>
                <a:lnTo>
                  <a:pt x="8441995" y="165451"/>
                </a:lnTo>
                <a:lnTo>
                  <a:pt x="8591253" y="3"/>
                </a:lnTo>
                <a:lnTo>
                  <a:pt x="8649258" y="3"/>
                </a:lnTo>
                <a:lnTo>
                  <a:pt x="8442660" y="228983"/>
                </a:lnTo>
                <a:close/>
                <a:moveTo>
                  <a:pt x="7764385" y="3"/>
                </a:moveTo>
                <a:lnTo>
                  <a:pt x="7821725" y="3"/>
                </a:lnTo>
                <a:lnTo>
                  <a:pt x="7793055" y="31721"/>
                </a:lnTo>
                <a:close/>
                <a:moveTo>
                  <a:pt x="7586362" y="3"/>
                </a:moveTo>
                <a:lnTo>
                  <a:pt x="7643226" y="3"/>
                </a:lnTo>
                <a:lnTo>
                  <a:pt x="7792483" y="165451"/>
                </a:lnTo>
                <a:lnTo>
                  <a:pt x="7941834" y="3"/>
                </a:lnTo>
                <a:lnTo>
                  <a:pt x="7999746" y="3"/>
                </a:lnTo>
                <a:lnTo>
                  <a:pt x="7793055" y="228983"/>
                </a:lnTo>
                <a:close/>
                <a:moveTo>
                  <a:pt x="7143737" y="3"/>
                </a:moveTo>
                <a:lnTo>
                  <a:pt x="7172123" y="3"/>
                </a:lnTo>
                <a:lnTo>
                  <a:pt x="7143737" y="31436"/>
                </a:lnTo>
                <a:close/>
                <a:moveTo>
                  <a:pt x="1919768" y="3"/>
                </a:moveTo>
                <a:lnTo>
                  <a:pt x="1977108" y="3"/>
                </a:lnTo>
                <a:lnTo>
                  <a:pt x="1948437" y="31721"/>
                </a:lnTo>
                <a:close/>
                <a:moveTo>
                  <a:pt x="1741746" y="3"/>
                </a:moveTo>
                <a:lnTo>
                  <a:pt x="1798420" y="3"/>
                </a:lnTo>
                <a:lnTo>
                  <a:pt x="1947771" y="165451"/>
                </a:lnTo>
                <a:lnTo>
                  <a:pt x="2097029" y="3"/>
                </a:lnTo>
                <a:lnTo>
                  <a:pt x="2155129" y="3"/>
                </a:lnTo>
                <a:lnTo>
                  <a:pt x="1948437" y="228983"/>
                </a:lnTo>
                <a:close/>
                <a:moveTo>
                  <a:pt x="1092237" y="3"/>
                </a:moveTo>
                <a:lnTo>
                  <a:pt x="1149006" y="3"/>
                </a:lnTo>
                <a:lnTo>
                  <a:pt x="1298261" y="165451"/>
                </a:lnTo>
                <a:lnTo>
                  <a:pt x="1447519" y="3"/>
                </a:lnTo>
                <a:lnTo>
                  <a:pt x="1505524" y="3"/>
                </a:lnTo>
                <a:lnTo>
                  <a:pt x="1298926" y="228983"/>
                </a:lnTo>
                <a:close/>
                <a:moveTo>
                  <a:pt x="620652" y="3"/>
                </a:moveTo>
                <a:lnTo>
                  <a:pt x="677992" y="3"/>
                </a:lnTo>
                <a:lnTo>
                  <a:pt x="649321" y="31721"/>
                </a:lnTo>
                <a:close/>
                <a:moveTo>
                  <a:pt x="442629" y="3"/>
                </a:moveTo>
                <a:lnTo>
                  <a:pt x="499493" y="3"/>
                </a:lnTo>
                <a:lnTo>
                  <a:pt x="648750" y="165451"/>
                </a:lnTo>
                <a:lnTo>
                  <a:pt x="798101" y="3"/>
                </a:lnTo>
                <a:lnTo>
                  <a:pt x="856012" y="3"/>
                </a:lnTo>
                <a:lnTo>
                  <a:pt x="649321" y="228983"/>
                </a:lnTo>
                <a:close/>
                <a:moveTo>
                  <a:pt x="4" y="3"/>
                </a:moveTo>
                <a:lnTo>
                  <a:pt x="28388" y="3"/>
                </a:lnTo>
                <a:lnTo>
                  <a:pt x="4" y="31436"/>
                </a:lnTo>
                <a:close/>
                <a:moveTo>
                  <a:pt x="12133197" y="2"/>
                </a:moveTo>
                <a:lnTo>
                  <a:pt x="12189871" y="2"/>
                </a:lnTo>
                <a:lnTo>
                  <a:pt x="12191969" y="2328"/>
                </a:lnTo>
                <a:lnTo>
                  <a:pt x="12191969" y="65142"/>
                </a:lnTo>
                <a:close/>
                <a:moveTo>
                  <a:pt x="9535083" y="2"/>
                </a:moveTo>
                <a:lnTo>
                  <a:pt x="9591663" y="2"/>
                </a:lnTo>
                <a:lnTo>
                  <a:pt x="9741012" y="165450"/>
                </a:lnTo>
                <a:lnTo>
                  <a:pt x="9890360" y="2"/>
                </a:lnTo>
                <a:lnTo>
                  <a:pt x="9948372" y="2"/>
                </a:lnTo>
                <a:lnTo>
                  <a:pt x="9741680" y="228982"/>
                </a:lnTo>
                <a:close/>
                <a:moveTo>
                  <a:pt x="8413991" y="2"/>
                </a:moveTo>
                <a:lnTo>
                  <a:pt x="8471235" y="2"/>
                </a:lnTo>
                <a:lnTo>
                  <a:pt x="8442661" y="31720"/>
                </a:lnTo>
                <a:close/>
                <a:moveTo>
                  <a:pt x="7292327" y="2"/>
                </a:moveTo>
                <a:lnTo>
                  <a:pt x="7350144" y="2"/>
                </a:lnTo>
                <a:lnTo>
                  <a:pt x="7143737" y="228697"/>
                </a:lnTo>
                <a:lnTo>
                  <a:pt x="7143737" y="164689"/>
                </a:lnTo>
                <a:close/>
                <a:moveTo>
                  <a:pt x="6466505" y="2"/>
                </a:moveTo>
                <a:lnTo>
                  <a:pt x="6523655" y="2"/>
                </a:lnTo>
                <a:lnTo>
                  <a:pt x="6495080" y="31720"/>
                </a:lnTo>
                <a:close/>
                <a:moveTo>
                  <a:pt x="5816996" y="2"/>
                </a:moveTo>
                <a:lnTo>
                  <a:pt x="5874240" y="2"/>
                </a:lnTo>
                <a:lnTo>
                  <a:pt x="5845570" y="31720"/>
                </a:lnTo>
                <a:close/>
                <a:moveTo>
                  <a:pt x="5638973" y="2"/>
                </a:moveTo>
                <a:lnTo>
                  <a:pt x="5695646" y="2"/>
                </a:lnTo>
                <a:lnTo>
                  <a:pt x="5844999" y="165450"/>
                </a:lnTo>
                <a:lnTo>
                  <a:pt x="5994351" y="2"/>
                </a:lnTo>
                <a:lnTo>
                  <a:pt x="6052262" y="2"/>
                </a:lnTo>
                <a:lnTo>
                  <a:pt x="5845570" y="228982"/>
                </a:lnTo>
                <a:close/>
                <a:moveTo>
                  <a:pt x="5167487" y="2"/>
                </a:moveTo>
                <a:lnTo>
                  <a:pt x="5224732" y="2"/>
                </a:lnTo>
                <a:lnTo>
                  <a:pt x="5196062" y="31720"/>
                </a:lnTo>
                <a:close/>
                <a:moveTo>
                  <a:pt x="4989463" y="2"/>
                </a:moveTo>
                <a:lnTo>
                  <a:pt x="5046137" y="2"/>
                </a:lnTo>
                <a:lnTo>
                  <a:pt x="5195394" y="165450"/>
                </a:lnTo>
                <a:lnTo>
                  <a:pt x="5344746" y="2"/>
                </a:lnTo>
                <a:lnTo>
                  <a:pt x="5402752" y="2"/>
                </a:lnTo>
                <a:lnTo>
                  <a:pt x="5196060" y="228982"/>
                </a:lnTo>
                <a:close/>
                <a:moveTo>
                  <a:pt x="2391350" y="2"/>
                </a:moveTo>
                <a:lnTo>
                  <a:pt x="2447931" y="2"/>
                </a:lnTo>
                <a:lnTo>
                  <a:pt x="2597279" y="165450"/>
                </a:lnTo>
                <a:lnTo>
                  <a:pt x="2746626" y="2"/>
                </a:lnTo>
                <a:lnTo>
                  <a:pt x="2804638" y="2"/>
                </a:lnTo>
                <a:lnTo>
                  <a:pt x="2597947" y="228982"/>
                </a:lnTo>
                <a:close/>
                <a:moveTo>
                  <a:pt x="1270257" y="2"/>
                </a:moveTo>
                <a:lnTo>
                  <a:pt x="1327501" y="2"/>
                </a:lnTo>
                <a:lnTo>
                  <a:pt x="1298928" y="31720"/>
                </a:lnTo>
                <a:close/>
                <a:moveTo>
                  <a:pt x="148594" y="2"/>
                </a:moveTo>
                <a:lnTo>
                  <a:pt x="206410" y="2"/>
                </a:lnTo>
                <a:lnTo>
                  <a:pt x="4" y="228697"/>
                </a:lnTo>
                <a:lnTo>
                  <a:pt x="4" y="164689"/>
                </a:lnTo>
                <a:close/>
                <a:moveTo>
                  <a:pt x="11661710" y="1"/>
                </a:moveTo>
                <a:lnTo>
                  <a:pt x="11718955" y="1"/>
                </a:lnTo>
                <a:lnTo>
                  <a:pt x="11690380" y="31719"/>
                </a:lnTo>
                <a:close/>
                <a:moveTo>
                  <a:pt x="11483688" y="1"/>
                </a:moveTo>
                <a:lnTo>
                  <a:pt x="11540266" y="1"/>
                </a:lnTo>
                <a:lnTo>
                  <a:pt x="11689618" y="165450"/>
                </a:lnTo>
                <a:lnTo>
                  <a:pt x="11838970" y="1"/>
                </a:lnTo>
                <a:lnTo>
                  <a:pt x="11896978" y="1"/>
                </a:lnTo>
                <a:lnTo>
                  <a:pt x="11690380" y="228982"/>
                </a:lnTo>
                <a:close/>
                <a:moveTo>
                  <a:pt x="11012200" y="1"/>
                </a:moveTo>
                <a:lnTo>
                  <a:pt x="11069445" y="1"/>
                </a:lnTo>
                <a:lnTo>
                  <a:pt x="11040775" y="31719"/>
                </a:lnTo>
                <a:close/>
                <a:moveTo>
                  <a:pt x="10834178" y="1"/>
                </a:moveTo>
                <a:lnTo>
                  <a:pt x="10890757" y="1"/>
                </a:lnTo>
                <a:lnTo>
                  <a:pt x="11040108" y="165450"/>
                </a:lnTo>
                <a:lnTo>
                  <a:pt x="11189365" y="1"/>
                </a:lnTo>
                <a:lnTo>
                  <a:pt x="11247468" y="1"/>
                </a:lnTo>
                <a:lnTo>
                  <a:pt x="11040775" y="228982"/>
                </a:lnTo>
                <a:close/>
                <a:moveTo>
                  <a:pt x="10362613" y="1"/>
                </a:moveTo>
                <a:lnTo>
                  <a:pt x="10419951" y="1"/>
                </a:lnTo>
                <a:lnTo>
                  <a:pt x="10391283" y="31719"/>
                </a:lnTo>
                <a:close/>
                <a:moveTo>
                  <a:pt x="10184593" y="1"/>
                </a:moveTo>
                <a:lnTo>
                  <a:pt x="10241272" y="1"/>
                </a:lnTo>
                <a:lnTo>
                  <a:pt x="10390520" y="165450"/>
                </a:lnTo>
                <a:lnTo>
                  <a:pt x="10539864" y="1"/>
                </a:lnTo>
                <a:lnTo>
                  <a:pt x="10597965" y="1"/>
                </a:lnTo>
                <a:lnTo>
                  <a:pt x="10391284" y="228982"/>
                </a:lnTo>
                <a:close/>
                <a:moveTo>
                  <a:pt x="9713103" y="1"/>
                </a:moveTo>
                <a:lnTo>
                  <a:pt x="9770348" y="1"/>
                </a:lnTo>
                <a:lnTo>
                  <a:pt x="9741680" y="31719"/>
                </a:lnTo>
                <a:close/>
                <a:moveTo>
                  <a:pt x="6288483" y="1"/>
                </a:moveTo>
                <a:lnTo>
                  <a:pt x="6345252" y="1"/>
                </a:lnTo>
                <a:lnTo>
                  <a:pt x="6494604" y="165450"/>
                </a:lnTo>
                <a:lnTo>
                  <a:pt x="6643956" y="1"/>
                </a:lnTo>
                <a:lnTo>
                  <a:pt x="6701678" y="1"/>
                </a:lnTo>
                <a:lnTo>
                  <a:pt x="6495080" y="228982"/>
                </a:lnTo>
                <a:close/>
                <a:moveTo>
                  <a:pt x="4517977" y="1"/>
                </a:moveTo>
                <a:lnTo>
                  <a:pt x="4575222" y="1"/>
                </a:lnTo>
                <a:lnTo>
                  <a:pt x="4546646" y="31719"/>
                </a:lnTo>
                <a:close/>
                <a:moveTo>
                  <a:pt x="4339955" y="1"/>
                </a:moveTo>
                <a:lnTo>
                  <a:pt x="4396533" y="1"/>
                </a:lnTo>
                <a:lnTo>
                  <a:pt x="4545885" y="165450"/>
                </a:lnTo>
                <a:lnTo>
                  <a:pt x="4695236" y="1"/>
                </a:lnTo>
                <a:lnTo>
                  <a:pt x="4753245" y="1"/>
                </a:lnTo>
                <a:lnTo>
                  <a:pt x="4546646" y="228982"/>
                </a:lnTo>
                <a:close/>
                <a:moveTo>
                  <a:pt x="3868467" y="1"/>
                </a:moveTo>
                <a:lnTo>
                  <a:pt x="3925712" y="1"/>
                </a:lnTo>
                <a:lnTo>
                  <a:pt x="3897041" y="31719"/>
                </a:lnTo>
                <a:close/>
                <a:moveTo>
                  <a:pt x="3690445" y="1"/>
                </a:moveTo>
                <a:lnTo>
                  <a:pt x="3747024" y="1"/>
                </a:lnTo>
                <a:lnTo>
                  <a:pt x="3896375" y="165450"/>
                </a:lnTo>
                <a:lnTo>
                  <a:pt x="4045632" y="1"/>
                </a:lnTo>
                <a:lnTo>
                  <a:pt x="4103734" y="1"/>
                </a:lnTo>
                <a:lnTo>
                  <a:pt x="3897041" y="228982"/>
                </a:lnTo>
                <a:close/>
                <a:moveTo>
                  <a:pt x="3218880" y="1"/>
                </a:moveTo>
                <a:lnTo>
                  <a:pt x="3276218" y="1"/>
                </a:lnTo>
                <a:lnTo>
                  <a:pt x="3247549" y="31719"/>
                </a:lnTo>
                <a:close/>
                <a:moveTo>
                  <a:pt x="3040860" y="1"/>
                </a:moveTo>
                <a:lnTo>
                  <a:pt x="3097538" y="1"/>
                </a:lnTo>
                <a:lnTo>
                  <a:pt x="3246787" y="165450"/>
                </a:lnTo>
                <a:lnTo>
                  <a:pt x="3396132" y="1"/>
                </a:lnTo>
                <a:lnTo>
                  <a:pt x="3454232" y="1"/>
                </a:lnTo>
                <a:lnTo>
                  <a:pt x="3247551" y="228982"/>
                </a:lnTo>
                <a:close/>
                <a:moveTo>
                  <a:pt x="2569370" y="1"/>
                </a:moveTo>
                <a:lnTo>
                  <a:pt x="2626615" y="1"/>
                </a:lnTo>
                <a:lnTo>
                  <a:pt x="2597947" y="31719"/>
                </a:lnTo>
                <a:close/>
                <a:moveTo>
                  <a:pt x="7115920" y="0"/>
                </a:moveTo>
                <a:lnTo>
                  <a:pt x="7143733" y="0"/>
                </a:lnTo>
                <a:lnTo>
                  <a:pt x="7143733" y="30861"/>
                </a:lnTo>
                <a:close/>
                <a:moveTo>
                  <a:pt x="6937897" y="0"/>
                </a:moveTo>
                <a:lnTo>
                  <a:pt x="6994856" y="0"/>
                </a:lnTo>
                <a:lnTo>
                  <a:pt x="7143732" y="164973"/>
                </a:lnTo>
                <a:lnTo>
                  <a:pt x="7143732" y="228124"/>
                </a:lnTo>
                <a:close/>
              </a:path>
            </a:pathLst>
          </a:custGeom>
          <a:solidFill>
            <a:srgbClr val="FFF1E1">
              <a:alpha val="25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 : coins arrondis 4">
            <a:extLst>
              <a:ext uri="{FF2B5EF4-FFF2-40B4-BE49-F238E27FC236}">
                <a16:creationId xmlns:a16="http://schemas.microsoft.com/office/drawing/2014/main" id="{2B6E9C24-7729-EB4D-99AF-8CE606EB69E1}"/>
              </a:ext>
            </a:extLst>
          </p:cNvPr>
          <p:cNvSpPr/>
          <p:nvPr/>
        </p:nvSpPr>
        <p:spPr>
          <a:xfrm>
            <a:off x="93310" y="0"/>
            <a:ext cx="11938215" cy="685798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u="sng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b, Explain the triangular trade</a:t>
            </a:r>
            <a:endParaRPr lang="en-US" sz="3200" dirty="0">
              <a:effectLst/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My notes: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When:</a:t>
            </a:r>
          </a:p>
          <a:p>
            <a:pPr lvl="0">
              <a:spcAft>
                <a:spcPts val="800"/>
              </a:spcAft>
            </a:pPr>
            <a:r>
              <a:rPr lang="en-US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0">
              <a:spcAft>
                <a:spcPts val="800"/>
              </a:spcAft>
            </a:pPr>
            <a:endParaRPr lang="fr-FR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</a:pPr>
            <a:r>
              <a:rPr lang="fr-FR" sz="3200" dirty="0" err="1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Why</a:t>
            </a:r>
            <a:r>
              <a:rPr lang="fr-FR" sz="3200" dirty="0"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Berlin Sans FB" panose="020E06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819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A </a:t>
            </a:r>
            <a:endParaRPr lang="fr-FR" sz="3600" b="1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threw the rebels in the ocean.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thrown in the ocean by the sailors.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crew didn’t feed the captives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weren’t fed by the crew on the ships.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Americans buy African people?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African people bought by the Americans.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slaves were chosen by the plantation owners.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plantation owners chose the slaves.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BA1863-934C-0050-D38E-7BB6C77501AD}"/>
              </a:ext>
            </a:extLst>
          </p:cNvPr>
          <p:cNvSpPr/>
          <p:nvPr/>
        </p:nvSpPr>
        <p:spPr>
          <a:xfrm>
            <a:off x="418875" y="2052403"/>
            <a:ext cx="949956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B17A8A-2657-BD6E-926C-62748B35E321}"/>
              </a:ext>
            </a:extLst>
          </p:cNvPr>
          <p:cNvSpPr/>
          <p:nvPr/>
        </p:nvSpPr>
        <p:spPr>
          <a:xfrm>
            <a:off x="418875" y="3148916"/>
            <a:ext cx="9586652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245429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2A86B-31ED-E3B6-BAE0-0B7851D3B7DF}"/>
              </a:ext>
            </a:extLst>
          </p:cNvPr>
          <p:cNvSpPr/>
          <p:nvPr/>
        </p:nvSpPr>
        <p:spPr>
          <a:xfrm>
            <a:off x="418875" y="5862735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68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Groupe B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beat the rebels.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rebels were beaten by the Europeans.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didn’t treat the captives well.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weren’t treated well by the sailors.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owners whip the slaves?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slaves whipped by the owners?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slaves were given to the slave owners by the sailors.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gave the slaves to the slave owners.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BA1863-934C-0050-D38E-7BB6C77501AD}"/>
              </a:ext>
            </a:extLst>
          </p:cNvPr>
          <p:cNvSpPr/>
          <p:nvPr/>
        </p:nvSpPr>
        <p:spPr>
          <a:xfrm>
            <a:off x="418875" y="2052403"/>
            <a:ext cx="949956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B17A8A-2657-BD6E-926C-62748B35E321}"/>
              </a:ext>
            </a:extLst>
          </p:cNvPr>
          <p:cNvSpPr/>
          <p:nvPr/>
        </p:nvSpPr>
        <p:spPr>
          <a:xfrm>
            <a:off x="418875" y="3148916"/>
            <a:ext cx="9586652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245429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2A86B-31ED-E3B6-BAE0-0B7851D3B7DF}"/>
              </a:ext>
            </a:extLst>
          </p:cNvPr>
          <p:cNvSpPr/>
          <p:nvPr/>
        </p:nvSpPr>
        <p:spPr>
          <a:xfrm>
            <a:off x="418875" y="5862735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424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BE45341-0632-A0CC-B38E-98034816A205}"/>
              </a:ext>
            </a:extLst>
          </p:cNvPr>
          <p:cNvSpPr/>
          <p:nvPr/>
        </p:nvSpPr>
        <p:spPr>
          <a:xfrm>
            <a:off x="0" y="0"/>
            <a:ext cx="11938215" cy="68580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Group C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Active=&gt;passive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Europeans took the captives from Africa.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captives were taken by the Europeans from Africa.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sailors didn’t bring the African people to Europe.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African people weren’t brought to Europe by the sailors.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Did the sailors torture the captives?0  0.5  1  1.5   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Were the captives tortured by the sailors?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Passive=&gt; active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Some of the captives were thrown in the ocean by the crew.   </a:t>
            </a:r>
            <a:endParaRPr lang="fr-FR" sz="32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  <a:p>
            <a:r>
              <a:rPr lang="en-US" sz="36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Berlin Sans FB" panose="020E0602020502020306" pitchFamily="34" charset="0"/>
                <a:ea typeface="Calibri" panose="020F0502020204030204" pitchFamily="34" charset="0"/>
                <a:cs typeface="Berlin Sans FB" panose="020E0602020502020306" pitchFamily="34" charset="0"/>
              </a:rPr>
              <a:t>The crew threw some of the captives in the ocean.</a:t>
            </a:r>
            <a:endParaRPr lang="fr-FR" sz="3600" dirty="0">
              <a:solidFill>
                <a:srgbClr val="000000"/>
              </a:solidFill>
              <a:effectLst/>
              <a:latin typeface="Berlin Sans FB" panose="020E0602020502020306" pitchFamily="34" charset="0"/>
              <a:ea typeface="Calibri" panose="020F0502020204030204" pitchFamily="34" charset="0"/>
              <a:cs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BA1863-934C-0050-D38E-7BB6C77501AD}"/>
              </a:ext>
            </a:extLst>
          </p:cNvPr>
          <p:cNvSpPr/>
          <p:nvPr/>
        </p:nvSpPr>
        <p:spPr>
          <a:xfrm>
            <a:off x="418875" y="2052403"/>
            <a:ext cx="105725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B17A8A-2657-BD6E-926C-62748B35E321}"/>
              </a:ext>
            </a:extLst>
          </p:cNvPr>
          <p:cNvSpPr/>
          <p:nvPr/>
        </p:nvSpPr>
        <p:spPr>
          <a:xfrm>
            <a:off x="418875" y="3148916"/>
            <a:ext cx="10208692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4A84-396A-D497-50B4-DE6EC7621091}"/>
              </a:ext>
            </a:extLst>
          </p:cNvPr>
          <p:cNvSpPr/>
          <p:nvPr/>
        </p:nvSpPr>
        <p:spPr>
          <a:xfrm>
            <a:off x="418875" y="4198774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42A86B-31ED-E3B6-BAE0-0B7851D3B7DF}"/>
              </a:ext>
            </a:extLst>
          </p:cNvPr>
          <p:cNvSpPr/>
          <p:nvPr/>
        </p:nvSpPr>
        <p:spPr>
          <a:xfrm>
            <a:off x="418875" y="5788087"/>
            <a:ext cx="9658186" cy="560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1878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5592990-B273-EFF7-9B76-ACF7209F7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73181"/>
            <a:ext cx="12194702" cy="57533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39D534B-15B8-E6C3-2A91-6424FEE0F83C}"/>
              </a:ext>
            </a:extLst>
          </p:cNvPr>
          <p:cNvSpPr txBox="1"/>
          <p:nvPr/>
        </p:nvSpPr>
        <p:spPr>
          <a:xfrm>
            <a:off x="5019040" y="469908"/>
            <a:ext cx="5516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La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première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élève 	0,5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africaine américaine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0,5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à intégrer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(aller) 		0,5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une école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blanche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 	0,5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F71B5A-84EF-37EE-2A16-68FB2788A879}"/>
              </a:ext>
            </a:extLst>
          </p:cNvPr>
          <p:cNvSpPr txBox="1"/>
          <p:nvPr/>
        </p:nvSpPr>
        <p:spPr>
          <a:xfrm>
            <a:off x="5019040" y="2285790"/>
            <a:ext cx="551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1960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		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2159FCC-D392-D380-E501-E691EAA085CB}"/>
              </a:ext>
            </a:extLst>
          </p:cNvPr>
          <p:cNvSpPr txBox="1"/>
          <p:nvPr/>
        </p:nvSpPr>
        <p:spPr>
          <a:xfrm>
            <a:off x="5019040" y="3249831"/>
            <a:ext cx="551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La Louisiane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EF407A2-A449-0C3E-7F4A-D3734BC0FD60}"/>
              </a:ext>
            </a:extLst>
          </p:cNvPr>
          <p:cNvSpPr txBox="1"/>
          <p:nvPr/>
        </p:nvSpPr>
        <p:spPr>
          <a:xfrm>
            <a:off x="5019040" y="4310601"/>
            <a:ext cx="599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Mouvement des droits civiques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      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Ségrégation	(raciale)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      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D4782D-5B78-BC1A-81D5-B9029C10FE84}"/>
              </a:ext>
            </a:extLst>
          </p:cNvPr>
          <p:cNvSpPr/>
          <p:nvPr/>
        </p:nvSpPr>
        <p:spPr>
          <a:xfrm>
            <a:off x="5019040" y="421544"/>
            <a:ext cx="4693920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976A6B-CCD1-6B60-EFF4-50C933B24F61}"/>
              </a:ext>
            </a:extLst>
          </p:cNvPr>
          <p:cNvSpPr/>
          <p:nvPr/>
        </p:nvSpPr>
        <p:spPr>
          <a:xfrm>
            <a:off x="5019040" y="2382517"/>
            <a:ext cx="4937760" cy="4748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41A186-DDAC-EBC4-C6F2-7FEA877D0365}"/>
              </a:ext>
            </a:extLst>
          </p:cNvPr>
          <p:cNvSpPr/>
          <p:nvPr/>
        </p:nvSpPr>
        <p:spPr>
          <a:xfrm>
            <a:off x="5019040" y="3298194"/>
            <a:ext cx="4937760" cy="47485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0E1063-51FC-B158-1926-AFCC853C7641}"/>
              </a:ext>
            </a:extLst>
          </p:cNvPr>
          <p:cNvSpPr/>
          <p:nvPr/>
        </p:nvSpPr>
        <p:spPr>
          <a:xfrm>
            <a:off x="5019040" y="4229043"/>
            <a:ext cx="5648960" cy="1045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226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00F46AE-CFAD-211D-7DAF-1BCD72CFA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1740"/>
            <a:ext cx="12192000" cy="57746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3824960-E662-7F32-5E83-28F0EBF33558}"/>
              </a:ext>
            </a:extLst>
          </p:cNvPr>
          <p:cNvSpPr txBox="1"/>
          <p:nvPr/>
        </p:nvSpPr>
        <p:spPr>
          <a:xfrm>
            <a:off x="5019040" y="469908"/>
            <a:ext cx="5516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6 ans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		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915237-B418-061C-4621-6BE9F4E5AD47}"/>
              </a:ext>
            </a:extLst>
          </p:cNvPr>
          <p:cNvSpPr txBox="1"/>
          <p:nvPr/>
        </p:nvSpPr>
        <p:spPr>
          <a:xfrm>
            <a:off x="5019040" y="1181296"/>
            <a:ext cx="57302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Les parents ont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retiré leurs enfants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   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de l’école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(500 enfants ont quitté l’établissement)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CD5F2A-AA93-BC26-7E1D-EE54FA7366A5}"/>
              </a:ext>
            </a:extLst>
          </p:cNvPr>
          <p:cNvSpPr txBox="1"/>
          <p:nvPr/>
        </p:nvSpPr>
        <p:spPr>
          <a:xfrm>
            <a:off x="5019040" y="2753568"/>
            <a:ext cx="573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Sa professeure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(Elles sont devenues meilleures amies)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007AD0-8DB7-10F3-6A0F-CAA440B4B4CB}"/>
              </a:ext>
            </a:extLst>
          </p:cNvPr>
          <p:cNvSpPr txBox="1"/>
          <p:nvPr/>
        </p:nvSpPr>
        <p:spPr>
          <a:xfrm>
            <a:off x="5019040" y="3860822"/>
            <a:ext cx="63296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Qu’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on ne devrait pas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(il faut pas)  0,5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juger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une personne		      0,5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pour la couleur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de sa peau 	      0,5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mais pour son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caractère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		      0,5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Berlin Sans FB" panose="020E0602020502020306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(personnalité). 	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1E136-6842-E436-D4C0-689C5DE68E3B}"/>
              </a:ext>
            </a:extLst>
          </p:cNvPr>
          <p:cNvSpPr/>
          <p:nvPr/>
        </p:nvSpPr>
        <p:spPr>
          <a:xfrm>
            <a:off x="5019040" y="382239"/>
            <a:ext cx="5648960" cy="61088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4E1E6AD-3189-5826-E06D-B4F945DB51D0}"/>
              </a:ext>
            </a:extLst>
          </p:cNvPr>
          <p:cNvSpPr/>
          <p:nvPr/>
        </p:nvSpPr>
        <p:spPr>
          <a:xfrm>
            <a:off x="4953000" y="1181296"/>
            <a:ext cx="5648960" cy="12618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638C1E-5E75-6E87-3CDA-BAE1D0CD0136}"/>
              </a:ext>
            </a:extLst>
          </p:cNvPr>
          <p:cNvSpPr/>
          <p:nvPr/>
        </p:nvSpPr>
        <p:spPr>
          <a:xfrm>
            <a:off x="4953000" y="2660274"/>
            <a:ext cx="5648960" cy="10455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ECD20B-9EB5-2E1D-0B8E-97C878E4E995}"/>
              </a:ext>
            </a:extLst>
          </p:cNvPr>
          <p:cNvSpPr/>
          <p:nvPr/>
        </p:nvSpPr>
        <p:spPr>
          <a:xfrm>
            <a:off x="5100320" y="3812316"/>
            <a:ext cx="5648960" cy="220994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049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2AFB045-706D-80E4-50F7-F03C0ED7C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4402"/>
            <a:ext cx="12154816" cy="3836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48ECD81-21A3-6EAB-3293-9AEAC889931F}"/>
              </a:ext>
            </a:extLst>
          </p:cNvPr>
          <p:cNvSpPr txBox="1"/>
          <p:nvPr/>
        </p:nvSpPr>
        <p:spPr>
          <a:xfrm>
            <a:off x="4836160" y="684402"/>
            <a:ext cx="6441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The problem we all live with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   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problème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avec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lequel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 on vit   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1963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	  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    1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FB4ADE-58AD-68F7-0F89-5958A325D895}"/>
              </a:ext>
            </a:extLst>
          </p:cNvPr>
          <p:cNvSpPr txBox="1"/>
          <p:nvPr/>
        </p:nvSpPr>
        <p:spPr>
          <a:xfrm>
            <a:off x="4836160" y="2320162"/>
            <a:ext cx="6441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62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   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Maison Blanche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		    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La peinture était exposée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	    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9D45BA-9C30-A129-650B-9E8CA69C314F}"/>
              </a:ext>
            </a:extLst>
          </p:cNvPr>
          <p:cNvSpPr/>
          <p:nvPr/>
        </p:nvSpPr>
        <p:spPr>
          <a:xfrm>
            <a:off x="4836160" y="798260"/>
            <a:ext cx="5648960" cy="12711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519C3-2531-B4FD-8410-65004636695D}"/>
              </a:ext>
            </a:extLst>
          </p:cNvPr>
          <p:cNvSpPr/>
          <p:nvPr/>
        </p:nvSpPr>
        <p:spPr>
          <a:xfrm>
            <a:off x="4836160" y="2320162"/>
            <a:ext cx="564896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248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30E4B3D-D157-D695-9F0F-979D89385A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3"/>
          <a:stretch/>
        </p:blipFill>
        <p:spPr>
          <a:xfrm>
            <a:off x="-99988" y="0"/>
            <a:ext cx="12391976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3DBCE3-CB35-18AC-50BD-A1A12B5B8549}"/>
              </a:ext>
            </a:extLst>
          </p:cNvPr>
          <p:cNvSpPr txBox="1"/>
          <p:nvPr/>
        </p:nvSpPr>
        <p:spPr>
          <a:xfrm>
            <a:off x="4218871" y="895915"/>
            <a:ext cx="4533243" cy="1323439"/>
          </a:xfrm>
          <a:prstGeom prst="rect">
            <a:avLst/>
          </a:prstGeom>
          <a:solidFill>
            <a:schemeClr val="accent2">
              <a:lumMod val="20000"/>
              <a:lumOff val="80000"/>
              <a:alpha val="52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Merry-Go-Round</a:t>
            </a:r>
            <a:endParaRPr lang="fr-FR" sz="36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/>
            <a:r>
              <a:rPr lang="en-US" sz="40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by Langston Hughes</a:t>
            </a:r>
            <a:endParaRPr lang="fr-FR" sz="36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4059415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64383C-B9B1-8F65-EBF2-E537C2D9C0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1F42EC-C5BC-E34E-5E2B-0275A93F72D9}"/>
              </a:ext>
            </a:extLst>
          </p:cNvPr>
          <p:cNvSpPr txBox="1"/>
          <p:nvPr/>
        </p:nvSpPr>
        <p:spPr>
          <a:xfrm>
            <a:off x="3499336" y="17658"/>
            <a:ext cx="5493938" cy="6810198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Merry-Go-Round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/>
            <a:r>
              <a:rPr lang="en-US" sz="28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by Langston Hughes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/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 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Where is the Jim Crow section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On this merry-go-round,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Mister, cause I want to ride?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Down South where I come from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White and colored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Can't sit side by side.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Down South on the train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There's a Jim Crow car.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On the bus we're put in the back—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But there </a:t>
            </a:r>
            <a:r>
              <a:rPr lang="en-US" sz="2400" kern="150" dirty="0" err="1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ain't</a:t>
            </a: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 no back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To a merry-go-round!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Where's the horse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  <a:p>
            <a:pPr algn="ctr">
              <a:lnSpc>
                <a:spcPct val="115000"/>
              </a:lnSpc>
            </a:pPr>
            <a:r>
              <a:rPr lang="en-US" sz="2400" kern="150" dirty="0">
                <a:effectLst/>
                <a:latin typeface="Berlin Sans FB" panose="020E0602020502020306" pitchFamily="34" charset="0"/>
                <a:ea typeface="Songti SC"/>
                <a:cs typeface="Arial Unicode MS"/>
              </a:rPr>
              <a:t>For a kid that's black?</a:t>
            </a:r>
            <a:endParaRPr lang="fr-FR" sz="24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55396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3092454"/>
            <a:ext cx="12291988" cy="1107996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What is a merry-go-round?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788651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BDE2CD8-2DE0-DE0F-73ED-823D4A7DFA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2442"/>
          <a:stretch/>
        </p:blipFill>
        <p:spPr>
          <a:xfrm>
            <a:off x="0" y="0"/>
            <a:ext cx="12291988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3EC748A-3856-9F78-B756-54E8F5FEF4C4}"/>
              </a:ext>
            </a:extLst>
          </p:cNvPr>
          <p:cNvSpPr txBox="1"/>
          <p:nvPr/>
        </p:nvSpPr>
        <p:spPr>
          <a:xfrm>
            <a:off x="0" y="218625"/>
            <a:ext cx="12291988" cy="3139321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“Where is the Jim Crow section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On this merry-go-round,</a:t>
            </a:r>
          </a:p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Mister, cause I want to ride?”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DCEB23-4136-89F9-2072-58D4DC9D9D01}"/>
              </a:ext>
            </a:extLst>
          </p:cNvPr>
          <p:cNvSpPr txBox="1"/>
          <p:nvPr/>
        </p:nvSpPr>
        <p:spPr>
          <a:xfrm>
            <a:off x="0" y="3886273"/>
            <a:ext cx="12291988" cy="1107996"/>
          </a:xfrm>
          <a:prstGeom prst="rect">
            <a:avLst/>
          </a:prstGeom>
          <a:solidFill>
            <a:schemeClr val="accent2">
              <a:lumMod val="20000"/>
              <a:lumOff val="80000"/>
              <a:alpha val="74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600" kern="150" dirty="0">
                <a:effectLst/>
                <a:latin typeface="Berlin Sans FB Demi" panose="020E0802020502020306" pitchFamily="34" charset="0"/>
                <a:ea typeface="Songti SC"/>
                <a:cs typeface="Arial Unicode MS"/>
              </a:rPr>
              <a:t>What was a “Jim Crow section”?</a:t>
            </a:r>
            <a:endParaRPr lang="fr-FR" sz="6000" kern="150" dirty="0">
              <a:effectLst/>
              <a:latin typeface="Liberation Serif"/>
              <a:ea typeface="Songti SC"/>
              <a:cs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71136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2753</Words>
  <Application>Microsoft Office PowerPoint</Application>
  <PresentationFormat>Grand écran</PresentationFormat>
  <Paragraphs>603</Paragraphs>
  <Slides>110</Slides>
  <Notes>0</Notes>
  <HiddenSlides>5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110</vt:i4>
      </vt:variant>
    </vt:vector>
  </HeadingPairs>
  <TitlesOfParts>
    <vt:vector size="120" baseType="lpstr">
      <vt:lpstr>Arial</vt:lpstr>
      <vt:lpstr>Berlin Sans FB</vt:lpstr>
      <vt:lpstr>Berlin Sans FB Demi</vt:lpstr>
      <vt:lpstr>Calibri</vt:lpstr>
      <vt:lpstr>Calibri Light</vt:lpstr>
      <vt:lpstr>Century Gothic</vt:lpstr>
      <vt:lpstr>Gill Sans Ultra Bold</vt:lpstr>
      <vt:lpstr>Liberation Serif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Pdf :The worksheet was completed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Adrienn Millet</cp:lastModifiedBy>
  <cp:revision>45</cp:revision>
  <dcterms:created xsi:type="dcterms:W3CDTF">2023-09-19T06:46:09Z</dcterms:created>
  <dcterms:modified xsi:type="dcterms:W3CDTF">2025-11-06T15:29:22Z</dcterms:modified>
</cp:coreProperties>
</file>