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92AB78-EF01-41B7-BAF5-79CCB1020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F0F3CB-C188-496B-8621-E283ED62F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ABF080-CEF1-4603-B510-2B10AE2DF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904523-B275-4398-9064-478D8BE7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C8EBF0-1CF7-4211-896A-EA65E910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437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E1FA8-DF63-48B1-97F1-69D881632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50BB7A2-7F84-48D0-84EE-A6D7E4C90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CB2BAF-CE61-4CEF-BEF4-E2746BEF5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2CCB92-F437-4A88-8918-F6CE4BDE5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76D848-6EC6-485F-90E8-AD0F0461C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024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F82B44-0B24-4872-A00D-D9ECA15B2B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FB97C45-DCB0-4D6E-8EE0-CF6BA2226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7CBDB9-4D78-4172-98B5-D775E3B05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D97ED5-81E4-4F39-8423-3CE9FA18E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DBED4E-1B30-41DE-B346-11B618B95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32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4C3778-4887-4D99-B98C-FAAB280A7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B6EB06-E5AF-494C-AAAF-BB39243CA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896478-E36B-4413-9266-F804F463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2E1C-24A3-4203-A402-E118F50C2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A84E2D-180C-4DB8-9B92-C7CD0D93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3FBF60-B14E-458F-AFD6-8985EAA0A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924B71-3E34-444C-81E1-2CEC992C7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20F6AF-9B64-4C34-B96A-DB84371E2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E0C919-CB9B-4B9F-AA7D-969BBDEAD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A469BF-8944-45EF-A180-98BFB8C89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303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535D40-93A7-411F-9C99-700B04FB9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1E4C0F-2E13-482D-A84E-BB7748E6C3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02F790-E9E6-43DB-BB49-789B68E73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FF03B4-C967-4AAC-BCE4-E46F41E69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5354BC-5DE8-4184-8CA5-23B428F63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329782-118C-4188-9CCB-39FFD8953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6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1088A-F7A7-4535-8D40-CB0F7E345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692C39-F9AC-4BDD-B50A-38E22CBDA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1DCE1E-4476-431C-A8AF-5BC619098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C162A5-87D6-4C4E-9242-5408834297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1F55B6E-8EE5-48F6-BF9C-BE852B689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B2C7D3F-C9DA-4B48-97BD-99E9DBACC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12A92D1-42D6-4B82-A158-14BB0FA9C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AD6D907-B0BE-4657-9F49-58C7E708F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05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F81F6-E3BE-4A23-AB24-25B0DDD31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60DF56E-C79F-4BBA-995E-EA4D3F4E1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4626610-16F9-4F1D-8DE6-86A857525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110AC6-DD74-4795-A5EE-56C85CA3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063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E040238-C322-422F-8F17-C1B9F004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A98FFB6-FA1C-4EA9-A849-4CA48FDAF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6F61057-AF90-4695-8761-761F0A612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006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65524-1C32-41A3-99F4-898B56B76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44FFE6-8D03-4031-89F7-4FA824FBD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329A01-3887-4C62-800C-44E0CCAD5D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87827D-F122-44D1-BA09-AD7B1FFC1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B476C0-BED8-441D-AB8D-9BD038EDB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CA8A01-56A2-45FD-80ED-C79EA2E14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576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7756F-0E68-49FF-B698-818F9152C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D865DB1-7868-4709-9A89-57E4556831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6CF763-6555-48C9-8150-37691CF92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EA8E8B-A01F-473D-9DF2-90B932D06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E9F3A6-84A7-4B1B-9243-5945CF7F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1C129E-487A-4F92-A5AB-35543300F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37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EB0300E-26AB-4BBB-AA4D-6A80CA5C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EB7B09-50F4-44BA-AB5C-84BCDCF34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858763-A42E-45B1-B060-01D6E6E12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92F15-6EA9-47BF-84BA-86433F1ACE51}" type="datetimeFigureOut">
              <a:rPr lang="fr-FR" smtClean="0"/>
              <a:t>13/09/2024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E94B91-F5C5-4986-9027-AA5E9DF10F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812D6E-1F43-45BC-B024-C0F307790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651DC-1D0F-48AF-8C06-B75D311FDE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8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9A762D5-EFFB-4D5E-9EF7-92688147F5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367" t="18367" r="54518" b="12905"/>
          <a:stretch/>
        </p:blipFill>
        <p:spPr>
          <a:xfrm>
            <a:off x="351823" y="236176"/>
            <a:ext cx="1988705" cy="634635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0E00CC5-C883-412F-8B99-EB514BE01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4439" y="526950"/>
            <a:ext cx="3943900" cy="540142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31CD38E-05A4-4496-828E-1EAD6F61D3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0528" y="3429000"/>
            <a:ext cx="1286054" cy="62873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F43EBE2-A848-4DC0-9970-65CD043A62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1129" y="5175834"/>
            <a:ext cx="1991003" cy="60015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8C05431-4ED4-4361-8719-0F4ED51218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0528" y="3959468"/>
            <a:ext cx="4134427" cy="65731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2832F5D-6A50-404C-B5BE-E4512EA4BE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30086" y="4604252"/>
            <a:ext cx="2514951" cy="543001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26C430B5-2C4A-4077-A71B-E8C4170908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37838" y="5804574"/>
            <a:ext cx="2991267" cy="57158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BEF486F-DE65-40FD-A23D-C2FFAD3CD6A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15067" y="2870536"/>
            <a:ext cx="762106" cy="514422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DE0F7FEE-189F-4EE5-89F1-3CFEB53A6F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37838" y="2296026"/>
            <a:ext cx="2867425" cy="57158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ADBE3692-68B4-4A08-83B2-A2A5978FFE6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18649" y="447994"/>
            <a:ext cx="2448267" cy="62873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D4C7232-37F3-473F-8B8E-9A42D3460B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37838" y="1076732"/>
            <a:ext cx="2086266" cy="523948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EC57727-D527-4961-A248-0C7DCE3CFE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12030" y="1691434"/>
            <a:ext cx="1848108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6596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eleve</dc:creator>
  <cp:lastModifiedBy>eleve</cp:lastModifiedBy>
  <cp:revision>1</cp:revision>
  <dcterms:created xsi:type="dcterms:W3CDTF">2024-09-13T12:44:06Z</dcterms:created>
  <dcterms:modified xsi:type="dcterms:W3CDTF">2024-09-13T12:50:04Z</dcterms:modified>
</cp:coreProperties>
</file>