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C9BF7-68AB-43F6-B8A8-19E92CCA8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43715E-9DD0-4B67-B3D1-9317E7B1B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E60249-ADFD-476B-A86B-3DBC075D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90A-833D-42A8-B2FC-D697FC1001F5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FCF723-A1DE-4A98-9628-2D51760F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BE350D-F824-40A3-9BAA-83F8731B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32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FCCDE1-04BB-44B2-B4FE-C22F08AEB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98D2F6-F86D-4D1B-9911-15163635D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3B7FEC-CDC4-4E4F-8E51-6D0BC58D0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90A-833D-42A8-B2FC-D697FC1001F5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E3B32B-9965-4F17-A3CF-EAC31F635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E000B0-A26B-48E6-9E3B-EAFB6720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529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D862178-8025-4660-A8D4-0EFE67A98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9FCC25-C4EC-4258-9D20-C6309AF2A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C3016E-348B-449A-89A8-EB86CC00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90A-833D-42A8-B2FC-D697FC1001F5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DCFE1B-1A51-48FC-A703-A9EE16C8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F532B8-7445-413F-9523-AF1FA606B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66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D755F2-C67A-47CC-A83D-A7CD162EE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EBA840-F6FB-4CCB-A6E0-AEE0F3C6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FF1962-6C44-4CEE-9FDF-786B0B9E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90A-833D-42A8-B2FC-D697FC1001F5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339625-D1F5-4B10-B528-B5E52D5E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154D26-C1A4-4A93-BC9C-B48AF40C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44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101EAA-BE72-44B5-BE4C-C71DAEDC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DD9B0B-B6F7-46A9-B8B4-99C17C14C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59F2B8-F6E3-48DE-907F-437B6780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90A-833D-42A8-B2FC-D697FC1001F5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C4B66D-6FE6-41E7-908A-1007A016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298E58-6F5E-414B-8858-D1C479B4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59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16CFDF-2947-48FA-80B4-BF1D8A8D2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233973-84AE-4D40-B1A8-028EBC7A2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384096-5C31-47B4-87A4-A162FB096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192ED1-49ED-4E21-A521-8692DED52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90A-833D-42A8-B2FC-D697FC1001F5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782F55-DB29-4E79-AF00-B8F1CBE1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33A4CF-9D24-4F64-A3A4-2F8F561B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96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9AF6D6-ECBD-4B7C-B292-29113982C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180E31-688B-4E39-9FCE-30CE0A0BC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77548B-53F9-4690-A832-548418587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E69F10-591F-4F72-BD07-13E830FED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E567CC1-06EB-4095-8A50-58FEC7695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5E5F27E-9BDF-4D47-A779-49C69A02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90A-833D-42A8-B2FC-D697FC1001F5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8CFBF68-D463-4D2F-A179-674DA1EB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409C91-FC7A-46A6-AE8E-34A1036C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15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343F37-74D9-4CBA-9636-31190E86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6184CCE-7E4C-4B54-B27E-6B9C2150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90A-833D-42A8-B2FC-D697FC1001F5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878DC8-5499-4918-8F4C-B417DA2B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DB873D-F822-4EE7-B795-622BF3D6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41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D919C6F-E0E7-42BF-9FE3-DC6F676C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90A-833D-42A8-B2FC-D697FC1001F5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1582D6-D0F4-42C2-93A8-235E255E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AB8DE7-2479-45BF-B880-2AA26581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30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3E24C4-ECA5-42D1-B2F2-2A402E25D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B4FBE9-3E51-4F14-8D04-08F004817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B89EAF-FA93-46F5-8D6B-6B9D770E9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63C3AE-C588-485F-A648-DB5CE880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90A-833D-42A8-B2FC-D697FC1001F5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ACF3DE-4FCF-4B16-BA3A-C0A4E25D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A43D3A-DB73-4781-89A1-A0FFBC57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56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6D76B1-DDDB-4BA3-B643-627B689A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B73E369-0066-4047-B6BF-490975021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1E02FC-2C9E-4738-A41F-A3C0F5005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1A380B-7FA4-4EA4-AB8B-C46728F9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90A-833D-42A8-B2FC-D697FC1001F5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ECC6BB-C6D4-47EE-87D9-D0E123956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3E2518-2475-4C6E-96C4-D7445A44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37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1FDEAA-48BF-4D89-9728-A8733828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6ACC8D-DA4C-4C1F-A531-8E79E95B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5D7FEE-ED5C-443C-9CBA-6E46918FE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C790A-833D-42A8-B2FC-D697FC1001F5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3044CF-8D48-4ECE-AA7D-25A1D8438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953D27-91BA-4E53-9894-A7B9C490E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75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EBD9E50-A501-4C5D-8F07-44E22EF7F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09" t="22585" r="28716" b="13639"/>
          <a:stretch/>
        </p:blipFill>
        <p:spPr>
          <a:xfrm>
            <a:off x="1553419" y="118016"/>
            <a:ext cx="8228144" cy="66219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7517D8-AAE5-419C-89C5-E55190C05FE3}"/>
              </a:ext>
            </a:extLst>
          </p:cNvPr>
          <p:cNvSpPr/>
          <p:nvPr/>
        </p:nvSpPr>
        <p:spPr>
          <a:xfrm>
            <a:off x="1704302" y="1111540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3ED3FA-BF88-4FBA-B446-E192A94896A4}"/>
              </a:ext>
            </a:extLst>
          </p:cNvPr>
          <p:cNvSpPr/>
          <p:nvPr/>
        </p:nvSpPr>
        <p:spPr>
          <a:xfrm>
            <a:off x="2998561" y="1026772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C60EE-EE67-4E68-97EE-DCBDA914A575}"/>
              </a:ext>
            </a:extLst>
          </p:cNvPr>
          <p:cNvSpPr/>
          <p:nvPr/>
        </p:nvSpPr>
        <p:spPr>
          <a:xfrm>
            <a:off x="4224598" y="1026771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6F8F0F-D495-4314-9B6E-F4BDFF3E735E}"/>
              </a:ext>
            </a:extLst>
          </p:cNvPr>
          <p:cNvSpPr/>
          <p:nvPr/>
        </p:nvSpPr>
        <p:spPr>
          <a:xfrm>
            <a:off x="5583872" y="1035312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160C97-11CD-400A-97ED-1E75E0A114D1}"/>
              </a:ext>
            </a:extLst>
          </p:cNvPr>
          <p:cNvSpPr/>
          <p:nvPr/>
        </p:nvSpPr>
        <p:spPr>
          <a:xfrm>
            <a:off x="6909333" y="1111541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569347-9F59-46B3-89A8-2D8505A97F6D}"/>
              </a:ext>
            </a:extLst>
          </p:cNvPr>
          <p:cNvSpPr/>
          <p:nvPr/>
        </p:nvSpPr>
        <p:spPr>
          <a:xfrm>
            <a:off x="8327288" y="1035312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18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3E8B5-4DAD-45BD-A4F5-F86D6EA6E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339CC4-0881-47AE-9F7F-F5C4BCD0A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27149E7-EE8F-42FF-9142-CCB14431F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28" t="20306" r="28716" b="29664"/>
          <a:stretch/>
        </p:blipFill>
        <p:spPr>
          <a:xfrm>
            <a:off x="528506" y="115532"/>
            <a:ext cx="10515600" cy="66269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74B399-335F-4645-A977-86E831BB0BA4}"/>
              </a:ext>
            </a:extLst>
          </p:cNvPr>
          <p:cNvSpPr/>
          <p:nvPr/>
        </p:nvSpPr>
        <p:spPr>
          <a:xfrm>
            <a:off x="1064941" y="1690688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C3705-C1DA-4F95-BE3E-E0B108F5BFDA}"/>
              </a:ext>
            </a:extLst>
          </p:cNvPr>
          <p:cNvSpPr/>
          <p:nvPr/>
        </p:nvSpPr>
        <p:spPr>
          <a:xfrm>
            <a:off x="2749324" y="1690687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2061B8-EE4F-461D-A60B-191613B590D9}"/>
              </a:ext>
            </a:extLst>
          </p:cNvPr>
          <p:cNvSpPr/>
          <p:nvPr/>
        </p:nvSpPr>
        <p:spPr>
          <a:xfrm>
            <a:off x="4351676" y="1690690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4BA91C-E68E-4D63-859C-518F5EEE358C}"/>
              </a:ext>
            </a:extLst>
          </p:cNvPr>
          <p:cNvSpPr/>
          <p:nvPr/>
        </p:nvSpPr>
        <p:spPr>
          <a:xfrm>
            <a:off x="6036059" y="1690690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448116-F283-4145-9E6A-3A0151050CA1}"/>
              </a:ext>
            </a:extLst>
          </p:cNvPr>
          <p:cNvSpPr/>
          <p:nvPr/>
        </p:nvSpPr>
        <p:spPr>
          <a:xfrm>
            <a:off x="7720442" y="1690689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E74F7-4B98-4C24-B707-4916098EC446}"/>
              </a:ext>
            </a:extLst>
          </p:cNvPr>
          <p:cNvSpPr/>
          <p:nvPr/>
        </p:nvSpPr>
        <p:spPr>
          <a:xfrm>
            <a:off x="9447862" y="1690690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02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EB589F-EEB2-4018-8435-3AE341386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1FEBC1-A8BB-4123-9EC0-B1FD9AB32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4356FA-CC55-4DB1-A318-87D1EF202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4" t="22998" r="18050" b="8502"/>
          <a:stretch/>
        </p:blipFill>
        <p:spPr>
          <a:xfrm>
            <a:off x="377504" y="192946"/>
            <a:ext cx="10917105" cy="660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2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9FADEA-13BD-47DB-8857-DB0B5DD2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AC0AFA-E05D-44B4-A67A-A274936F7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53F0EB-15B9-4E83-9177-172183A74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5" t="26620" r="20597" b="8869"/>
          <a:stretch/>
        </p:blipFill>
        <p:spPr>
          <a:xfrm>
            <a:off x="511728" y="147825"/>
            <a:ext cx="10679186" cy="65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154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eleve</dc:creator>
  <cp:lastModifiedBy>eleve</cp:lastModifiedBy>
  <cp:revision>4</cp:revision>
  <dcterms:created xsi:type="dcterms:W3CDTF">2023-12-12T14:08:40Z</dcterms:created>
  <dcterms:modified xsi:type="dcterms:W3CDTF">2023-12-12T14:46:56Z</dcterms:modified>
</cp:coreProperties>
</file>