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E9F1C-5CFA-4F64-BD4F-69BD6528C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8E972D-D86E-4C59-BF3E-69875F5F7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7CCF26-A916-4925-AD9E-4FCA2F540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99B65C-9B90-4CAA-90BC-6029DE1CA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D7EEB0-089A-45A3-9F5D-5ED10D3C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1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395044-9F4B-47FD-9A11-BA404DEE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301995-99BF-45C9-9819-65F400A53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C49DBD-A3A5-4EAB-ABA0-360F01FC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40162A-0F22-4E45-B0A9-24AB46140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6EF1CF-3A0D-4862-97F0-2FDD9A5BD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98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AF144E3-D349-4995-A2BE-2DE88E4DD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C3DF17-DC82-49C6-8BCD-3E7F5E259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6212D6-835B-4C39-ABD0-4723BF3B8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26E902-4624-4A9D-B64B-D5062C0C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5A39E9-C30B-41DB-A4AB-C2698AF1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28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89A8BD-FA5C-42DE-8099-EA0AAD0D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A035ED-22F0-4295-8C25-236A9EE84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B547CA-1407-42A3-BC29-3362163AD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EC00BF-9B0B-489B-8612-F2B75766F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1593B3-D0CC-4649-822D-7BE32DFE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67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F5B0EE-D095-47FF-B569-2A5F3F4A5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59D248-8815-4A6D-8D6C-150D85608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AF3A79-2D2D-454E-BDAD-57C6A2BE3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548373-7B81-40A5-A29E-CB8F74345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388721-CBB4-46D4-8F31-01C81D56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67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B5453-CCB1-479E-B2FD-FFB5CA63A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D46AEC-835C-4E0F-9E12-3CCC3F0A0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84F4C6C-0129-441D-A669-F8338D106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187CC7-F51F-4A9A-9A52-FE84529D9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2F62A3-928D-482A-8AF5-5529ECB0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7E4D45-D4BE-4CC7-9AB6-58F473864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65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CEA93-038D-4ED1-92C2-286C416A4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46866AE-A967-49F8-AB91-C76E5D1E9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8025B0-FD5E-4270-9CC2-5D5F6A9C5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A26047-9E70-456F-928A-257049E33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D12DC1-CB2E-4F7F-9392-2D28B2576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9133C3E-7F58-40A6-83F6-952523B92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AEC2B89-880F-438C-8BD0-68AD9378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FDCDF9-D237-4DA7-A3FC-2185083E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82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DE2D70-3BD8-42C0-B380-BD7FC090D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F127FF-CFFD-4AC6-AC55-CF5B4FDAF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C06D6E-DEB2-4954-A984-0BBE90C9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B564E9-971D-494C-9E6F-E64354F5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15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BFFDAC-FE99-4F90-B995-D13257C90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910F53-C3C3-4EB7-9342-4998D935F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A593A9-F6FF-46AA-BBA9-BBAB3C7EF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21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EB5420-6617-4758-B7C2-2C35B6F7A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FAD649-E38A-48B0-9412-36C0F8E7F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FE1EF8-C647-4CDD-8113-D958FE6CD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32BD0C-4918-49FD-9870-85FFE6FE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6A88941-5935-45DD-9C69-DAC4D25DB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066302-6F90-412E-9477-D8264872F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94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62D888-BC22-40AC-BE90-B52E8C51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5C244A2-4745-42DC-AB89-EB9F18DAA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9B18EE-42D6-4FB9-A81F-4804AE2ED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CE0E31-19F0-4FE8-8727-518BD1FA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C38786-D06B-4F27-9128-E5270E25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93F302-B3FE-40CF-960A-8F597178A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82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95D5BA-45AE-451A-8599-01BC5B1D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0875BC-9031-4793-BD35-9E9CD5453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C984A-983E-4DFD-BD43-BAD30D49C2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CE5B4-363F-4791-A760-BA959D082977}" type="datetimeFigureOut">
              <a:rPr lang="fr-FR" smtClean="0"/>
              <a:t>13/12/2023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C96B5F-F882-47C8-8ABB-14777C0C01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1F1738-0A8A-4B4B-8257-8EF644DA1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CF35-0DF7-4C75-AFD1-BA0C9B4B54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88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7FD6A1-BD03-42D3-A918-59CA989FF4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E59BCAE-6DE7-4FAC-ACF6-B066B62643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6A2D4BF-8D29-40B5-AF34-F9EDA56734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22" t="23320" r="26304" b="13412"/>
          <a:stretch/>
        </p:blipFill>
        <p:spPr>
          <a:xfrm>
            <a:off x="834886" y="-1"/>
            <a:ext cx="9541565" cy="683255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C3CA39D-C1A7-4B20-B14C-CEFEDAA65DA4}"/>
              </a:ext>
            </a:extLst>
          </p:cNvPr>
          <p:cNvSpPr/>
          <p:nvPr/>
        </p:nvSpPr>
        <p:spPr>
          <a:xfrm>
            <a:off x="1391477" y="1696278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2645C6-2F33-47EF-ACF3-4B5BD80B5862}"/>
              </a:ext>
            </a:extLst>
          </p:cNvPr>
          <p:cNvSpPr/>
          <p:nvPr/>
        </p:nvSpPr>
        <p:spPr>
          <a:xfrm>
            <a:off x="3246781" y="1839084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3A1542-3F30-4278-B5E1-44624D351515}"/>
              </a:ext>
            </a:extLst>
          </p:cNvPr>
          <p:cNvSpPr/>
          <p:nvPr/>
        </p:nvSpPr>
        <p:spPr>
          <a:xfrm>
            <a:off x="4956311" y="1762884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03C9C9-F5AC-41FE-BD41-61EFC93CC6C6}"/>
              </a:ext>
            </a:extLst>
          </p:cNvPr>
          <p:cNvSpPr/>
          <p:nvPr/>
        </p:nvSpPr>
        <p:spPr>
          <a:xfrm>
            <a:off x="6811615" y="1769510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4245C5-754C-4187-9F84-9D41C569CE07}"/>
              </a:ext>
            </a:extLst>
          </p:cNvPr>
          <p:cNvSpPr/>
          <p:nvPr/>
        </p:nvSpPr>
        <p:spPr>
          <a:xfrm>
            <a:off x="8534397" y="1839084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876D30-4865-4F2C-B394-F649662D4093}"/>
              </a:ext>
            </a:extLst>
          </p:cNvPr>
          <p:cNvSpPr/>
          <p:nvPr/>
        </p:nvSpPr>
        <p:spPr>
          <a:xfrm>
            <a:off x="1391477" y="3787336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853AFD-3F61-407A-A49B-FB6828B398DA}"/>
              </a:ext>
            </a:extLst>
          </p:cNvPr>
          <p:cNvSpPr/>
          <p:nvPr/>
        </p:nvSpPr>
        <p:spPr>
          <a:xfrm>
            <a:off x="3246781" y="3817533"/>
            <a:ext cx="1298713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13605B-42A5-4F1F-A15C-F72F03421CBE}"/>
              </a:ext>
            </a:extLst>
          </p:cNvPr>
          <p:cNvSpPr/>
          <p:nvPr/>
        </p:nvSpPr>
        <p:spPr>
          <a:xfrm>
            <a:off x="4817164" y="3787335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7C2B440-524D-4F2D-91D6-B75289E43051}"/>
              </a:ext>
            </a:extLst>
          </p:cNvPr>
          <p:cNvSpPr/>
          <p:nvPr/>
        </p:nvSpPr>
        <p:spPr>
          <a:xfrm>
            <a:off x="6665842" y="3817533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6CF247-7CAF-4AB4-80C8-902D47CF8E5B}"/>
              </a:ext>
            </a:extLst>
          </p:cNvPr>
          <p:cNvSpPr/>
          <p:nvPr/>
        </p:nvSpPr>
        <p:spPr>
          <a:xfrm>
            <a:off x="8534397" y="3862713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7FB4B1-6D48-4DC8-984F-5C4A15E2E467}"/>
              </a:ext>
            </a:extLst>
          </p:cNvPr>
          <p:cNvSpPr/>
          <p:nvPr/>
        </p:nvSpPr>
        <p:spPr>
          <a:xfrm>
            <a:off x="2133595" y="5895339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84D70C-A312-437A-80FD-298216255AEF}"/>
              </a:ext>
            </a:extLst>
          </p:cNvPr>
          <p:cNvSpPr/>
          <p:nvPr/>
        </p:nvSpPr>
        <p:spPr>
          <a:xfrm>
            <a:off x="4028660" y="5924432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87B8CF-AB0E-483A-AD07-84E5EAF9A23B}"/>
              </a:ext>
            </a:extLst>
          </p:cNvPr>
          <p:cNvSpPr/>
          <p:nvPr/>
        </p:nvSpPr>
        <p:spPr>
          <a:xfrm>
            <a:off x="5923725" y="5924432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1C3DE3-DC9D-472C-81C4-0ECDC67F2142}"/>
              </a:ext>
            </a:extLst>
          </p:cNvPr>
          <p:cNvSpPr/>
          <p:nvPr/>
        </p:nvSpPr>
        <p:spPr>
          <a:xfrm>
            <a:off x="7818790" y="5891301"/>
            <a:ext cx="1577008" cy="954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FBC92-8B40-4125-AA8D-89078F259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F1E872-045D-4166-BFBB-46C70C1B0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84D29AA-4100-45DC-A30C-EA338D01F9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565" t="32841" r="25109" b="14766"/>
          <a:stretch/>
        </p:blipFill>
        <p:spPr>
          <a:xfrm>
            <a:off x="1736034" y="29955"/>
            <a:ext cx="6970643" cy="6770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2799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eleve</dc:creator>
  <cp:lastModifiedBy>eleve</cp:lastModifiedBy>
  <cp:revision>3</cp:revision>
  <dcterms:created xsi:type="dcterms:W3CDTF">2023-12-13T08:25:29Z</dcterms:created>
  <dcterms:modified xsi:type="dcterms:W3CDTF">2023-12-13T09:06:49Z</dcterms:modified>
</cp:coreProperties>
</file>