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5ABEA5-CCB6-7467-C952-15AAFCD72C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860954C-C1AF-DAE5-81B8-FEAA5B0A32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0BF1E9E-5EAA-157D-6164-AADD89832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612FD-DC7D-47A7-87CC-3B293196DC77}" type="datetimeFigureOut">
              <a:rPr lang="fr-FR" smtClean="0"/>
              <a:t>14/11/2024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A103184-0CB6-9F21-0100-17F76607C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CF87669-12B6-85D4-B476-D124B2FF8C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AB8CA-EFBC-45EE-851E-83881762F7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5465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B864A4-557C-6B83-D902-D8F52FAB8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1C4AFE4-B321-79EA-3701-E8D530C714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9A00673-0390-F70D-3522-7D60E6E11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612FD-DC7D-47A7-87CC-3B293196DC77}" type="datetimeFigureOut">
              <a:rPr lang="fr-FR" smtClean="0"/>
              <a:t>14/11/2024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C0563D8-B5F3-8796-2844-696CC363A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319B05C-3E9B-78E7-1154-AE687EB3F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AB8CA-EFBC-45EE-851E-83881762F7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2538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5D6089A-5389-D119-A393-67C879F23C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3208EDE-5584-CEDE-811F-DDC9D11418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A25E5B9-F407-4E42-8EE5-6837A142B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612FD-DC7D-47A7-87CC-3B293196DC77}" type="datetimeFigureOut">
              <a:rPr lang="fr-FR" smtClean="0"/>
              <a:t>14/11/2024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73E9A4-8344-6014-B5F3-B33583274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E197D0C-E606-B3A7-84D2-0C1DCF116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AB8CA-EFBC-45EE-851E-83881762F7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6575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45E185-4A1C-65A8-1A78-AB836DD54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02D09DF-ABDA-E03A-B5F7-96B1C2C003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9F699FC-2037-7DBD-3CD4-AF3C1E0A0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612FD-DC7D-47A7-87CC-3B293196DC77}" type="datetimeFigureOut">
              <a:rPr lang="fr-FR" smtClean="0"/>
              <a:t>14/11/2024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52C761B-A916-BC26-D0D5-5ED60B2DB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84C85E0-9340-6C32-C661-BAB3D063E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AB8CA-EFBC-45EE-851E-83881762F7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7737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87B3F0A-8256-A169-3E30-8FCCCD7EE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90959EB-A081-9D23-06FE-577310347A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E8CAF7B-7332-CE60-F2C9-C4D4ACEF1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612FD-DC7D-47A7-87CC-3B293196DC77}" type="datetimeFigureOut">
              <a:rPr lang="fr-FR" smtClean="0"/>
              <a:t>14/11/2024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6140E72-14A9-4BC8-8CD1-B78F95C16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3C2EE70-17D2-4FFD-AB9F-C3B7E1FA8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AB8CA-EFBC-45EE-851E-83881762F7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7293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68D9AC-963D-EF62-1350-4A162D6EA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DBA42C5-59AA-B3B1-3233-CACAD9CA33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8003C34-28BE-3F00-7228-0AF34BA78B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7A6AC3E-AA61-3E4C-B41D-7AA14F6F8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612FD-DC7D-47A7-87CC-3B293196DC77}" type="datetimeFigureOut">
              <a:rPr lang="fr-FR" smtClean="0"/>
              <a:t>14/11/2024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D2749D8-E863-4A2E-0A8A-2FB258D38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B9EB296-7020-6117-0DAA-AED373688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AB8CA-EFBC-45EE-851E-83881762F7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1775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61FEE2-AA72-B5B7-711B-F65E35626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8C53FF1-5591-D771-9D52-2B162B5007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5087F9F-3B84-64C4-686F-7842A7788B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A172440-3581-3D22-4682-A32720F1A9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28E869A-65CB-BAD3-7837-0E7AB49600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91EFB9D-7FEC-8CD8-E51B-693E89813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612FD-DC7D-47A7-87CC-3B293196DC77}" type="datetimeFigureOut">
              <a:rPr lang="fr-FR" smtClean="0"/>
              <a:t>14/11/2024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0099B1F-C6D6-1D5F-0D81-0597F949C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05AE482-94F9-A11A-7BA0-7EDD9953A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AB8CA-EFBC-45EE-851E-83881762F7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6641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EBF060-7571-83AD-1AE6-E0C58A4E8B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F2406F5-3780-5F09-33A0-490632A6D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612FD-DC7D-47A7-87CC-3B293196DC77}" type="datetimeFigureOut">
              <a:rPr lang="fr-FR" smtClean="0"/>
              <a:t>14/11/2024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84649FE-A1AA-0F79-80DE-8ED4C571C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D379B12-9620-EDD3-06B3-71CEA0652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AB8CA-EFBC-45EE-851E-83881762F7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627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92EA260-0005-73BE-F947-FB29F0229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612FD-DC7D-47A7-87CC-3B293196DC77}" type="datetimeFigureOut">
              <a:rPr lang="fr-FR" smtClean="0"/>
              <a:t>14/11/2024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0A9C3AA-58FA-C268-117F-38564052C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A8F7891-B5B3-6C9A-4CDC-9E5A5D1C4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AB8CA-EFBC-45EE-851E-83881762F7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3550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0789115-F016-AF09-9C6A-0350B0D30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EA77D8F-2172-D1CB-1631-66058A3A6A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5CC9C92-B9FF-7A17-B8F4-9E5564B558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F7ED164-FBC9-7217-9516-BA8B4A551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612FD-DC7D-47A7-87CC-3B293196DC77}" type="datetimeFigureOut">
              <a:rPr lang="fr-FR" smtClean="0"/>
              <a:t>14/11/2024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78DAE4F-0AF4-0F85-65D1-8172C94D9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F47E9F0-6291-F9FA-A8A9-81B10A963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AB8CA-EFBC-45EE-851E-83881762F7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2654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891E32-C193-EE0A-C560-63F6D0D87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78A30C6-0C9A-EA3F-6640-43BCE5A2B7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13506DE-D519-C47F-647A-D10FA1C076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7BD1583-3179-7DAF-60A1-D5174DEEC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612FD-DC7D-47A7-87CC-3B293196DC77}" type="datetimeFigureOut">
              <a:rPr lang="fr-FR" smtClean="0"/>
              <a:t>14/11/2024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D4EDDC4-36D1-8BD5-402C-29A419878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A9D6E39-795E-FD86-91FF-4FE64D7F1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AB8CA-EFBC-45EE-851E-83881762F7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6704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C5A728B-7C5A-0E65-FDFE-0CDB50B9AA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22FDF68-A19C-F350-C3D1-130D89DD7D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40E06F3-8400-D74F-1464-A215A15417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F612FD-DC7D-47A7-87CC-3B293196DC77}" type="datetimeFigureOut">
              <a:rPr lang="fr-FR" smtClean="0"/>
              <a:t>14/11/2024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24B3CF7-29C0-8A94-CCFA-4FB1B6425E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AA445FC-05CD-EAF9-4533-C055212947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AB8CA-EFBC-45EE-851E-83881762F7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0412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A432099-27D7-D58B-1BBF-CD1AD1D583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678951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fr-FR" dirty="0">
                <a:latin typeface="Berlin Sans FB" panose="020E0602020502020306" pitchFamily="34" charset="0"/>
              </a:rPr>
              <a:t>Go to: </a:t>
            </a:r>
            <a:r>
              <a:rPr lang="fr-FR" u="sng" dirty="0">
                <a:latin typeface="Berlin Sans FB" panose="020E0602020502020306" pitchFamily="34" charset="0"/>
              </a:rPr>
              <a:t>tinyurl.com/4yu5ah9s</a:t>
            </a:r>
            <a:br>
              <a:rPr lang="fr-FR" u="sng" dirty="0">
                <a:latin typeface="Berlin Sans FB" panose="020E0602020502020306" pitchFamily="34" charset="0"/>
              </a:rPr>
            </a:br>
            <a:br>
              <a:rPr lang="fr-FR" dirty="0">
                <a:latin typeface="Berlin Sans FB" panose="020E0602020502020306" pitchFamily="34" charset="0"/>
              </a:rPr>
            </a:br>
            <a:r>
              <a:rPr lang="fr-FR" dirty="0">
                <a:latin typeface="Berlin Sans FB" panose="020E0602020502020306" pitchFamily="34" charset="0"/>
              </a:rPr>
              <a:t>Respect </a:t>
            </a:r>
            <a:r>
              <a:rPr lang="fr-FR" dirty="0" err="1">
                <a:latin typeface="Berlin Sans FB" panose="020E0602020502020306" pitchFamily="34" charset="0"/>
              </a:rPr>
              <a:t>each</a:t>
            </a:r>
            <a:r>
              <a:rPr lang="fr-FR" dirty="0">
                <a:latin typeface="Berlin Sans FB" panose="020E0602020502020306" pitchFamily="34" charset="0"/>
              </a:rPr>
              <a:t> </a:t>
            </a:r>
            <a:r>
              <a:rPr lang="fr-FR" dirty="0" err="1">
                <a:latin typeface="Berlin Sans FB" panose="020E0602020502020306" pitchFamily="34" charset="0"/>
              </a:rPr>
              <a:t>other</a:t>
            </a:r>
            <a:r>
              <a:rPr lang="fr-FR" dirty="0">
                <a:latin typeface="Berlin Sans FB" panose="020E0602020502020306" pitchFamily="34" charset="0"/>
              </a:rPr>
              <a:t>, </a:t>
            </a:r>
            <a:r>
              <a:rPr lang="fr-FR" dirty="0" err="1">
                <a:latin typeface="Berlin Sans FB" panose="020E0602020502020306" pitchFamily="34" charset="0"/>
              </a:rPr>
              <a:t>be</a:t>
            </a:r>
            <a:r>
              <a:rPr lang="fr-FR" dirty="0">
                <a:latin typeface="Berlin Sans FB" panose="020E0602020502020306" pitchFamily="34" charset="0"/>
              </a:rPr>
              <a:t> quiet.</a:t>
            </a:r>
            <a:br>
              <a:rPr lang="fr-FR" dirty="0">
                <a:latin typeface="Berlin Sans FB" panose="020E0602020502020306" pitchFamily="34" charset="0"/>
              </a:rPr>
            </a:br>
            <a:br>
              <a:rPr lang="fr-FR" dirty="0">
                <a:latin typeface="Berlin Sans FB" panose="020E0602020502020306" pitchFamily="34" charset="0"/>
              </a:rPr>
            </a:br>
            <a:br>
              <a:rPr lang="fr-FR" dirty="0">
                <a:latin typeface="Berlin Sans FB" panose="020E0602020502020306" pitchFamily="34" charset="0"/>
              </a:rPr>
            </a:br>
            <a:r>
              <a:rPr lang="fr-FR" dirty="0">
                <a:latin typeface="Berlin Sans FB" panose="020E0602020502020306" pitchFamily="34" charset="0"/>
              </a:rPr>
              <a:t>If </a:t>
            </a:r>
            <a:r>
              <a:rPr lang="fr-FR" dirty="0" err="1">
                <a:latin typeface="Berlin Sans FB" panose="020E0602020502020306" pitchFamily="34" charset="0"/>
              </a:rPr>
              <a:t>finished</a:t>
            </a:r>
            <a:r>
              <a:rPr lang="fr-FR" dirty="0">
                <a:latin typeface="Berlin Sans FB" panose="020E0602020502020306" pitchFamily="34" charset="0"/>
              </a:rPr>
              <a:t>: </a:t>
            </a:r>
            <a:r>
              <a:rPr lang="fr-FR" u="sng" dirty="0">
                <a:latin typeface="Berlin Sans FB" panose="020E0602020502020306" pitchFamily="34" charset="0"/>
              </a:rPr>
              <a:t>tinyurl.com/4vravzf3</a:t>
            </a:r>
            <a:br>
              <a:rPr lang="fr-FR" dirty="0">
                <a:latin typeface="Berlin Sans FB" panose="020E0602020502020306" pitchFamily="34" charset="0"/>
              </a:rPr>
            </a:br>
            <a:endParaRPr lang="fr-FR" dirty="0"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57151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8</Words>
  <Application>Microsoft Office PowerPoint</Application>
  <PresentationFormat>Grand écran</PresentationFormat>
  <Paragraphs>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Berlin Sans FB</vt:lpstr>
      <vt:lpstr>Calibri</vt:lpstr>
      <vt:lpstr>Calibri Light</vt:lpstr>
      <vt:lpstr>Thème Office</vt:lpstr>
      <vt:lpstr>Go to: tinyurl.com/4yu5ah9s  Respect each other, be quiet.   If finished: tinyurl.com/4vravzf3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 to: shorturl.at/wxz67  Respect each other, be quiet.  Have fun and learn!</dc:title>
  <dc:creator>Adrienn Millet</dc:creator>
  <cp:lastModifiedBy>Eleve</cp:lastModifiedBy>
  <cp:revision>2</cp:revision>
  <dcterms:created xsi:type="dcterms:W3CDTF">2023-11-13T17:41:09Z</dcterms:created>
  <dcterms:modified xsi:type="dcterms:W3CDTF">2024-11-14T09:30:10Z</dcterms:modified>
</cp:coreProperties>
</file>