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70" r:id="rId2"/>
    <p:sldId id="273" r:id="rId3"/>
    <p:sldId id="275" r:id="rId4"/>
    <p:sldId id="276" r:id="rId5"/>
    <p:sldId id="277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2A039-B964-4904-827A-D2441C33AF10}" type="datetimeFigureOut">
              <a:rPr lang="fr-FR" smtClean="0"/>
              <a:t>11/12/2022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D7073-97AC-4EA8-96FA-5120DC4269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00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75EB6-04F9-49B6-AF66-E22495FD26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5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75EB6-04F9-49B6-AF66-E22495FD26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0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75EB6-04F9-49B6-AF66-E22495FD26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0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75EB6-04F9-49B6-AF66-E22495FD26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0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75EB6-04F9-49B6-AF66-E22495FD26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827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9348173-262D-7B44-A61C-16D30C0FB34F}" type="slidenum">
              <a:t>‹N°›</a:t>
            </a:fld>
            <a:endParaRPr lang="fr-FR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85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5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35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14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874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935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12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4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04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25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39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04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46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95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70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92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E6154A-C44D-F44B-8262-3B3BD8DAF811}" type="datetimeFigureOut">
              <a:t>11/12/2022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9348173-262D-7B44-A61C-16D30C0FB3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2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59EF3-45D5-4DBC-AC3D-EBC58B5A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92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fr-FR"/>
              <a:t>Eating at Bryant Park Winter Village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C6F5B-A3F2-433B-9FBD-634254535E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589" y="1267136"/>
            <a:ext cx="11177663" cy="606832"/>
          </a:xfrm>
        </p:spPr>
        <p:txBody>
          <a:bodyPr/>
          <a:lstStyle/>
          <a:p>
            <a:r>
              <a:rPr lang="fr-FR" cap="none">
                <a:latin typeface="Comic Sans MS" panose="030F0702030302020204" pitchFamily="66" charset="0"/>
              </a:rPr>
              <a:t>Quels sont les ingredients qui composent ces plats achetés sur le marché de Bryant Park ?</a:t>
            </a:r>
          </a:p>
        </p:txBody>
      </p:sp>
      <p:pic>
        <p:nvPicPr>
          <p:cNvPr id="12290" name="Picture 2" descr="Résultat de recherche d'images pour &quot;winter village nyc&quot;">
            <a:extLst>
              <a:ext uri="{FF2B5EF4-FFF2-40B4-BE49-F238E27FC236}">
                <a16:creationId xmlns:a16="http://schemas.microsoft.com/office/drawing/2014/main" id="{B2AAB312-84BF-4CFC-9AB0-457F4B61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36" y="2339380"/>
            <a:ext cx="4870580" cy="32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8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0F0D0-C155-4BEA-B253-CCA74260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6571"/>
            <a:ext cx="4439652" cy="854242"/>
          </a:xfrm>
        </p:spPr>
        <p:txBody>
          <a:bodyPr>
            <a:normAutofit fontScale="90000"/>
          </a:bodyPr>
          <a:lstStyle/>
          <a:p>
            <a:r>
              <a:rPr lang="fr-FR" sz="6000" cap="none">
                <a:latin typeface="Comic Sans MS" panose="030F0702030302020204" pitchFamily="66" charset="0"/>
              </a:rPr>
              <a:t>Chick’n Cone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9DBB74-4DB5-41A4-94A7-D7B9E370E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6" y="1070813"/>
            <a:ext cx="3568958" cy="4360106"/>
          </a:xfrm>
          <a:prstGeom prst="rect">
            <a:avLst/>
          </a:prstGeom>
        </p:spPr>
      </p:pic>
      <p:pic>
        <p:nvPicPr>
          <p:cNvPr id="14340" name="Picture 4" descr="Résultat de recherche d'images pour &quot;chicken png&quot;">
            <a:extLst>
              <a:ext uri="{FF2B5EF4-FFF2-40B4-BE49-F238E27FC236}">
                <a16:creationId xmlns:a16="http://schemas.microsoft.com/office/drawing/2014/main" id="{94E55652-B9A3-43A6-9167-CC3EE610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59" y="2053395"/>
            <a:ext cx="1623854" cy="9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2E75DC5-4CC5-482D-9212-FEB7902165D2}"/>
              </a:ext>
            </a:extLst>
          </p:cNvPr>
          <p:cNvSpPr txBox="1">
            <a:spLocks/>
          </p:cNvSpPr>
          <p:nvPr/>
        </p:nvSpPr>
        <p:spPr>
          <a:xfrm>
            <a:off x="4254759" y="1070813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Ingredients :</a:t>
            </a:r>
          </a:p>
        </p:txBody>
      </p:sp>
      <p:pic>
        <p:nvPicPr>
          <p:cNvPr id="14342" name="Picture 6" descr="Résultat de recherche d'images pour &quot;waffle cone png&quot;">
            <a:extLst>
              <a:ext uri="{FF2B5EF4-FFF2-40B4-BE49-F238E27FC236}">
                <a16:creationId xmlns:a16="http://schemas.microsoft.com/office/drawing/2014/main" id="{5A0E36BF-7FEC-467E-8C2B-C3DAC90D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68" y="3220690"/>
            <a:ext cx="627969" cy="100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ésultat de recherche d'images pour &quot;barbecue sauce png&quot;">
            <a:extLst>
              <a:ext uri="{FF2B5EF4-FFF2-40B4-BE49-F238E27FC236}">
                <a16:creationId xmlns:a16="http://schemas.microsoft.com/office/drawing/2014/main" id="{A0FD8BC2-B95C-4B90-A530-0B992C4D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14" y="4385282"/>
            <a:ext cx="696394" cy="10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50F6A72-F7B2-44D8-A02E-0F82C6C61852}"/>
              </a:ext>
            </a:extLst>
          </p:cNvPr>
          <p:cNvSpPr txBox="1">
            <a:spLocks/>
          </p:cNvSpPr>
          <p:nvPr/>
        </p:nvSpPr>
        <p:spPr>
          <a:xfrm>
            <a:off x="6313389" y="2108355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Chicken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A5A82DF-DF58-471E-AE37-6CE039EC26F1}"/>
              </a:ext>
            </a:extLst>
          </p:cNvPr>
          <p:cNvSpPr txBox="1">
            <a:spLocks/>
          </p:cNvSpPr>
          <p:nvPr/>
        </p:nvSpPr>
        <p:spPr>
          <a:xfrm>
            <a:off x="6313389" y="3294275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Waffle Cone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80A5771-6537-4038-A93E-628DCC883A6A}"/>
              </a:ext>
            </a:extLst>
          </p:cNvPr>
          <p:cNvSpPr txBox="1">
            <a:spLocks/>
          </p:cNvSpPr>
          <p:nvPr/>
        </p:nvSpPr>
        <p:spPr>
          <a:xfrm>
            <a:off x="6313389" y="4479700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Barbecue sauce</a:t>
            </a:r>
          </a:p>
        </p:txBody>
      </p:sp>
    </p:spTree>
    <p:extLst>
      <p:ext uri="{BB962C8B-B14F-4D97-AF65-F5344CB8AC3E}">
        <p14:creationId xmlns:p14="http://schemas.microsoft.com/office/powerpoint/2010/main" val="139533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0F0D0-C155-4BEA-B253-CCA74260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6571"/>
            <a:ext cx="7596347" cy="854242"/>
          </a:xfrm>
        </p:spPr>
        <p:txBody>
          <a:bodyPr>
            <a:normAutofit fontScale="90000"/>
          </a:bodyPr>
          <a:lstStyle/>
          <a:p>
            <a:r>
              <a:rPr lang="fr-FR" sz="6000" cap="none">
                <a:latin typeface="Comic Sans MS" panose="030F0702030302020204" pitchFamily="66" charset="0"/>
              </a:rPr>
              <a:t>Baked Cheese Haus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2E75DC5-4CC5-482D-9212-FEB7902165D2}"/>
              </a:ext>
            </a:extLst>
          </p:cNvPr>
          <p:cNvSpPr txBox="1">
            <a:spLocks/>
          </p:cNvSpPr>
          <p:nvPr/>
        </p:nvSpPr>
        <p:spPr>
          <a:xfrm>
            <a:off x="6062321" y="1106912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Ingredients :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50F6A72-F7B2-44D8-A02E-0F82C6C61852}"/>
              </a:ext>
            </a:extLst>
          </p:cNvPr>
          <p:cNvSpPr txBox="1">
            <a:spLocks/>
          </p:cNvSpPr>
          <p:nvPr/>
        </p:nvSpPr>
        <p:spPr>
          <a:xfrm>
            <a:off x="7546014" y="2125205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Cheese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A5A82DF-DF58-471E-AE37-6CE039EC26F1}"/>
              </a:ext>
            </a:extLst>
          </p:cNvPr>
          <p:cNvSpPr txBox="1">
            <a:spLocks/>
          </p:cNvSpPr>
          <p:nvPr/>
        </p:nvSpPr>
        <p:spPr>
          <a:xfrm>
            <a:off x="7668947" y="3276011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Bread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80A5771-6537-4038-A93E-628DCC883A6A}"/>
              </a:ext>
            </a:extLst>
          </p:cNvPr>
          <p:cNvSpPr txBox="1">
            <a:spLocks/>
          </p:cNvSpPr>
          <p:nvPr/>
        </p:nvSpPr>
        <p:spPr>
          <a:xfrm>
            <a:off x="7853431" y="4426817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Ham</a:t>
            </a:r>
          </a:p>
        </p:txBody>
      </p:sp>
      <p:pic>
        <p:nvPicPr>
          <p:cNvPr id="15362" name="Picture 2" descr="https://dudo6el28sqqp.cloudfront.net/gothamistgallery/2016/11/2/e2ab4fd15_mg_1538-version-2-jpg-mobile.jpeg">
            <a:extLst>
              <a:ext uri="{FF2B5EF4-FFF2-40B4-BE49-F238E27FC236}">
                <a16:creationId xmlns:a16="http://schemas.microsoft.com/office/drawing/2014/main" id="{043DFD5A-F9B2-4E02-83D9-5873317F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5" y="1287631"/>
            <a:ext cx="5584985" cy="371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ésultat de recherche d'images pour &quot;cheese png&quot;">
            <a:extLst>
              <a:ext uri="{FF2B5EF4-FFF2-40B4-BE49-F238E27FC236}">
                <a16:creationId xmlns:a16="http://schemas.microsoft.com/office/drawing/2014/main" id="{0836BB9D-B1CF-40AB-8AB8-EA2FCEE1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4" y="2014173"/>
            <a:ext cx="1616076" cy="10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392522-42B0-47BD-B02B-6E1A2F992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584" y="3350375"/>
            <a:ext cx="1766888" cy="647700"/>
          </a:xfrm>
          <a:prstGeom prst="rect">
            <a:avLst/>
          </a:prstGeom>
        </p:spPr>
      </p:pic>
      <p:pic>
        <p:nvPicPr>
          <p:cNvPr id="15368" name="Picture 8" descr="Résultat de recherche d'images pour &quot;ham png&quot;">
            <a:extLst>
              <a:ext uri="{FF2B5EF4-FFF2-40B4-BE49-F238E27FC236}">
                <a16:creationId xmlns:a16="http://schemas.microsoft.com/office/drawing/2014/main" id="{654EC583-107B-4C6C-9D68-7907E4F1C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04" y="4033839"/>
            <a:ext cx="1481889" cy="148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7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0F0D0-C155-4BEA-B253-CCA74260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6571"/>
            <a:ext cx="7596347" cy="854242"/>
          </a:xfrm>
        </p:spPr>
        <p:txBody>
          <a:bodyPr>
            <a:normAutofit fontScale="90000"/>
          </a:bodyPr>
          <a:lstStyle/>
          <a:p>
            <a:r>
              <a:rPr lang="fr-FR" sz="6000" cap="none">
                <a:latin typeface="Comic Sans MS" panose="030F0702030302020204" pitchFamily="66" charset="0"/>
              </a:rPr>
              <a:t>Fish Taco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2E75DC5-4CC5-482D-9212-FEB7902165D2}"/>
              </a:ext>
            </a:extLst>
          </p:cNvPr>
          <p:cNvSpPr txBox="1">
            <a:spLocks/>
          </p:cNvSpPr>
          <p:nvPr/>
        </p:nvSpPr>
        <p:spPr>
          <a:xfrm>
            <a:off x="6515931" y="209313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sng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Ingredients :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50F6A72-F7B2-44D8-A02E-0F82C6C61852}"/>
              </a:ext>
            </a:extLst>
          </p:cNvPr>
          <p:cNvSpPr txBox="1">
            <a:spLocks/>
          </p:cNvSpPr>
          <p:nvPr/>
        </p:nvSpPr>
        <p:spPr>
          <a:xfrm>
            <a:off x="7857852" y="998169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Fish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A5A82DF-DF58-471E-AE37-6CE039EC26F1}"/>
              </a:ext>
            </a:extLst>
          </p:cNvPr>
          <p:cNvSpPr txBox="1">
            <a:spLocks/>
          </p:cNvSpPr>
          <p:nvPr/>
        </p:nvSpPr>
        <p:spPr>
          <a:xfrm>
            <a:off x="7857852" y="1915158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Onions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80A5771-6537-4038-A93E-628DCC883A6A}"/>
              </a:ext>
            </a:extLst>
          </p:cNvPr>
          <p:cNvSpPr txBox="1">
            <a:spLocks/>
          </p:cNvSpPr>
          <p:nvPr/>
        </p:nvSpPr>
        <p:spPr>
          <a:xfrm>
            <a:off x="7949684" y="2847385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Tortilla</a:t>
            </a:r>
          </a:p>
        </p:txBody>
      </p:sp>
      <p:pic>
        <p:nvPicPr>
          <p:cNvPr id="16386" name="Picture 2" descr="what to eat Bryant Park Winter Village">
            <a:extLst>
              <a:ext uri="{FF2B5EF4-FFF2-40B4-BE49-F238E27FC236}">
                <a16:creationId xmlns:a16="http://schemas.microsoft.com/office/drawing/2014/main" id="{5BE70DB4-13BB-4752-B2C1-9627E8EA8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8" y="1285617"/>
            <a:ext cx="5169731" cy="36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ésultat de recherche d'images pour &quot;fish png&quot;">
            <a:extLst>
              <a:ext uri="{FF2B5EF4-FFF2-40B4-BE49-F238E27FC236}">
                <a16:creationId xmlns:a16="http://schemas.microsoft.com/office/drawing/2014/main" id="{AA9DD274-189F-4235-A7D7-F8065BA4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05" y="896440"/>
            <a:ext cx="1979195" cy="9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ésultat de recherche d'images pour &quot;onions png&quot;">
            <a:extLst>
              <a:ext uri="{FF2B5EF4-FFF2-40B4-BE49-F238E27FC236}">
                <a16:creationId xmlns:a16="http://schemas.microsoft.com/office/drawing/2014/main" id="{3A733729-7832-440E-98B2-7DBC31A8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23" y="1871319"/>
            <a:ext cx="1091866" cy="7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ésultat de recherche d'images pour &quot;tortilla png&quot;">
            <a:extLst>
              <a:ext uri="{FF2B5EF4-FFF2-40B4-BE49-F238E27FC236}">
                <a16:creationId xmlns:a16="http://schemas.microsoft.com/office/drawing/2014/main" id="{E1D395CC-2BBA-4284-9930-590449D9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91" y="2769400"/>
            <a:ext cx="1523158" cy="8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Résultat de recherche d'images pour &quot;mayonnaise png&quot;">
            <a:extLst>
              <a:ext uri="{FF2B5EF4-FFF2-40B4-BE49-F238E27FC236}">
                <a16:creationId xmlns:a16="http://schemas.microsoft.com/office/drawing/2014/main" id="{7C99CE42-D382-4132-B2E3-6BABB62B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52" y="3642760"/>
            <a:ext cx="566793" cy="12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Résultat de recherche d'images pour &quot;chive png&quot;">
            <a:extLst>
              <a:ext uri="{FF2B5EF4-FFF2-40B4-BE49-F238E27FC236}">
                <a16:creationId xmlns:a16="http://schemas.microsoft.com/office/drawing/2014/main" id="{36D3A62A-153D-4648-80B4-719BD204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23" y="4924816"/>
            <a:ext cx="1523158" cy="61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E5E77D18-60A3-4E6F-AFB1-BA37E53FE6A2}"/>
              </a:ext>
            </a:extLst>
          </p:cNvPr>
          <p:cNvSpPr txBox="1">
            <a:spLocks/>
          </p:cNvSpPr>
          <p:nvPr/>
        </p:nvSpPr>
        <p:spPr>
          <a:xfrm>
            <a:off x="7934473" y="3764374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Mayonnaise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254D5620-8DE8-4573-95DE-C736A38830D5}"/>
              </a:ext>
            </a:extLst>
          </p:cNvPr>
          <p:cNvSpPr txBox="1">
            <a:spLocks/>
          </p:cNvSpPr>
          <p:nvPr/>
        </p:nvSpPr>
        <p:spPr>
          <a:xfrm>
            <a:off x="7927283" y="4728960"/>
            <a:ext cx="4439652" cy="8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srgbClr val="B80E0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Chive</a:t>
            </a:r>
          </a:p>
        </p:txBody>
      </p:sp>
    </p:spTree>
    <p:extLst>
      <p:ext uri="{BB962C8B-B14F-4D97-AF65-F5344CB8AC3E}">
        <p14:creationId xmlns:p14="http://schemas.microsoft.com/office/powerpoint/2010/main" val="141908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A1A624-E63B-417A-8268-8C123FC03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564796"/>
            <a:ext cx="10394707" cy="3311189"/>
          </a:xfrm>
        </p:spPr>
        <p:txBody>
          <a:bodyPr>
            <a:normAutofit/>
          </a:bodyPr>
          <a:lstStyle/>
          <a:p>
            <a:r>
              <a:rPr lang="fr-FR" sz="2400" cap="none">
                <a:latin typeface="Comic Sans MS" panose="030F0702030302020204" pitchFamily="66" charset="0"/>
              </a:rPr>
              <a:t>My favourite snack is ………………………………… </a:t>
            </a:r>
          </a:p>
          <a:p>
            <a:pPr marL="0" indent="0">
              <a:buNone/>
            </a:pPr>
            <a:br>
              <a:rPr lang="fr-FR" sz="2400" cap="none">
                <a:latin typeface="Comic Sans MS" panose="030F0702030302020204" pitchFamily="66" charset="0"/>
              </a:rPr>
            </a:br>
            <a:r>
              <a:rPr lang="fr-FR" sz="2400" cap="none">
                <a:latin typeface="Comic Sans MS" panose="030F0702030302020204" pitchFamily="66" charset="0"/>
              </a:rPr>
              <a:t>because I love ………………………………….. and …………………………….. 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157EED-F1E0-49B1-B686-41B487E85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351" y="209271"/>
            <a:ext cx="916404" cy="1119548"/>
          </a:xfrm>
          <a:prstGeom prst="rect">
            <a:avLst/>
          </a:prstGeom>
        </p:spPr>
      </p:pic>
      <p:pic>
        <p:nvPicPr>
          <p:cNvPr id="5" name="Picture 2" descr="https://dudo6el28sqqp.cloudfront.net/gothamistgallery/2016/11/2/e2ab4fd15_mg_1538-version-2-jpg-mobile.jpeg">
            <a:extLst>
              <a:ext uri="{FF2B5EF4-FFF2-40B4-BE49-F238E27FC236}">
                <a16:creationId xmlns:a16="http://schemas.microsoft.com/office/drawing/2014/main" id="{61010A76-B515-4FBF-9842-FA3017541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08" y="564796"/>
            <a:ext cx="1696378" cy="11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at to eat Bryant Park Winter Village">
            <a:extLst>
              <a:ext uri="{FF2B5EF4-FFF2-40B4-BE49-F238E27FC236}">
                <a16:creationId xmlns:a16="http://schemas.microsoft.com/office/drawing/2014/main" id="{21E252FA-C67B-43A9-AB9F-1E3B92F75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735" y="828106"/>
            <a:ext cx="1845407" cy="12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ésultat de recherche d'images pour &quot;fish png&quot;">
            <a:extLst>
              <a:ext uri="{FF2B5EF4-FFF2-40B4-BE49-F238E27FC236}">
                <a16:creationId xmlns:a16="http://schemas.microsoft.com/office/drawing/2014/main" id="{98BF122C-3C9E-4C52-AF14-DBE33E21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781">
            <a:off x="1841005" y="3765409"/>
            <a:ext cx="1979195" cy="93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ésultat de recherche d'images pour &quot;tortilla png&quot;">
            <a:extLst>
              <a:ext uri="{FF2B5EF4-FFF2-40B4-BE49-F238E27FC236}">
                <a16:creationId xmlns:a16="http://schemas.microsoft.com/office/drawing/2014/main" id="{878E1B64-A859-4FAB-ACD9-5BB18E10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525">
            <a:off x="4296391" y="3809566"/>
            <a:ext cx="1523158" cy="8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ésultat de recherche d'images pour &quot;mayonnaise png&quot;">
            <a:extLst>
              <a:ext uri="{FF2B5EF4-FFF2-40B4-BE49-F238E27FC236}">
                <a16:creationId xmlns:a16="http://schemas.microsoft.com/office/drawing/2014/main" id="{5B7EA878-ED7D-4C54-AA7C-2F48E814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8764">
            <a:off x="6673960" y="3391037"/>
            <a:ext cx="566793" cy="12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258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</Words>
  <Application>Microsoft Office PowerPoint</Application>
  <PresentationFormat>Grand écran</PresentationFormat>
  <Paragraphs>26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Comic Sans MS</vt:lpstr>
      <vt:lpstr>Impact</vt:lpstr>
      <vt:lpstr>Grand événement</vt:lpstr>
      <vt:lpstr>Eating at Bryant Park Winter Village</vt:lpstr>
      <vt:lpstr>Chick’n Cone</vt:lpstr>
      <vt:lpstr>Baked Cheese Haus</vt:lpstr>
      <vt:lpstr>Fish Taco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Eating at Bryant Park Winter Village</dc:title>
  <dc:creator>Adrienn Millet</dc:creator>
  <cp:lastModifiedBy>Adrienn Millet</cp:lastModifiedBy>
  <cp:revision>1</cp:revision>
  <dcterms:created xsi:type="dcterms:W3CDTF">2022-12-11T21:00:03Z</dcterms:created>
  <dcterms:modified xsi:type="dcterms:W3CDTF">2022-12-11T21:02:00Z</dcterms:modified>
</cp:coreProperties>
</file>