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0" r:id="rId2"/>
    <p:sldId id="337" r:id="rId3"/>
    <p:sldId id="321" r:id="rId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63" d="100"/>
          <a:sy n="63" d="100"/>
        </p:scale>
        <p:origin x="78" y="10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4T13:14:13.138"/>
    </inkml:context>
    <inkml:brush xml:id="br0">
      <inkml:brushProperty name="width" value="0.05" units="cm"/>
      <inkml:brushProperty name="height" value="0.05" units="cm"/>
      <inkml:brushProperty name="color" value="#FFFFFF"/>
      <inkml:brushProperty name="ignorePressure" value="1"/>
    </inkml:brush>
  </inkml:definitions>
  <inkml:trace contextRef="#ctx0" brushRef="#br0">0 788,'0'-23,"1"0,1 0,1 1,1-1,1 1,11-33,-8 26,-2 0,0 0,-2 0,-2-1,0 1,-2-1,-7-52,-12 6,19 76,0 0,0 0,0-1,0 1,0 0,0 0,0 0,0 0,0-1,0 1,0 0,0 0,0 0,0 0,0-1,0 1,0 0,0 0,0 0,1 0,-1-1,0 1,0 0,0 0,0 0,0 0,0 0,0 0,1-1,-1 1,0 0,0 0,0 0,0 0,1 0,-1 0,0 0,0 0,0 0,0 0,1 0,-1 0,0 0,0 0,0 0,0 0,1 0,13 4,11 10,-19-10,-1 0,-1 1,1 0,0 0,-1 1,0-1,-1 1,1 0,-1 0,0 0,0 0,-1 0,0 1,0-1,-1 1,1 0,-1 7,2 16,-2 1,-4 48,0-26,3-42,0 0,0 1,0-1,-1 1,-1-1,0 1,0-1,-1 0,-1 1,0-2,-6 14,4-10,1 1,1-1,0 1,0 0,2 0,-2 23,6-338,-2 190,-2 82,-1 0,-10-46,7 46,2 10,2 14,1 0,0-1,0 1,0-1,1 1,-1-1,1 0,0 1,1-1,-1 1,1-1,0 1,0-1,0 1,0-1,1 1,0 0,3-7,64-130,-68 138,2 0,-2 12,-4 15,-11 7,7-18,1 0,1 0,0 1,1-1,0 1,-2 19,4 12,3 46,-1 40,-2-119,0 1,-1-1,-1 0,0 0,-6 12,6-16,0 0,1 1,0-1,0 1,1 0,0-1,0 1,1 0,1 0,-1 0,3 18,6 16,-1 1,2 84,-10-6,13-208,-6 50,3-44,-10-255,0 315,-1 1,-1 0,-6-21,4 16,5 24,0-1,-1 0,1 0,0 0,0 0,0 0,-1 0,1 1,0-1,-1 0,1 0,-1 0,1 1,-1-1,1 0,-1 1,1-1,-2 0,2 1,-1 0,1 0,0 0,-1 0,1 0,0 0,-1 0,1 1,0-1,-1 0,1 0,0 0,-1 1,1-1,0 0,-1 0,1 1,0-1,0 0,0 1,-1-1,1 0,0 1,0-1,0 0,0 1,-1 0,0 2,0 0,0 0,0 0,0 0,1 0,-1 0,1 1,0-1,0 3,2 6,2-1,-1 0,7 12,-6-12,1 0,-2 1,4 12,-3 12,-1-1,-1 1,-7 68,-8-40,0 5,12-48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4T13:14:13.138"/>
    </inkml:context>
    <inkml:brush xml:id="br0">
      <inkml:brushProperty name="width" value="0.05" units="cm"/>
      <inkml:brushProperty name="height" value="0.05" units="cm"/>
      <inkml:brushProperty name="color" value="#FFFFFF"/>
      <inkml:brushProperty name="ignorePressure" value="1"/>
    </inkml:brush>
  </inkml:definitions>
  <inkml:trace contextRef="#ctx0" brushRef="#br0">0 788,'0'-23,"1"0,1 0,1 1,1-1,1 1,11-33,-8 26,-2 0,0 0,-2 0,-2-1,0 1,-2-1,-7-52,-12 6,19 76,0 0,0 0,0-1,0 1,0 0,0 0,0 0,0 0,0-1,0 1,0 0,0 0,0 0,0 0,0-1,0 1,0 0,0 0,0 0,1 0,-1-1,0 1,0 0,0 0,0 0,0 0,0 0,0 0,1-1,-1 1,0 0,0 0,0 0,0 0,1 0,-1 0,0 0,0 0,0 0,0 0,1 0,-1 0,0 0,0 0,0 0,0 0,1 0,13 4,11 10,-19-10,-1 0,-1 1,1 0,0 0,-1 1,0-1,-1 1,1 0,-1 0,0 0,0 0,-1 0,0 1,0-1,-1 1,1 0,-1 7,2 16,-2 1,-4 48,0-26,3-42,0 0,0 1,0-1,-1 1,-1-1,0 1,0-1,-1 0,-1 1,0-2,-6 14,4-10,1 1,1-1,0 1,0 0,2 0,-2 23,6-338,-2 190,-2 82,-1 0,-10-46,7 46,2 10,2 14,1 0,0-1,0 1,0-1,1 1,-1-1,1 0,0 1,1-1,-1 1,1-1,0 1,0-1,0 1,0-1,1 1,0 0,3-7,64-130,-68 138,2 0,-2 12,-4 15,-11 7,7-18,1 0,1 0,0 1,1-1,0 1,-2 19,4 12,3 46,-1 40,-2-119,0 1,-1-1,-1 0,0 0,-6 12,6-16,0 0,1 1,0-1,0 1,1 0,0-1,0 1,1 0,1 0,-1 0,3 18,6 16,-1 1,2 84,-10-6,13-208,-6 50,3-44,-10-255,0 315,-1 1,-1 0,-6-21,4 16,5 24,0-1,-1 0,1 0,0 0,0 0,0 0,-1 0,1 1,0-1,-1 0,1 0,-1 0,1 1,-1-1,1 0,-1 1,1-1,-2 0,2 1,-1 0,1 0,0 0,-1 0,1 0,0 0,-1 0,1 1,0-1,-1 0,1 0,0 0,-1 1,1-1,0 0,-1 0,1 1,0-1,0 0,0 1,-1-1,1 0,0 1,0-1,0 0,0 1,-1 0,0 2,0 0,0 0,0 0,0 0,1 0,-1 0,1 1,0-1,0 3,2 6,2-1,-1 0,7 12,-6-12,1 0,-2 1,4 12,-3 12,-1-1,-1 1,-7 68,-8-40,0 5,12-48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4T13:14:13.138"/>
    </inkml:context>
    <inkml:brush xml:id="br0">
      <inkml:brushProperty name="width" value="0.05" units="cm"/>
      <inkml:brushProperty name="height" value="0.05" units="cm"/>
      <inkml:brushProperty name="color" value="#FFFFFF"/>
      <inkml:brushProperty name="ignorePressure" value="1"/>
    </inkml:brush>
  </inkml:definitions>
  <inkml:trace contextRef="#ctx0" brushRef="#br0">0 788,'0'-23,"1"0,1 0,1 1,1-1,1 1,11-33,-8 26,-2 0,0 0,-2 0,-2-1,0 1,-2-1,-7-52,-12 6,19 76,0 0,0 0,0-1,0 1,0 0,0 0,0 0,0 0,0-1,0 1,0 0,0 0,0 0,0 0,0-1,0 1,0 0,0 0,0 0,1 0,-1-1,0 1,0 0,0 0,0 0,0 0,0 0,0 0,1-1,-1 1,0 0,0 0,0 0,0 0,1 0,-1 0,0 0,0 0,0 0,0 0,1 0,-1 0,0 0,0 0,0 0,0 0,1 0,13 4,11 10,-19-10,-1 0,-1 1,1 0,0 0,-1 1,0-1,-1 1,1 0,-1 0,0 0,0 0,-1 0,0 1,0-1,-1 1,1 0,-1 7,2 16,-2 1,-4 48,0-26,3-42,0 0,0 1,0-1,-1 1,-1-1,0 1,0-1,-1 0,-1 1,0-2,-6 14,4-10,1 1,1-1,0 1,0 0,2 0,-2 23,6-338,-2 190,-2 82,-1 0,-10-46,7 46,2 10,2 14,1 0,0-1,0 1,0-1,1 1,-1-1,1 0,0 1,1-1,-1 1,1-1,0 1,0-1,0 1,0-1,1 1,0 0,3-7,64-130,-68 138,2 0,-2 12,-4 15,-11 7,7-18,1 0,1 0,0 1,1-1,0 1,-2 19,4 12,3 46,-1 40,-2-119,0 1,-1-1,-1 0,0 0,-6 12,6-16,0 0,1 1,0-1,0 1,1 0,0-1,0 1,1 0,1 0,-1 0,3 18,6 16,-1 1,2 84,-10-6,13-208,-6 50,3-44,-10-255,0 315,-1 1,-1 0,-6-21,4 16,5 24,0-1,-1 0,1 0,0 0,0 0,0 0,-1 0,1 1,0-1,-1 0,1 0,-1 0,1 1,-1-1,1 0,-1 1,1-1,-2 0,2 1,-1 0,1 0,0 0,-1 0,1 0,0 0,-1 0,1 1,0-1,-1 0,1 0,0 0,-1 1,1-1,0 0,-1 0,1 1,0-1,0 0,0 1,-1-1,1 0,0 1,0-1,0 0,0 1,-1 0,0 2,0 0,0 0,0 0,0 0,1 0,-1 0,1 1,0-1,0 3,2 6,2-1,-1 0,7 12,-6-12,1 0,-2 1,4 12,-3 12,-1-1,-1 1,-7 68,-8-40,0 5,12-48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381951-A98C-444B-9951-8D7FE379DB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A9DD226-B051-401B-BE0A-CE943E4F95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DD19206-5D75-4947-806D-C50443207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2D8F1-EAF4-4765-AD41-FF94EEAB2F70}" type="datetimeFigureOut">
              <a:rPr lang="fr-FR" smtClean="0"/>
              <a:t>07/05/2025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73EA3E1-0DBB-4942-8B6F-140AD6A9E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22D0A35-C4E7-49E6-96CB-9830F6C08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39950-80D1-4235-B410-FED79B5E1C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999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7DD04D-7A52-4A4D-8935-F92557D26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8EC96F3-1DFA-46E1-8BB4-9BE6770F84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39AAEE6-9847-4D99-986E-7A168E27C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2D8F1-EAF4-4765-AD41-FF94EEAB2F70}" type="datetimeFigureOut">
              <a:rPr lang="fr-FR" smtClean="0"/>
              <a:t>07/05/2025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1228F4E-C20B-4BB4-9C46-FF105A505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13F87F4-CD92-4A81-B8D6-D09D7A182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39950-80D1-4235-B410-FED79B5E1C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2452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6CC22B08-9ED1-444A-BF02-B564D9B2E4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68BCD45-9A38-44B9-908C-06F2793381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554AA98-E0B5-4F64-A49E-53E0721D7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2D8F1-EAF4-4765-AD41-FF94EEAB2F70}" type="datetimeFigureOut">
              <a:rPr lang="fr-FR" smtClean="0"/>
              <a:t>07/05/2025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533A7A2-9AFF-4BBE-A0AE-521E8B2E0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FD45091-6F79-4CAC-A8AF-60D159975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39950-80D1-4235-B410-FED79B5E1C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0514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DC1D8DB-FC00-4ECA-9CFA-D5C3120D4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06927F5-5158-422E-8874-5B7309A0E3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7712981-F9A7-4459-870A-39DDB50CE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2D8F1-EAF4-4765-AD41-FF94EEAB2F70}" type="datetimeFigureOut">
              <a:rPr lang="fr-FR" smtClean="0"/>
              <a:t>07/05/2025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753707F-8603-4424-AF22-0510B8E87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B7A52CA-2291-4FF9-BBA5-6795EF254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39950-80D1-4235-B410-FED79B5E1C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2876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58BC81-A8ED-4838-A465-50FE31F6C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636E773-3B0B-4255-944D-27F1F08ED4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D8A8234-092F-436E-8BFD-A1082F464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2D8F1-EAF4-4765-AD41-FF94EEAB2F70}" type="datetimeFigureOut">
              <a:rPr lang="fr-FR" smtClean="0"/>
              <a:t>07/05/2025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14B24B6-5887-44BE-9A01-6735F2143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989D6F5-F13C-4676-BB1F-DA23B6A35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39950-80D1-4235-B410-FED79B5E1C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0869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48FC74-1DBB-4FAD-8EC0-8EC9256AA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3C7E1B1-CF4F-40A8-9DE0-6A5406CF86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A8452BE-39D9-4552-97F9-F3D46695DA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6814870-7C16-432D-9A2F-C3F368434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2D8F1-EAF4-4765-AD41-FF94EEAB2F70}" type="datetimeFigureOut">
              <a:rPr lang="fr-FR" smtClean="0"/>
              <a:t>07/05/2025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8F04BA1-9042-40F1-A349-A4C18D3F6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4B81731-CDD1-40F9-9351-3D9326D77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39950-80D1-4235-B410-FED79B5E1C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5694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92C5CB-E1CD-40C3-87AB-FD99FCD98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449D7EC-D33D-4F31-A13D-ED3520ABF3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9B077B9-6B62-4262-8F4D-F1FAAA3E21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16EE623-8C9E-47A3-8E93-3C6C90B531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2C37992-DE4F-459F-8149-506347067E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0C2E495-E9E7-4829-B3D3-2FC726E3B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2D8F1-EAF4-4765-AD41-FF94EEAB2F70}" type="datetimeFigureOut">
              <a:rPr lang="fr-FR" smtClean="0"/>
              <a:t>07/05/2025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DF46B6E-0DC5-458A-B1EB-0A24BA647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61FA28E-D912-4856-A920-60B72B81A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39950-80D1-4235-B410-FED79B5E1C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3062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76001F6-0EDC-4FEC-BE7D-2EBA3B9B9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798CF5A-60FB-4E12-862E-6A51E45E1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2D8F1-EAF4-4765-AD41-FF94EEAB2F70}" type="datetimeFigureOut">
              <a:rPr lang="fr-FR" smtClean="0"/>
              <a:t>07/05/2025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6EB634C-F017-4FAB-A76B-0F57CC13C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91DFC52-1B2B-4329-A031-E8FD5B984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39950-80D1-4235-B410-FED79B5E1C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4061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6E872FA5-2511-4190-8B50-705F5EE28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2D8F1-EAF4-4765-AD41-FF94EEAB2F70}" type="datetimeFigureOut">
              <a:rPr lang="fr-FR" smtClean="0"/>
              <a:t>07/05/2025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E7F504B-0FF0-4E20-AABF-9D34FCC25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966A80A-03F2-47D7-BD08-DC5205632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39950-80D1-4235-B410-FED79B5E1C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4679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CEBB2C-4535-4060-AF6E-33A3994DD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225015C-F84F-4CE5-9F93-CB704E73B1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C7B14EB-DC21-43FB-887B-19FF63F55E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BD95FDC-BA53-4F1C-B163-6B9ED574A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2D8F1-EAF4-4765-AD41-FF94EEAB2F70}" type="datetimeFigureOut">
              <a:rPr lang="fr-FR" smtClean="0"/>
              <a:t>07/05/2025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35FBAD4-797E-4E0B-AE1A-7C34491D8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DB7D346-F3AB-4EBF-8AFA-AC8EF03B6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39950-80D1-4235-B410-FED79B5E1C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9559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9D2F0C0-C394-4751-8987-CBB917D67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9D82E4A-1FB3-4C17-B1A9-5418D89248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2AC4BA3-521C-41D0-9E48-BCB154FC2E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AA83AEC-2EDB-4D26-8A0F-AB64FBE21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2D8F1-EAF4-4765-AD41-FF94EEAB2F70}" type="datetimeFigureOut">
              <a:rPr lang="fr-FR" smtClean="0"/>
              <a:t>07/05/2025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384A27E-6E1C-4AD2-92BA-FD995C5E7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84358CD-8629-4F7B-B77A-A0BF9C2A9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39950-80D1-4235-B410-FED79B5E1C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0764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3499AFD-8A5D-45D2-AE7D-31144102F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252B570-2C82-4341-BE59-1EDB566C2D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2ED402B-B257-43E2-AD1F-DC73A45515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F2D8F1-EAF4-4765-AD41-FF94EEAB2F70}" type="datetimeFigureOut">
              <a:rPr lang="fr-FR" smtClean="0"/>
              <a:t>07/05/2025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C2DC1D3-C8E0-4054-968F-67A395CE28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E1E4873-EBC8-49DC-A0FF-969601715E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439950-80D1-4235-B410-FED79B5E1C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1743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customXml" Target="../ink/ink1.xml"/><Relationship Id="rId4" Type="http://schemas.openxmlformats.org/officeDocument/2006/relationships/image" Target="../media/image3.sv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customXml" Target="../ink/ink2.xml"/><Relationship Id="rId4" Type="http://schemas.openxmlformats.org/officeDocument/2006/relationships/image" Target="../media/image3.sv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7" Type="http://schemas.openxmlformats.org/officeDocument/2006/relationships/image" Target="../media/image3.sv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15.PNG"/><Relationship Id="rId5" Type="http://schemas.openxmlformats.org/officeDocument/2006/relationships/image" Target="../media/image11.PNG"/><Relationship Id="rId10" Type="http://schemas.openxmlformats.org/officeDocument/2006/relationships/image" Target="../media/image14.PNG"/><Relationship Id="rId4" Type="http://schemas.openxmlformats.org/officeDocument/2006/relationships/image" Target="../media/image7.pn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AB78B22E-3185-4337-BC92-9921DD6F0C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968"/>
          <a:stretch/>
        </p:blipFill>
        <p:spPr>
          <a:xfrm>
            <a:off x="1839864" y="1677155"/>
            <a:ext cx="8079851" cy="3333076"/>
          </a:xfrm>
          <a:prstGeom prst="rect">
            <a:avLst/>
          </a:prstGeom>
        </p:spPr>
      </p:pic>
      <p:pic>
        <p:nvPicPr>
          <p:cNvPr id="5" name="Graphique 4" descr="Point d’interrogation avec un remplissage uni">
            <a:extLst>
              <a:ext uri="{FF2B5EF4-FFF2-40B4-BE49-F238E27FC236}">
                <a16:creationId xmlns:a16="http://schemas.microsoft.com/office/drawing/2014/main" id="{94AE18BC-2C8C-42AD-BB2D-6B0E4331FE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76238" y="3992880"/>
            <a:ext cx="365760" cy="36576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Encre 3">
                <a:extLst>
                  <a:ext uri="{FF2B5EF4-FFF2-40B4-BE49-F238E27FC236}">
                    <a16:creationId xmlns:a16="http://schemas.microsoft.com/office/drawing/2014/main" id="{F3F2D406-DB60-437B-A028-3536AEE4A0E3}"/>
                  </a:ext>
                </a:extLst>
              </p14:cNvPr>
              <p14:cNvContentPartPr/>
              <p14:nvPr/>
            </p14:nvContentPartPr>
            <p14:xfrm>
              <a:off x="5829030" y="1935780"/>
              <a:ext cx="50760" cy="356400"/>
            </p14:xfrm>
          </p:contentPart>
        </mc:Choice>
        <mc:Fallback xmlns="">
          <p:pic>
            <p:nvPicPr>
              <p:cNvPr id="4" name="Encre 3">
                <a:extLst>
                  <a:ext uri="{FF2B5EF4-FFF2-40B4-BE49-F238E27FC236}">
                    <a16:creationId xmlns:a16="http://schemas.microsoft.com/office/drawing/2014/main" id="{F3F2D406-DB60-437B-A028-3536AEE4A0E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820030" y="1927140"/>
                <a:ext cx="68400" cy="37404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C6B45E75-8E7D-4523-AF89-26AFA4D9B127}"/>
              </a:ext>
            </a:extLst>
          </p:cNvPr>
          <p:cNvSpPr/>
          <p:nvPr/>
        </p:nvSpPr>
        <p:spPr>
          <a:xfrm>
            <a:off x="324231" y="180483"/>
            <a:ext cx="5231047" cy="612673"/>
          </a:xfrm>
          <a:custGeom>
            <a:avLst/>
            <a:gdLst>
              <a:gd name="connsiteX0" fmla="*/ 0 w 5231047"/>
              <a:gd name="connsiteY0" fmla="*/ 0 h 612673"/>
              <a:gd name="connsiteX1" fmla="*/ 758502 w 5231047"/>
              <a:gd name="connsiteY1" fmla="*/ 0 h 612673"/>
              <a:gd name="connsiteX2" fmla="*/ 1464693 w 5231047"/>
              <a:gd name="connsiteY2" fmla="*/ 0 h 612673"/>
              <a:gd name="connsiteX3" fmla="*/ 2223195 w 5231047"/>
              <a:gd name="connsiteY3" fmla="*/ 0 h 612673"/>
              <a:gd name="connsiteX4" fmla="*/ 2981697 w 5231047"/>
              <a:gd name="connsiteY4" fmla="*/ 0 h 612673"/>
              <a:gd name="connsiteX5" fmla="*/ 3687888 w 5231047"/>
              <a:gd name="connsiteY5" fmla="*/ 0 h 612673"/>
              <a:gd name="connsiteX6" fmla="*/ 4184838 w 5231047"/>
              <a:gd name="connsiteY6" fmla="*/ 0 h 612673"/>
              <a:gd name="connsiteX7" fmla="*/ 5231047 w 5231047"/>
              <a:gd name="connsiteY7" fmla="*/ 0 h 612673"/>
              <a:gd name="connsiteX8" fmla="*/ 5231047 w 5231047"/>
              <a:gd name="connsiteY8" fmla="*/ 612673 h 612673"/>
              <a:gd name="connsiteX9" fmla="*/ 4577166 w 5231047"/>
              <a:gd name="connsiteY9" fmla="*/ 612673 h 612673"/>
              <a:gd name="connsiteX10" fmla="*/ 4080217 w 5231047"/>
              <a:gd name="connsiteY10" fmla="*/ 612673 h 612673"/>
              <a:gd name="connsiteX11" fmla="*/ 3530957 w 5231047"/>
              <a:gd name="connsiteY11" fmla="*/ 612673 h 612673"/>
              <a:gd name="connsiteX12" fmla="*/ 3034007 w 5231047"/>
              <a:gd name="connsiteY12" fmla="*/ 612673 h 612673"/>
              <a:gd name="connsiteX13" fmla="*/ 2484747 w 5231047"/>
              <a:gd name="connsiteY13" fmla="*/ 612673 h 612673"/>
              <a:gd name="connsiteX14" fmla="*/ 1935487 w 5231047"/>
              <a:gd name="connsiteY14" fmla="*/ 612673 h 612673"/>
              <a:gd name="connsiteX15" fmla="*/ 1176986 w 5231047"/>
              <a:gd name="connsiteY15" fmla="*/ 612673 h 612673"/>
              <a:gd name="connsiteX16" fmla="*/ 0 w 5231047"/>
              <a:gd name="connsiteY16" fmla="*/ 612673 h 612673"/>
              <a:gd name="connsiteX17" fmla="*/ 0 w 5231047"/>
              <a:gd name="connsiteY17" fmla="*/ 0 h 612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231047" h="612673" fill="none" extrusionOk="0">
                <a:moveTo>
                  <a:pt x="0" y="0"/>
                </a:moveTo>
                <a:cubicBezTo>
                  <a:pt x="340107" y="24106"/>
                  <a:pt x="454817" y="6134"/>
                  <a:pt x="758502" y="0"/>
                </a:cubicBezTo>
                <a:cubicBezTo>
                  <a:pt x="1062187" y="-6134"/>
                  <a:pt x="1208000" y="-8132"/>
                  <a:pt x="1464693" y="0"/>
                </a:cubicBezTo>
                <a:cubicBezTo>
                  <a:pt x="1721386" y="8132"/>
                  <a:pt x="2004228" y="13907"/>
                  <a:pt x="2223195" y="0"/>
                </a:cubicBezTo>
                <a:cubicBezTo>
                  <a:pt x="2442162" y="-13907"/>
                  <a:pt x="2664845" y="1269"/>
                  <a:pt x="2981697" y="0"/>
                </a:cubicBezTo>
                <a:cubicBezTo>
                  <a:pt x="3298549" y="-1269"/>
                  <a:pt x="3341206" y="-33404"/>
                  <a:pt x="3687888" y="0"/>
                </a:cubicBezTo>
                <a:cubicBezTo>
                  <a:pt x="4034570" y="33404"/>
                  <a:pt x="4046711" y="-12685"/>
                  <a:pt x="4184838" y="0"/>
                </a:cubicBezTo>
                <a:cubicBezTo>
                  <a:pt x="4322965" y="12685"/>
                  <a:pt x="4748030" y="41259"/>
                  <a:pt x="5231047" y="0"/>
                </a:cubicBezTo>
                <a:cubicBezTo>
                  <a:pt x="5242321" y="245530"/>
                  <a:pt x="5249815" y="469281"/>
                  <a:pt x="5231047" y="612673"/>
                </a:cubicBezTo>
                <a:cubicBezTo>
                  <a:pt x="4928871" y="624253"/>
                  <a:pt x="4721833" y="613178"/>
                  <a:pt x="4577166" y="612673"/>
                </a:cubicBezTo>
                <a:cubicBezTo>
                  <a:pt x="4432499" y="612168"/>
                  <a:pt x="4293594" y="628264"/>
                  <a:pt x="4080217" y="612673"/>
                </a:cubicBezTo>
                <a:cubicBezTo>
                  <a:pt x="3866840" y="597082"/>
                  <a:pt x="3737039" y="620773"/>
                  <a:pt x="3530957" y="612673"/>
                </a:cubicBezTo>
                <a:cubicBezTo>
                  <a:pt x="3324875" y="604573"/>
                  <a:pt x="3241723" y="618193"/>
                  <a:pt x="3034007" y="612673"/>
                </a:cubicBezTo>
                <a:cubicBezTo>
                  <a:pt x="2826291" y="607154"/>
                  <a:pt x="2609301" y="636432"/>
                  <a:pt x="2484747" y="612673"/>
                </a:cubicBezTo>
                <a:cubicBezTo>
                  <a:pt x="2360193" y="588914"/>
                  <a:pt x="2140479" y="625051"/>
                  <a:pt x="1935487" y="612673"/>
                </a:cubicBezTo>
                <a:cubicBezTo>
                  <a:pt x="1730495" y="600295"/>
                  <a:pt x="1515288" y="641218"/>
                  <a:pt x="1176986" y="612673"/>
                </a:cubicBezTo>
                <a:cubicBezTo>
                  <a:pt x="838684" y="584128"/>
                  <a:pt x="376990" y="651998"/>
                  <a:pt x="0" y="612673"/>
                </a:cubicBezTo>
                <a:cubicBezTo>
                  <a:pt x="-25367" y="321404"/>
                  <a:pt x="16867" y="252199"/>
                  <a:pt x="0" y="0"/>
                </a:cubicBezTo>
                <a:close/>
              </a:path>
              <a:path w="5231047" h="612673" stroke="0" extrusionOk="0">
                <a:moveTo>
                  <a:pt x="0" y="0"/>
                </a:moveTo>
                <a:cubicBezTo>
                  <a:pt x="147570" y="963"/>
                  <a:pt x="537254" y="28535"/>
                  <a:pt x="706191" y="0"/>
                </a:cubicBezTo>
                <a:cubicBezTo>
                  <a:pt x="875128" y="-28535"/>
                  <a:pt x="1072868" y="24453"/>
                  <a:pt x="1255451" y="0"/>
                </a:cubicBezTo>
                <a:cubicBezTo>
                  <a:pt x="1438034" y="-24453"/>
                  <a:pt x="1678090" y="-4411"/>
                  <a:pt x="1804711" y="0"/>
                </a:cubicBezTo>
                <a:cubicBezTo>
                  <a:pt x="1931332" y="4411"/>
                  <a:pt x="2117307" y="9719"/>
                  <a:pt x="2406282" y="0"/>
                </a:cubicBezTo>
                <a:cubicBezTo>
                  <a:pt x="2695257" y="-9719"/>
                  <a:pt x="2760429" y="27394"/>
                  <a:pt x="3007852" y="0"/>
                </a:cubicBezTo>
                <a:cubicBezTo>
                  <a:pt x="3255275" y="-27394"/>
                  <a:pt x="3533361" y="20381"/>
                  <a:pt x="3766354" y="0"/>
                </a:cubicBezTo>
                <a:cubicBezTo>
                  <a:pt x="3999347" y="-20381"/>
                  <a:pt x="4135074" y="-14800"/>
                  <a:pt x="4263303" y="0"/>
                </a:cubicBezTo>
                <a:cubicBezTo>
                  <a:pt x="4391532" y="14800"/>
                  <a:pt x="4880052" y="44079"/>
                  <a:pt x="5231047" y="0"/>
                </a:cubicBezTo>
                <a:cubicBezTo>
                  <a:pt x="5260511" y="262664"/>
                  <a:pt x="5211211" y="352312"/>
                  <a:pt x="5231047" y="612673"/>
                </a:cubicBezTo>
                <a:cubicBezTo>
                  <a:pt x="4971809" y="620178"/>
                  <a:pt x="4822010" y="591317"/>
                  <a:pt x="4681787" y="612673"/>
                </a:cubicBezTo>
                <a:cubicBezTo>
                  <a:pt x="4541564" y="634029"/>
                  <a:pt x="4317861" y="619666"/>
                  <a:pt x="4184838" y="612673"/>
                </a:cubicBezTo>
                <a:cubicBezTo>
                  <a:pt x="4051815" y="605680"/>
                  <a:pt x="3858577" y="629752"/>
                  <a:pt x="3583267" y="612673"/>
                </a:cubicBezTo>
                <a:cubicBezTo>
                  <a:pt x="3307957" y="595594"/>
                  <a:pt x="3214715" y="591857"/>
                  <a:pt x="2929386" y="612673"/>
                </a:cubicBezTo>
                <a:cubicBezTo>
                  <a:pt x="2644057" y="633489"/>
                  <a:pt x="2507293" y="597343"/>
                  <a:pt x="2380126" y="612673"/>
                </a:cubicBezTo>
                <a:cubicBezTo>
                  <a:pt x="2252959" y="628003"/>
                  <a:pt x="1904234" y="639355"/>
                  <a:pt x="1778556" y="612673"/>
                </a:cubicBezTo>
                <a:cubicBezTo>
                  <a:pt x="1652878" y="585992"/>
                  <a:pt x="1419091" y="635252"/>
                  <a:pt x="1072365" y="612673"/>
                </a:cubicBezTo>
                <a:cubicBezTo>
                  <a:pt x="725639" y="590094"/>
                  <a:pt x="445196" y="640691"/>
                  <a:pt x="0" y="612673"/>
                </a:cubicBezTo>
                <a:cubicBezTo>
                  <a:pt x="-1913" y="365581"/>
                  <a:pt x="-2718" y="132706"/>
                  <a:pt x="0" y="0"/>
                </a:cubicBezTo>
                <a:close/>
              </a:path>
            </a:pathLst>
          </a:custGeom>
          <a:solidFill>
            <a:srgbClr val="00B0F0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234643736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14BAC32-0BB3-4AAF-95FA-AA4D67FB91B3}"/>
              </a:ext>
            </a:extLst>
          </p:cNvPr>
          <p:cNvSpPr txBox="1"/>
          <p:nvPr/>
        </p:nvSpPr>
        <p:spPr>
          <a:xfrm>
            <a:off x="389267" y="331492"/>
            <a:ext cx="5231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Dyslexic" panose="00000500000000000000" pitchFamily="50" charset="0"/>
                <a:ea typeface="+mn-ea"/>
                <a:cs typeface="+mn-cs"/>
              </a:rPr>
              <a:t>The best attractions in London</a:t>
            </a:r>
          </a:p>
        </p:txBody>
      </p:sp>
      <p:pic>
        <p:nvPicPr>
          <p:cNvPr id="12" name="Image 11" descr="Une image contenant texte&#10;&#10;Description générée automatiquement">
            <a:extLst>
              <a:ext uri="{FF2B5EF4-FFF2-40B4-BE49-F238E27FC236}">
                <a16:creationId xmlns:a16="http://schemas.microsoft.com/office/drawing/2014/main" id="{7ACF6AF0-B60F-46F2-89C3-CFAAE0DE85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536" y="3825560"/>
            <a:ext cx="2597163" cy="1184671"/>
          </a:xfrm>
          <a:prstGeom prst="rect">
            <a:avLst/>
          </a:prstGeom>
        </p:spPr>
      </p:pic>
      <p:pic>
        <p:nvPicPr>
          <p:cNvPr id="15" name="Graphique 14" descr="Point d’interrogation avec un remplissage uni">
            <a:extLst>
              <a:ext uri="{FF2B5EF4-FFF2-40B4-BE49-F238E27FC236}">
                <a16:creationId xmlns:a16="http://schemas.microsoft.com/office/drawing/2014/main" id="{0FB52866-C3DA-4927-9529-993CFEF45F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29030" y="1677155"/>
            <a:ext cx="357913" cy="357913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64C2CE83-DC22-4E0D-8260-EE9526148D0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307" y="1614518"/>
            <a:ext cx="1913192" cy="499462"/>
          </a:xfrm>
          <a:prstGeom prst="rect">
            <a:avLst/>
          </a:prstGeom>
        </p:spPr>
      </p:pic>
      <p:pic>
        <p:nvPicPr>
          <p:cNvPr id="17" name="Graphique 16" descr="Point d’interrogation avec un remplissage uni">
            <a:extLst>
              <a:ext uri="{FF2B5EF4-FFF2-40B4-BE49-F238E27FC236}">
                <a16:creationId xmlns:a16="http://schemas.microsoft.com/office/drawing/2014/main" id="{2623227A-AA00-465E-B51E-036202AC09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72230" y="4156368"/>
            <a:ext cx="357913" cy="357913"/>
          </a:xfrm>
          <a:prstGeom prst="rect">
            <a:avLst/>
          </a:prstGeom>
        </p:spPr>
      </p:pic>
      <p:pic>
        <p:nvPicPr>
          <p:cNvPr id="19" name="Image 18" descr="Une image contenant texte&#10;&#10;Description générée automatiquement">
            <a:extLst>
              <a:ext uri="{FF2B5EF4-FFF2-40B4-BE49-F238E27FC236}">
                <a16:creationId xmlns:a16="http://schemas.microsoft.com/office/drawing/2014/main" id="{7756FC4B-3697-485D-B978-4F44E165420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469" y="3839981"/>
            <a:ext cx="2574245" cy="1203784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65864741-C545-456F-BA63-B006FB8100BE}"/>
              </a:ext>
            </a:extLst>
          </p:cNvPr>
          <p:cNvSpPr txBox="1"/>
          <p:nvPr/>
        </p:nvSpPr>
        <p:spPr>
          <a:xfrm>
            <a:off x="421590" y="901184"/>
            <a:ext cx="11297236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Dyslexic" panose="00000500000000000000" pitchFamily="50" charset="0"/>
                <a:ea typeface="+mn-ea"/>
                <a:cs typeface="+mn-cs"/>
              </a:rPr>
              <a:t>1. Cut the labels and glue </a:t>
            </a:r>
            <a:r>
              <a:rPr kumimoji="0" lang="fr-FR" sz="2000" b="0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Dyslexic" panose="00000500000000000000" pitchFamily="50" charset="0"/>
                <a:ea typeface="+mn-ea"/>
                <a:cs typeface="+mn-cs"/>
              </a:rPr>
              <a:t>them</a:t>
            </a:r>
            <a:r>
              <a:rPr kumimoji="0" lang="fr-FR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Dyslexic" panose="00000500000000000000" pitchFamily="50" charset="0"/>
                <a:ea typeface="+mn-ea"/>
                <a:cs typeface="+mn-cs"/>
              </a:rPr>
              <a:t> </a:t>
            </a:r>
            <a:r>
              <a:rPr kumimoji="0" lang="fr-FR" sz="2000" b="0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Dyslexic" panose="00000500000000000000" pitchFamily="50" charset="0"/>
                <a:ea typeface="+mn-ea"/>
                <a:cs typeface="+mn-cs"/>
              </a:rPr>
              <a:t>next</a:t>
            </a:r>
            <a:r>
              <a:rPr kumimoji="0" lang="fr-FR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Dyslexic" panose="00000500000000000000" pitchFamily="50" charset="0"/>
                <a:ea typeface="+mn-ea"/>
                <a:cs typeface="+mn-cs"/>
              </a:rPr>
              <a:t> to the </a:t>
            </a:r>
            <a:r>
              <a:rPr kumimoji="0" lang="fr-FR" sz="2000" b="0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Dyslexic" panose="00000500000000000000" pitchFamily="50" charset="0"/>
                <a:ea typeface="+mn-ea"/>
                <a:cs typeface="+mn-cs"/>
              </a:rPr>
              <a:t>corresponding</a:t>
            </a:r>
            <a:r>
              <a:rPr kumimoji="0" lang="fr-FR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Dyslexic" panose="00000500000000000000" pitchFamily="50" charset="0"/>
                <a:ea typeface="+mn-ea"/>
                <a:cs typeface="+mn-cs"/>
              </a:rPr>
              <a:t> image.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EB3085E-D61F-4175-9315-BDDAFF4894B2}"/>
              </a:ext>
            </a:extLst>
          </p:cNvPr>
          <p:cNvSpPr/>
          <p:nvPr/>
        </p:nvSpPr>
        <p:spPr>
          <a:xfrm>
            <a:off x="1839864" y="3825560"/>
            <a:ext cx="2732136" cy="12182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BD78122-75C6-4360-AFB5-BA7652AF29F6}"/>
              </a:ext>
            </a:extLst>
          </p:cNvPr>
          <p:cNvSpPr/>
          <p:nvPr/>
        </p:nvSpPr>
        <p:spPr>
          <a:xfrm>
            <a:off x="7266523" y="3808792"/>
            <a:ext cx="2732136" cy="12182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19D0F89-8857-4014-97F5-182190E15C3D}"/>
              </a:ext>
            </a:extLst>
          </p:cNvPr>
          <p:cNvSpPr/>
          <p:nvPr/>
        </p:nvSpPr>
        <p:spPr>
          <a:xfrm>
            <a:off x="5291307" y="1524769"/>
            <a:ext cx="1975216" cy="5892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08567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576F376F-433F-4291-852E-76006D90C9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81"/>
          <a:stretch/>
        </p:blipFill>
        <p:spPr>
          <a:xfrm>
            <a:off x="1484729" y="1602351"/>
            <a:ext cx="9222541" cy="3919851"/>
          </a:xfrm>
          <a:prstGeom prst="rect">
            <a:avLst/>
          </a:prstGeom>
        </p:spPr>
      </p:pic>
      <p:pic>
        <p:nvPicPr>
          <p:cNvPr id="5" name="Graphique 4" descr="Point d’interrogation avec un remplissage uni">
            <a:extLst>
              <a:ext uri="{FF2B5EF4-FFF2-40B4-BE49-F238E27FC236}">
                <a16:creationId xmlns:a16="http://schemas.microsoft.com/office/drawing/2014/main" id="{94AE18BC-2C8C-42AD-BB2D-6B0E4331FE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23838" y="4537166"/>
            <a:ext cx="365760" cy="36576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Encre 3">
                <a:extLst>
                  <a:ext uri="{FF2B5EF4-FFF2-40B4-BE49-F238E27FC236}">
                    <a16:creationId xmlns:a16="http://schemas.microsoft.com/office/drawing/2014/main" id="{F3F2D406-DB60-437B-A028-3536AEE4A0E3}"/>
                  </a:ext>
                </a:extLst>
              </p14:cNvPr>
              <p14:cNvContentPartPr/>
              <p14:nvPr/>
            </p14:nvContentPartPr>
            <p14:xfrm>
              <a:off x="5829030" y="1935780"/>
              <a:ext cx="50760" cy="356400"/>
            </p14:xfrm>
          </p:contentPart>
        </mc:Choice>
        <mc:Fallback xmlns="">
          <p:pic>
            <p:nvPicPr>
              <p:cNvPr id="4" name="Encre 3">
                <a:extLst>
                  <a:ext uri="{FF2B5EF4-FFF2-40B4-BE49-F238E27FC236}">
                    <a16:creationId xmlns:a16="http://schemas.microsoft.com/office/drawing/2014/main" id="{F3F2D406-DB60-437B-A028-3536AEE4A0E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820030" y="1927140"/>
                <a:ext cx="68400" cy="37404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C6B45E75-8E7D-4523-AF89-26AFA4D9B127}"/>
              </a:ext>
            </a:extLst>
          </p:cNvPr>
          <p:cNvSpPr/>
          <p:nvPr/>
        </p:nvSpPr>
        <p:spPr>
          <a:xfrm>
            <a:off x="324231" y="180483"/>
            <a:ext cx="5231047" cy="712145"/>
          </a:xfrm>
          <a:custGeom>
            <a:avLst/>
            <a:gdLst>
              <a:gd name="connsiteX0" fmla="*/ 0 w 5231047"/>
              <a:gd name="connsiteY0" fmla="*/ 0 h 712145"/>
              <a:gd name="connsiteX1" fmla="*/ 549260 w 5231047"/>
              <a:gd name="connsiteY1" fmla="*/ 0 h 712145"/>
              <a:gd name="connsiteX2" fmla="*/ 1307762 w 5231047"/>
              <a:gd name="connsiteY2" fmla="*/ 0 h 712145"/>
              <a:gd name="connsiteX3" fmla="*/ 2013953 w 5231047"/>
              <a:gd name="connsiteY3" fmla="*/ 0 h 712145"/>
              <a:gd name="connsiteX4" fmla="*/ 2510903 w 5231047"/>
              <a:gd name="connsiteY4" fmla="*/ 0 h 712145"/>
              <a:gd name="connsiteX5" fmla="*/ 3269404 w 5231047"/>
              <a:gd name="connsiteY5" fmla="*/ 0 h 712145"/>
              <a:gd name="connsiteX6" fmla="*/ 3975596 w 5231047"/>
              <a:gd name="connsiteY6" fmla="*/ 0 h 712145"/>
              <a:gd name="connsiteX7" fmla="*/ 5231047 w 5231047"/>
              <a:gd name="connsiteY7" fmla="*/ 0 h 712145"/>
              <a:gd name="connsiteX8" fmla="*/ 5231047 w 5231047"/>
              <a:gd name="connsiteY8" fmla="*/ 370315 h 712145"/>
              <a:gd name="connsiteX9" fmla="*/ 5231047 w 5231047"/>
              <a:gd name="connsiteY9" fmla="*/ 712145 h 712145"/>
              <a:gd name="connsiteX10" fmla="*/ 4524856 w 5231047"/>
              <a:gd name="connsiteY10" fmla="*/ 712145 h 712145"/>
              <a:gd name="connsiteX11" fmla="*/ 3975596 w 5231047"/>
              <a:gd name="connsiteY11" fmla="*/ 712145 h 712145"/>
              <a:gd name="connsiteX12" fmla="*/ 3426336 w 5231047"/>
              <a:gd name="connsiteY12" fmla="*/ 712145 h 712145"/>
              <a:gd name="connsiteX13" fmla="*/ 2667834 w 5231047"/>
              <a:gd name="connsiteY13" fmla="*/ 712145 h 712145"/>
              <a:gd name="connsiteX14" fmla="*/ 2013953 w 5231047"/>
              <a:gd name="connsiteY14" fmla="*/ 712145 h 712145"/>
              <a:gd name="connsiteX15" fmla="*/ 1255451 w 5231047"/>
              <a:gd name="connsiteY15" fmla="*/ 712145 h 712145"/>
              <a:gd name="connsiteX16" fmla="*/ 0 w 5231047"/>
              <a:gd name="connsiteY16" fmla="*/ 712145 h 712145"/>
              <a:gd name="connsiteX17" fmla="*/ 0 w 5231047"/>
              <a:gd name="connsiteY17" fmla="*/ 348951 h 712145"/>
              <a:gd name="connsiteX18" fmla="*/ 0 w 5231047"/>
              <a:gd name="connsiteY18" fmla="*/ 0 h 712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231047" h="712145" fill="none" extrusionOk="0">
                <a:moveTo>
                  <a:pt x="0" y="0"/>
                </a:moveTo>
                <a:cubicBezTo>
                  <a:pt x="122463" y="-22306"/>
                  <a:pt x="330947" y="1330"/>
                  <a:pt x="549260" y="0"/>
                </a:cubicBezTo>
                <a:cubicBezTo>
                  <a:pt x="767573" y="-1330"/>
                  <a:pt x="990910" y="1269"/>
                  <a:pt x="1307762" y="0"/>
                </a:cubicBezTo>
                <a:cubicBezTo>
                  <a:pt x="1624614" y="-1269"/>
                  <a:pt x="1667271" y="-33404"/>
                  <a:pt x="2013953" y="0"/>
                </a:cubicBezTo>
                <a:cubicBezTo>
                  <a:pt x="2360635" y="33404"/>
                  <a:pt x="2372776" y="-12685"/>
                  <a:pt x="2510903" y="0"/>
                </a:cubicBezTo>
                <a:cubicBezTo>
                  <a:pt x="2649030" y="12685"/>
                  <a:pt x="2960997" y="35673"/>
                  <a:pt x="3269404" y="0"/>
                </a:cubicBezTo>
                <a:cubicBezTo>
                  <a:pt x="3577811" y="-35673"/>
                  <a:pt x="3764837" y="17950"/>
                  <a:pt x="3975596" y="0"/>
                </a:cubicBezTo>
                <a:cubicBezTo>
                  <a:pt x="4186355" y="-17950"/>
                  <a:pt x="4690496" y="37146"/>
                  <a:pt x="5231047" y="0"/>
                </a:cubicBezTo>
                <a:cubicBezTo>
                  <a:pt x="5239869" y="122587"/>
                  <a:pt x="5227231" y="280523"/>
                  <a:pt x="5231047" y="370315"/>
                </a:cubicBezTo>
                <a:cubicBezTo>
                  <a:pt x="5234863" y="460107"/>
                  <a:pt x="5238917" y="610454"/>
                  <a:pt x="5231047" y="712145"/>
                </a:cubicBezTo>
                <a:cubicBezTo>
                  <a:pt x="4879024" y="718979"/>
                  <a:pt x="4670615" y="741774"/>
                  <a:pt x="4524856" y="712145"/>
                </a:cubicBezTo>
                <a:cubicBezTo>
                  <a:pt x="4379097" y="682516"/>
                  <a:pt x="4100150" y="735904"/>
                  <a:pt x="3975596" y="712145"/>
                </a:cubicBezTo>
                <a:cubicBezTo>
                  <a:pt x="3851042" y="688386"/>
                  <a:pt x="3631328" y="724523"/>
                  <a:pt x="3426336" y="712145"/>
                </a:cubicBezTo>
                <a:cubicBezTo>
                  <a:pt x="3221344" y="699767"/>
                  <a:pt x="3010840" y="741086"/>
                  <a:pt x="2667834" y="712145"/>
                </a:cubicBezTo>
                <a:cubicBezTo>
                  <a:pt x="2324828" y="683204"/>
                  <a:pt x="2286607" y="699147"/>
                  <a:pt x="2013953" y="712145"/>
                </a:cubicBezTo>
                <a:cubicBezTo>
                  <a:pt x="1741299" y="725143"/>
                  <a:pt x="1475208" y="710562"/>
                  <a:pt x="1255451" y="712145"/>
                </a:cubicBezTo>
                <a:cubicBezTo>
                  <a:pt x="1035694" y="713728"/>
                  <a:pt x="493902" y="772979"/>
                  <a:pt x="0" y="712145"/>
                </a:cubicBezTo>
                <a:cubicBezTo>
                  <a:pt x="-9889" y="561069"/>
                  <a:pt x="-16309" y="530481"/>
                  <a:pt x="0" y="348951"/>
                </a:cubicBezTo>
                <a:cubicBezTo>
                  <a:pt x="16309" y="167421"/>
                  <a:pt x="-360" y="75041"/>
                  <a:pt x="0" y="0"/>
                </a:cubicBezTo>
                <a:close/>
              </a:path>
              <a:path w="5231047" h="712145" stroke="0" extrusionOk="0">
                <a:moveTo>
                  <a:pt x="0" y="0"/>
                </a:moveTo>
                <a:cubicBezTo>
                  <a:pt x="147570" y="963"/>
                  <a:pt x="537254" y="28535"/>
                  <a:pt x="706191" y="0"/>
                </a:cubicBezTo>
                <a:cubicBezTo>
                  <a:pt x="875128" y="-28535"/>
                  <a:pt x="1072868" y="24453"/>
                  <a:pt x="1255451" y="0"/>
                </a:cubicBezTo>
                <a:cubicBezTo>
                  <a:pt x="1438034" y="-24453"/>
                  <a:pt x="1678090" y="-4411"/>
                  <a:pt x="1804711" y="0"/>
                </a:cubicBezTo>
                <a:cubicBezTo>
                  <a:pt x="1931332" y="4411"/>
                  <a:pt x="2117307" y="9719"/>
                  <a:pt x="2406282" y="0"/>
                </a:cubicBezTo>
                <a:cubicBezTo>
                  <a:pt x="2695257" y="-9719"/>
                  <a:pt x="2760429" y="27394"/>
                  <a:pt x="3007852" y="0"/>
                </a:cubicBezTo>
                <a:cubicBezTo>
                  <a:pt x="3255275" y="-27394"/>
                  <a:pt x="3533361" y="20381"/>
                  <a:pt x="3766354" y="0"/>
                </a:cubicBezTo>
                <a:cubicBezTo>
                  <a:pt x="3999347" y="-20381"/>
                  <a:pt x="4135074" y="-14800"/>
                  <a:pt x="4263303" y="0"/>
                </a:cubicBezTo>
                <a:cubicBezTo>
                  <a:pt x="4391532" y="14800"/>
                  <a:pt x="4880052" y="44079"/>
                  <a:pt x="5231047" y="0"/>
                </a:cubicBezTo>
                <a:cubicBezTo>
                  <a:pt x="5215854" y="156317"/>
                  <a:pt x="5235516" y="249147"/>
                  <a:pt x="5231047" y="348951"/>
                </a:cubicBezTo>
                <a:cubicBezTo>
                  <a:pt x="5226578" y="448755"/>
                  <a:pt x="5230859" y="613486"/>
                  <a:pt x="5231047" y="712145"/>
                </a:cubicBezTo>
                <a:cubicBezTo>
                  <a:pt x="5091254" y="739530"/>
                  <a:pt x="4880303" y="714957"/>
                  <a:pt x="4681787" y="712145"/>
                </a:cubicBezTo>
                <a:cubicBezTo>
                  <a:pt x="4483271" y="709333"/>
                  <a:pt x="4351354" y="727035"/>
                  <a:pt x="4080217" y="712145"/>
                </a:cubicBezTo>
                <a:cubicBezTo>
                  <a:pt x="3809080" y="697256"/>
                  <a:pt x="3711665" y="691329"/>
                  <a:pt x="3426336" y="712145"/>
                </a:cubicBezTo>
                <a:cubicBezTo>
                  <a:pt x="3141007" y="732961"/>
                  <a:pt x="3004243" y="696815"/>
                  <a:pt x="2877076" y="712145"/>
                </a:cubicBezTo>
                <a:cubicBezTo>
                  <a:pt x="2749909" y="727475"/>
                  <a:pt x="2403839" y="740260"/>
                  <a:pt x="2275505" y="712145"/>
                </a:cubicBezTo>
                <a:cubicBezTo>
                  <a:pt x="2147171" y="684030"/>
                  <a:pt x="1916040" y="734724"/>
                  <a:pt x="1569314" y="712145"/>
                </a:cubicBezTo>
                <a:cubicBezTo>
                  <a:pt x="1222588" y="689566"/>
                  <a:pt x="1188272" y="714046"/>
                  <a:pt x="967744" y="712145"/>
                </a:cubicBezTo>
                <a:cubicBezTo>
                  <a:pt x="747216" y="710245"/>
                  <a:pt x="243988" y="677287"/>
                  <a:pt x="0" y="712145"/>
                </a:cubicBezTo>
                <a:cubicBezTo>
                  <a:pt x="12338" y="559894"/>
                  <a:pt x="7016" y="457064"/>
                  <a:pt x="0" y="363194"/>
                </a:cubicBezTo>
                <a:cubicBezTo>
                  <a:pt x="-7016" y="269324"/>
                  <a:pt x="9549" y="171137"/>
                  <a:pt x="0" y="0"/>
                </a:cubicBezTo>
                <a:close/>
              </a:path>
            </a:pathLst>
          </a:custGeom>
          <a:solidFill>
            <a:srgbClr val="00B0F0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234643736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14BAC32-0BB3-4AAF-95FA-AA4D67FB91B3}"/>
              </a:ext>
            </a:extLst>
          </p:cNvPr>
          <p:cNvSpPr txBox="1"/>
          <p:nvPr/>
        </p:nvSpPr>
        <p:spPr>
          <a:xfrm>
            <a:off x="389267" y="331492"/>
            <a:ext cx="5231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Dyslexic" panose="00000500000000000000" pitchFamily="50" charset="0"/>
                <a:ea typeface="+mn-ea"/>
                <a:cs typeface="+mn-cs"/>
              </a:rPr>
              <a:t>The best attractions in London</a:t>
            </a:r>
          </a:p>
        </p:txBody>
      </p:sp>
      <p:pic>
        <p:nvPicPr>
          <p:cNvPr id="14" name="Image 13" descr="Une image contenant texte&#10;&#10;Description générée automatiquement">
            <a:extLst>
              <a:ext uri="{FF2B5EF4-FFF2-40B4-BE49-F238E27FC236}">
                <a16:creationId xmlns:a16="http://schemas.microsoft.com/office/drawing/2014/main" id="{1C114185-4ACE-46D3-AA95-2A21E6312E1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728" y="4143608"/>
            <a:ext cx="3022301" cy="1378594"/>
          </a:xfrm>
          <a:prstGeom prst="rect">
            <a:avLst/>
          </a:prstGeom>
        </p:spPr>
      </p:pic>
      <p:pic>
        <p:nvPicPr>
          <p:cNvPr id="18" name="Graphique 17" descr="Point d’interrogation avec un remplissage uni">
            <a:extLst>
              <a:ext uri="{FF2B5EF4-FFF2-40B4-BE49-F238E27FC236}">
                <a16:creationId xmlns:a16="http://schemas.microsoft.com/office/drawing/2014/main" id="{6DC39C0A-297C-4BD1-AF31-48D9564C76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13119" y="4537166"/>
            <a:ext cx="365760" cy="365760"/>
          </a:xfrm>
          <a:prstGeom prst="rect">
            <a:avLst/>
          </a:prstGeom>
        </p:spPr>
      </p:pic>
      <p:pic>
        <p:nvPicPr>
          <p:cNvPr id="20" name="Image 19" descr="Une image contenant texte&#10;&#10;Description générée automatiquement">
            <a:extLst>
              <a:ext uri="{FF2B5EF4-FFF2-40B4-BE49-F238E27FC236}">
                <a16:creationId xmlns:a16="http://schemas.microsoft.com/office/drawing/2014/main" id="{9E55EC0F-26D6-4053-A29D-15A6AABA00E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300" y="4143609"/>
            <a:ext cx="2933397" cy="1378593"/>
          </a:xfrm>
          <a:prstGeom prst="rect">
            <a:avLst/>
          </a:prstGeom>
        </p:spPr>
      </p:pic>
      <p:pic>
        <p:nvPicPr>
          <p:cNvPr id="21" name="Graphique 20" descr="Point d’interrogation avec un remplissage uni">
            <a:extLst>
              <a:ext uri="{FF2B5EF4-FFF2-40B4-BE49-F238E27FC236}">
                <a16:creationId xmlns:a16="http://schemas.microsoft.com/office/drawing/2014/main" id="{51317D26-BFDE-4D47-810E-E65B8375E3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80862" y="1748220"/>
            <a:ext cx="365760" cy="365760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8A4D7B00-ACC1-4CF8-BB20-F85E3D65613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466" y="1602351"/>
            <a:ext cx="2122311" cy="51162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502D5DB-AB4B-43A6-8599-3B61744C2B00}"/>
              </a:ext>
            </a:extLst>
          </p:cNvPr>
          <p:cNvSpPr/>
          <p:nvPr/>
        </p:nvSpPr>
        <p:spPr>
          <a:xfrm>
            <a:off x="1629810" y="4223802"/>
            <a:ext cx="2732136" cy="12182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9468F42-9714-426D-9FEB-A78C4CDDB217}"/>
              </a:ext>
            </a:extLst>
          </p:cNvPr>
          <p:cNvSpPr/>
          <p:nvPr/>
        </p:nvSpPr>
        <p:spPr>
          <a:xfrm>
            <a:off x="4729930" y="4223802"/>
            <a:ext cx="2732136" cy="12182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3F987D5-98B7-4331-B4CC-DF06DB8D9C8F}"/>
              </a:ext>
            </a:extLst>
          </p:cNvPr>
          <p:cNvSpPr/>
          <p:nvPr/>
        </p:nvSpPr>
        <p:spPr>
          <a:xfrm>
            <a:off x="8459013" y="1570788"/>
            <a:ext cx="1975216" cy="5892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73713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6B45E75-8E7D-4523-AF89-26AFA4D9B127}"/>
              </a:ext>
            </a:extLst>
          </p:cNvPr>
          <p:cNvSpPr/>
          <p:nvPr/>
        </p:nvSpPr>
        <p:spPr>
          <a:xfrm>
            <a:off x="324231" y="180483"/>
            <a:ext cx="5385742" cy="612675"/>
          </a:xfrm>
          <a:custGeom>
            <a:avLst/>
            <a:gdLst>
              <a:gd name="connsiteX0" fmla="*/ 0 w 5385742"/>
              <a:gd name="connsiteY0" fmla="*/ 0 h 612675"/>
              <a:gd name="connsiteX1" fmla="*/ 780933 w 5385742"/>
              <a:gd name="connsiteY1" fmla="*/ 0 h 612675"/>
              <a:gd name="connsiteX2" fmla="*/ 1508008 w 5385742"/>
              <a:gd name="connsiteY2" fmla="*/ 0 h 612675"/>
              <a:gd name="connsiteX3" fmla="*/ 2288940 w 5385742"/>
              <a:gd name="connsiteY3" fmla="*/ 0 h 612675"/>
              <a:gd name="connsiteX4" fmla="*/ 3069873 w 5385742"/>
              <a:gd name="connsiteY4" fmla="*/ 0 h 612675"/>
              <a:gd name="connsiteX5" fmla="*/ 3796948 w 5385742"/>
              <a:gd name="connsiteY5" fmla="*/ 0 h 612675"/>
              <a:gd name="connsiteX6" fmla="*/ 4308594 w 5385742"/>
              <a:gd name="connsiteY6" fmla="*/ 0 h 612675"/>
              <a:gd name="connsiteX7" fmla="*/ 5385742 w 5385742"/>
              <a:gd name="connsiteY7" fmla="*/ 0 h 612675"/>
              <a:gd name="connsiteX8" fmla="*/ 5385742 w 5385742"/>
              <a:gd name="connsiteY8" fmla="*/ 612675 h 612675"/>
              <a:gd name="connsiteX9" fmla="*/ 4712524 w 5385742"/>
              <a:gd name="connsiteY9" fmla="*/ 612675 h 612675"/>
              <a:gd name="connsiteX10" fmla="*/ 4200879 w 5385742"/>
              <a:gd name="connsiteY10" fmla="*/ 612675 h 612675"/>
              <a:gd name="connsiteX11" fmla="*/ 3635376 w 5385742"/>
              <a:gd name="connsiteY11" fmla="*/ 612675 h 612675"/>
              <a:gd name="connsiteX12" fmla="*/ 3123730 w 5385742"/>
              <a:gd name="connsiteY12" fmla="*/ 612675 h 612675"/>
              <a:gd name="connsiteX13" fmla="*/ 2558227 w 5385742"/>
              <a:gd name="connsiteY13" fmla="*/ 612675 h 612675"/>
              <a:gd name="connsiteX14" fmla="*/ 1992725 w 5385742"/>
              <a:gd name="connsiteY14" fmla="*/ 612675 h 612675"/>
              <a:gd name="connsiteX15" fmla="*/ 1211792 w 5385742"/>
              <a:gd name="connsiteY15" fmla="*/ 612675 h 612675"/>
              <a:gd name="connsiteX16" fmla="*/ 0 w 5385742"/>
              <a:gd name="connsiteY16" fmla="*/ 612675 h 612675"/>
              <a:gd name="connsiteX17" fmla="*/ 0 w 5385742"/>
              <a:gd name="connsiteY17" fmla="*/ 0 h 612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385742" h="612675" fill="none" extrusionOk="0">
                <a:moveTo>
                  <a:pt x="0" y="0"/>
                </a:moveTo>
                <a:cubicBezTo>
                  <a:pt x="334595" y="22692"/>
                  <a:pt x="450211" y="-29447"/>
                  <a:pt x="780933" y="0"/>
                </a:cubicBezTo>
                <a:cubicBezTo>
                  <a:pt x="1111655" y="29447"/>
                  <a:pt x="1177214" y="27700"/>
                  <a:pt x="1508008" y="0"/>
                </a:cubicBezTo>
                <a:cubicBezTo>
                  <a:pt x="1838802" y="-27700"/>
                  <a:pt x="2090040" y="-23198"/>
                  <a:pt x="2288940" y="0"/>
                </a:cubicBezTo>
                <a:cubicBezTo>
                  <a:pt x="2487840" y="23198"/>
                  <a:pt x="2784059" y="-12870"/>
                  <a:pt x="3069873" y="0"/>
                </a:cubicBezTo>
                <a:cubicBezTo>
                  <a:pt x="3355687" y="12870"/>
                  <a:pt x="3562385" y="31770"/>
                  <a:pt x="3796948" y="0"/>
                </a:cubicBezTo>
                <a:cubicBezTo>
                  <a:pt x="4031512" y="-31770"/>
                  <a:pt x="4126706" y="15522"/>
                  <a:pt x="4308594" y="0"/>
                </a:cubicBezTo>
                <a:cubicBezTo>
                  <a:pt x="4490482" y="-15522"/>
                  <a:pt x="4983009" y="40182"/>
                  <a:pt x="5385742" y="0"/>
                </a:cubicBezTo>
                <a:cubicBezTo>
                  <a:pt x="5406303" y="234045"/>
                  <a:pt x="5413941" y="459936"/>
                  <a:pt x="5385742" y="612675"/>
                </a:cubicBezTo>
                <a:cubicBezTo>
                  <a:pt x="5093635" y="631260"/>
                  <a:pt x="4924709" y="620102"/>
                  <a:pt x="4712524" y="612675"/>
                </a:cubicBezTo>
                <a:cubicBezTo>
                  <a:pt x="4500339" y="605248"/>
                  <a:pt x="4335953" y="633197"/>
                  <a:pt x="4200879" y="612675"/>
                </a:cubicBezTo>
                <a:cubicBezTo>
                  <a:pt x="4065806" y="592153"/>
                  <a:pt x="3793873" y="597050"/>
                  <a:pt x="3635376" y="612675"/>
                </a:cubicBezTo>
                <a:cubicBezTo>
                  <a:pt x="3476879" y="628300"/>
                  <a:pt x="3268588" y="628963"/>
                  <a:pt x="3123730" y="612675"/>
                </a:cubicBezTo>
                <a:cubicBezTo>
                  <a:pt x="2978872" y="596387"/>
                  <a:pt x="2777862" y="630491"/>
                  <a:pt x="2558227" y="612675"/>
                </a:cubicBezTo>
                <a:cubicBezTo>
                  <a:pt x="2338592" y="594859"/>
                  <a:pt x="2161412" y="589463"/>
                  <a:pt x="1992725" y="612675"/>
                </a:cubicBezTo>
                <a:cubicBezTo>
                  <a:pt x="1824038" y="635887"/>
                  <a:pt x="1414023" y="618291"/>
                  <a:pt x="1211792" y="612675"/>
                </a:cubicBezTo>
                <a:cubicBezTo>
                  <a:pt x="1009561" y="607059"/>
                  <a:pt x="405120" y="624167"/>
                  <a:pt x="0" y="612675"/>
                </a:cubicBezTo>
                <a:cubicBezTo>
                  <a:pt x="29595" y="325123"/>
                  <a:pt x="3527" y="257214"/>
                  <a:pt x="0" y="0"/>
                </a:cubicBezTo>
                <a:close/>
              </a:path>
              <a:path w="5385742" h="612675" stroke="0" extrusionOk="0">
                <a:moveTo>
                  <a:pt x="0" y="0"/>
                </a:moveTo>
                <a:cubicBezTo>
                  <a:pt x="167633" y="13875"/>
                  <a:pt x="412830" y="25665"/>
                  <a:pt x="727075" y="0"/>
                </a:cubicBezTo>
                <a:cubicBezTo>
                  <a:pt x="1041321" y="-25665"/>
                  <a:pt x="1094910" y="-19265"/>
                  <a:pt x="1292578" y="0"/>
                </a:cubicBezTo>
                <a:cubicBezTo>
                  <a:pt x="1490246" y="19265"/>
                  <a:pt x="1580005" y="19276"/>
                  <a:pt x="1858081" y="0"/>
                </a:cubicBezTo>
                <a:cubicBezTo>
                  <a:pt x="2136157" y="-19276"/>
                  <a:pt x="2171668" y="4054"/>
                  <a:pt x="2477441" y="0"/>
                </a:cubicBezTo>
                <a:cubicBezTo>
                  <a:pt x="2783214" y="-4054"/>
                  <a:pt x="2919008" y="-5116"/>
                  <a:pt x="3096802" y="0"/>
                </a:cubicBezTo>
                <a:cubicBezTo>
                  <a:pt x="3274596" y="5116"/>
                  <a:pt x="3712423" y="-31558"/>
                  <a:pt x="3877734" y="0"/>
                </a:cubicBezTo>
                <a:cubicBezTo>
                  <a:pt x="4043045" y="31558"/>
                  <a:pt x="4282379" y="-1969"/>
                  <a:pt x="4389380" y="0"/>
                </a:cubicBezTo>
                <a:cubicBezTo>
                  <a:pt x="4496381" y="1969"/>
                  <a:pt x="4913241" y="35514"/>
                  <a:pt x="5385742" y="0"/>
                </a:cubicBezTo>
                <a:cubicBezTo>
                  <a:pt x="5359303" y="253378"/>
                  <a:pt x="5376049" y="350432"/>
                  <a:pt x="5385742" y="612675"/>
                </a:cubicBezTo>
                <a:cubicBezTo>
                  <a:pt x="5138468" y="603784"/>
                  <a:pt x="4938515" y="631950"/>
                  <a:pt x="4820239" y="612675"/>
                </a:cubicBezTo>
                <a:cubicBezTo>
                  <a:pt x="4701963" y="593400"/>
                  <a:pt x="4545327" y="604844"/>
                  <a:pt x="4308594" y="612675"/>
                </a:cubicBezTo>
                <a:cubicBezTo>
                  <a:pt x="4071861" y="620506"/>
                  <a:pt x="3887388" y="629379"/>
                  <a:pt x="3689233" y="612675"/>
                </a:cubicBezTo>
                <a:cubicBezTo>
                  <a:pt x="3491078" y="595971"/>
                  <a:pt x="3153601" y="613776"/>
                  <a:pt x="3016016" y="612675"/>
                </a:cubicBezTo>
                <a:cubicBezTo>
                  <a:pt x="2878431" y="611574"/>
                  <a:pt x="2673662" y="612496"/>
                  <a:pt x="2450513" y="612675"/>
                </a:cubicBezTo>
                <a:cubicBezTo>
                  <a:pt x="2227364" y="612854"/>
                  <a:pt x="2015943" y="629530"/>
                  <a:pt x="1831152" y="612675"/>
                </a:cubicBezTo>
                <a:cubicBezTo>
                  <a:pt x="1646361" y="595820"/>
                  <a:pt x="1421837" y="576507"/>
                  <a:pt x="1104077" y="612675"/>
                </a:cubicBezTo>
                <a:cubicBezTo>
                  <a:pt x="786317" y="648843"/>
                  <a:pt x="266163" y="653300"/>
                  <a:pt x="0" y="612675"/>
                </a:cubicBezTo>
                <a:cubicBezTo>
                  <a:pt x="-10471" y="366094"/>
                  <a:pt x="-7407" y="134881"/>
                  <a:pt x="0" y="0"/>
                </a:cubicBezTo>
                <a:close/>
              </a:path>
            </a:pathLst>
          </a:custGeom>
          <a:solidFill>
            <a:srgbClr val="00B0F0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234643736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14BAC32-0BB3-4AAF-95FA-AA4D67FB91B3}"/>
              </a:ext>
            </a:extLst>
          </p:cNvPr>
          <p:cNvSpPr txBox="1"/>
          <p:nvPr/>
        </p:nvSpPr>
        <p:spPr>
          <a:xfrm>
            <a:off x="438531" y="331493"/>
            <a:ext cx="5249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Dyslexic" panose="00000500000000000000" pitchFamily="50" charset="0"/>
                <a:ea typeface="+mn-ea"/>
                <a:cs typeface="+mn-cs"/>
              </a:rPr>
              <a:t>The Best attractions in London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Encre 3">
                <a:extLst>
                  <a:ext uri="{FF2B5EF4-FFF2-40B4-BE49-F238E27FC236}">
                    <a16:creationId xmlns:a16="http://schemas.microsoft.com/office/drawing/2014/main" id="{F3F2D406-DB60-437B-A028-3536AEE4A0E3}"/>
                  </a:ext>
                </a:extLst>
              </p14:cNvPr>
              <p14:cNvContentPartPr/>
              <p14:nvPr/>
            </p14:nvContentPartPr>
            <p14:xfrm>
              <a:off x="5829030" y="1935780"/>
              <a:ext cx="50760" cy="356400"/>
            </p14:xfrm>
          </p:contentPart>
        </mc:Choice>
        <mc:Fallback xmlns="">
          <p:pic>
            <p:nvPicPr>
              <p:cNvPr id="4" name="Encre 3">
                <a:extLst>
                  <a:ext uri="{FF2B5EF4-FFF2-40B4-BE49-F238E27FC236}">
                    <a16:creationId xmlns:a16="http://schemas.microsoft.com/office/drawing/2014/main" id="{F3F2D406-DB60-437B-A028-3536AEE4A0E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20030" y="1927140"/>
                <a:ext cx="68400" cy="374040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Image 4">
            <a:extLst>
              <a:ext uri="{FF2B5EF4-FFF2-40B4-BE49-F238E27FC236}">
                <a16:creationId xmlns:a16="http://schemas.microsoft.com/office/drawing/2014/main" id="{7F0FB7FD-AFA5-4E20-80F7-1F7C080F1F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020" y="1013049"/>
            <a:ext cx="9356053" cy="5844952"/>
          </a:xfrm>
          <a:prstGeom prst="rect">
            <a:avLst/>
          </a:prstGeom>
        </p:spPr>
      </p:pic>
      <p:pic>
        <p:nvPicPr>
          <p:cNvPr id="12" name="Graphique 11" descr="Point d’interrogation avec un remplissage uni">
            <a:extLst>
              <a:ext uri="{FF2B5EF4-FFF2-40B4-BE49-F238E27FC236}">
                <a16:creationId xmlns:a16="http://schemas.microsoft.com/office/drawing/2014/main" id="{FC3218DB-8E38-4A1A-AE81-3DD01AA4DD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734490" y="1203934"/>
            <a:ext cx="365760" cy="365760"/>
          </a:xfrm>
          <a:prstGeom prst="rect">
            <a:avLst/>
          </a:prstGeom>
        </p:spPr>
      </p:pic>
      <p:pic>
        <p:nvPicPr>
          <p:cNvPr id="13" name="Image 12" descr="Une image contenant texte&#10;&#10;Description générée automatiquement">
            <a:extLst>
              <a:ext uri="{FF2B5EF4-FFF2-40B4-BE49-F238E27FC236}">
                <a16:creationId xmlns:a16="http://schemas.microsoft.com/office/drawing/2014/main" id="{329C4192-3E9E-4AEC-ADFB-12BDD1196B9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778" y="1037958"/>
            <a:ext cx="2126943" cy="531736"/>
          </a:xfrm>
          <a:prstGeom prst="rect">
            <a:avLst/>
          </a:prstGeom>
        </p:spPr>
      </p:pic>
      <p:pic>
        <p:nvPicPr>
          <p:cNvPr id="14" name="Graphique 13" descr="Point d’interrogation avec un remplissage uni">
            <a:extLst>
              <a:ext uri="{FF2B5EF4-FFF2-40B4-BE49-F238E27FC236}">
                <a16:creationId xmlns:a16="http://schemas.microsoft.com/office/drawing/2014/main" id="{A29374E3-5938-4AD6-B812-6BF3FE621C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908872" y="1120946"/>
            <a:ext cx="365760" cy="365760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731A984B-2021-4D1C-B8E8-D57C7FF6AC6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617" y="1075190"/>
            <a:ext cx="2069589" cy="494504"/>
          </a:xfrm>
          <a:prstGeom prst="rect">
            <a:avLst/>
          </a:prstGeom>
        </p:spPr>
      </p:pic>
      <p:pic>
        <p:nvPicPr>
          <p:cNvPr id="18" name="Graphique 17" descr="Point d’interrogation avec un remplissage uni">
            <a:extLst>
              <a:ext uri="{FF2B5EF4-FFF2-40B4-BE49-F238E27FC236}">
                <a16:creationId xmlns:a16="http://schemas.microsoft.com/office/drawing/2014/main" id="{D643E215-1D60-4C52-A795-9894C3978E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709973" y="3935525"/>
            <a:ext cx="365760" cy="365760"/>
          </a:xfrm>
          <a:prstGeom prst="rect">
            <a:avLst/>
          </a:prstGeom>
        </p:spPr>
      </p:pic>
      <p:pic>
        <p:nvPicPr>
          <p:cNvPr id="19" name="Image 18" descr="Une image contenant texte&#10;&#10;Description générée automatiquement">
            <a:extLst>
              <a:ext uri="{FF2B5EF4-FFF2-40B4-BE49-F238E27FC236}">
                <a16:creationId xmlns:a16="http://schemas.microsoft.com/office/drawing/2014/main" id="{C504317B-197A-4D89-A4F4-F076ADB0442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047" y="3720676"/>
            <a:ext cx="2882278" cy="1542627"/>
          </a:xfrm>
          <a:prstGeom prst="rect">
            <a:avLst/>
          </a:prstGeom>
        </p:spPr>
      </p:pic>
      <p:pic>
        <p:nvPicPr>
          <p:cNvPr id="20" name="Graphique 19" descr="Point d’interrogation avec un remplissage uni">
            <a:extLst>
              <a:ext uri="{FF2B5EF4-FFF2-40B4-BE49-F238E27FC236}">
                <a16:creationId xmlns:a16="http://schemas.microsoft.com/office/drawing/2014/main" id="{BD26FD4B-F5C3-4331-945C-F83BD896B93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529842" y="4491989"/>
            <a:ext cx="365760" cy="365760"/>
          </a:xfrm>
          <a:prstGeom prst="rect">
            <a:avLst/>
          </a:prstGeom>
        </p:spPr>
      </p:pic>
      <p:pic>
        <p:nvPicPr>
          <p:cNvPr id="21" name="Image 20" descr="Une image contenant texte&#10;&#10;Description générée automatiquement">
            <a:extLst>
              <a:ext uri="{FF2B5EF4-FFF2-40B4-BE49-F238E27FC236}">
                <a16:creationId xmlns:a16="http://schemas.microsoft.com/office/drawing/2014/main" id="{1FB4CAA2-E727-44B7-AC28-25FBB85F406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857" y="4217614"/>
            <a:ext cx="2149026" cy="640135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A55D78F-E372-4A77-B1FA-D5CDDB5D3A37}"/>
              </a:ext>
            </a:extLst>
          </p:cNvPr>
          <p:cNvSpPr/>
          <p:nvPr/>
        </p:nvSpPr>
        <p:spPr>
          <a:xfrm>
            <a:off x="2075744" y="959134"/>
            <a:ext cx="1975216" cy="5892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F9DDFC3-DA04-4D76-8407-C64571434786}"/>
              </a:ext>
            </a:extLst>
          </p:cNvPr>
          <p:cNvSpPr/>
          <p:nvPr/>
        </p:nvSpPr>
        <p:spPr>
          <a:xfrm>
            <a:off x="4462962" y="3781602"/>
            <a:ext cx="2732136" cy="14817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86601E7-6606-4198-9C65-03830736EB33}"/>
              </a:ext>
            </a:extLst>
          </p:cNvPr>
          <p:cNvSpPr/>
          <p:nvPr/>
        </p:nvSpPr>
        <p:spPr>
          <a:xfrm>
            <a:off x="8180006" y="1009220"/>
            <a:ext cx="1975216" cy="5892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34DE6FC-1E23-4164-9D25-CD26A2C629FF}"/>
              </a:ext>
            </a:extLst>
          </p:cNvPr>
          <p:cNvSpPr/>
          <p:nvPr/>
        </p:nvSpPr>
        <p:spPr>
          <a:xfrm>
            <a:off x="1929762" y="4243075"/>
            <a:ext cx="1975216" cy="5892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84749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22" grpId="0" animBg="1"/>
      <p:bldP spid="23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29</Words>
  <Application>Microsoft Office PowerPoint</Application>
  <PresentationFormat>Grand écran</PresentationFormat>
  <Paragraphs>4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8" baseType="lpstr">
      <vt:lpstr>OpenDyslexic</vt:lpstr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Eleve</dc:creator>
  <cp:lastModifiedBy>Eleve</cp:lastModifiedBy>
  <cp:revision>1</cp:revision>
  <dcterms:created xsi:type="dcterms:W3CDTF">2025-05-07T14:05:06Z</dcterms:created>
  <dcterms:modified xsi:type="dcterms:W3CDTF">2025-05-07T14:10:33Z</dcterms:modified>
</cp:coreProperties>
</file>