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36533-DDB5-4315-8C08-147D657F3F43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127F3-C92E-4B9A-8E16-B4605FEEC7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9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AB198-49EC-4572-9C19-77DAF07B3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E02D35-8250-4728-958D-583DD2041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DD6218-70F0-46CB-8121-328F00C5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275-9718-4AD9-A78D-448041F80CA5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5C8E3C-BB91-4DE6-BB43-28ED7FED1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E2F298-8CE1-4D65-9ACB-86BCCB7A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1D17-1BE9-4FF4-8C4F-B7A465B6FB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16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506A34-8A85-4917-B009-696C49D5D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36CF8E-7C1E-4FB4-9DC1-AEB572417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81DA46-7317-4EAA-B52A-C4B43AAC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275-9718-4AD9-A78D-448041F80CA5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2F8886-AD54-4383-91CD-C3874127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8A33C6-B5D8-4F14-87EB-9AB13817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1D17-1BE9-4FF4-8C4F-B7A465B6FB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58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7D3C93-DEF0-4C2E-B006-B215F378C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A7385A-51A1-44E4-B99B-F1BB9CC8D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80C2B1-A2DF-4734-A583-D79FDBC3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275-9718-4AD9-A78D-448041F80CA5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FCA045-D4BD-419C-AAA2-51EADA8D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33561A-9762-40A5-A64A-C40D776C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1D17-1BE9-4FF4-8C4F-B7A465B6FB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7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43255-94F0-48BC-B9B6-7166647D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8B9A19-0DCF-47D1-A651-E4E477B54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0A38F5-2995-43E7-9D30-EE89B0F2F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275-9718-4AD9-A78D-448041F80CA5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A196D5-71D4-4765-8270-BC978EAFE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F16978-A638-4903-9A21-F2CF21EF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1D17-1BE9-4FF4-8C4F-B7A465B6FB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64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1B348B-70A8-49AB-B4C0-1901F4F0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044835-0279-453C-A0AB-70078AA34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DCE6B2-65CB-4828-8F65-48CEDAB0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275-9718-4AD9-A78D-448041F80CA5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1393AF-4599-4B98-BABD-0F5CCD3B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1FFD3C-29E2-4636-9CE1-2CEB685B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1D17-1BE9-4FF4-8C4F-B7A465B6FB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7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3D6807-C24B-4FC3-84EB-40595ADA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C38E71-7882-4850-A00D-133D40216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305B41-27A1-4EE1-8257-1C50B313C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6ADCDE-5E07-43DA-9345-1F6F0268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275-9718-4AD9-A78D-448041F80CA5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E66162-C2B2-4D1C-95A4-2D8A6B52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87256B-6530-42F6-9686-FF2A116B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1D17-1BE9-4FF4-8C4F-B7A465B6FB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88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56FCF-8D2C-444A-BC82-F8CD8AAC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DC7857-BA40-4EA1-8468-1F00E30D5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E31967-5D7F-4EC5-9B9E-92E12BA2A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55A2C9-F0E2-4B7A-92A0-B92619213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F32E50-04A3-467C-8B5D-634E56869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E374DEE-8BFA-4910-ADDD-F97E5C6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275-9718-4AD9-A78D-448041F80CA5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231602-ACAF-41AC-8020-064B1DA2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3508CE8-33D4-46FA-8A17-113CAEF8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1D17-1BE9-4FF4-8C4F-B7A465B6FB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06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57772-9993-4D91-A796-8AFAE565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B786CF-E81C-4A02-A82F-44B1767A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275-9718-4AD9-A78D-448041F80CA5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E72B16-CD95-40C3-8700-6014C1C8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F5084E-D40D-4AE1-8E88-6E5292B5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1D17-1BE9-4FF4-8C4F-B7A465B6FB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71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710B4B9-A121-4E05-8CE7-65701B669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275-9718-4AD9-A78D-448041F80CA5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FBF022-A8E6-41B8-A193-04C2D9AE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85A902-252E-43E3-9973-309E11DA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1D17-1BE9-4FF4-8C4F-B7A465B6FB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82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9998BB-565C-4234-983A-8B93F06A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9F71F4-14BB-4A5C-AD20-CA58A553A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952824-D370-47D5-8207-7F297E64C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9739A5-87B6-45D8-8BA3-E668C9B7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275-9718-4AD9-A78D-448041F80CA5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F7F39C-0D19-4A81-A1B0-5B712A5E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4EE0DD-E43B-4520-A678-D2659C2A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1D17-1BE9-4FF4-8C4F-B7A465B6FB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11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26179-550A-40E2-9E32-CA4AD515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9FD602D-3945-488D-B5D3-3C738082B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A47E7E-6A2B-4A5D-A967-462C3CE34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D9DB9-E031-45CE-8807-92EA57A3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5275-9718-4AD9-A78D-448041F80CA5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0413BE-85D4-48D2-ABA9-7B391F46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2D2665-6B68-459C-9352-C27EEF02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1D17-1BE9-4FF4-8C4F-B7A465B6FB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52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A6425A9-6A12-4966-9C3E-6448FD570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5808D1-E938-444B-BFA0-EF8CD0ED9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5F2F9B-3E3A-4AA7-898E-5387BE403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35275-9718-4AD9-A78D-448041F80CA5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F3E25C-9F9E-4023-8681-8D168021B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A09541-E7DF-4EFA-A4EF-C0C849846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01D17-1BE9-4FF4-8C4F-B7A465B6FB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79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E6750EF-12BC-4D82-9B27-59A0DE0A9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2" t="31193" r="25620" b="10458"/>
          <a:stretch/>
        </p:blipFill>
        <p:spPr>
          <a:xfrm>
            <a:off x="718657" y="327170"/>
            <a:ext cx="9482356" cy="633485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C5F182E-F6AB-4141-B9EA-23E83516E60B}"/>
              </a:ext>
            </a:extLst>
          </p:cNvPr>
          <p:cNvSpPr txBox="1"/>
          <p:nvPr/>
        </p:nvSpPr>
        <p:spPr>
          <a:xfrm>
            <a:off x="184558" y="1283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9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43FBF6F-2561-4B2F-9609-545C7D44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23" t="17981" r="27339" b="11927"/>
          <a:stretch/>
        </p:blipFill>
        <p:spPr>
          <a:xfrm>
            <a:off x="1770076" y="343949"/>
            <a:ext cx="7424257" cy="648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0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13DC152-F1AE-43F8-BADB-5F0487F90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34" t="32492" r="26168" b="19022"/>
          <a:stretch/>
        </p:blipFill>
        <p:spPr>
          <a:xfrm>
            <a:off x="2801922" y="408323"/>
            <a:ext cx="6157520" cy="60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986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eleve</dc:creator>
  <cp:lastModifiedBy>eleve</cp:lastModifiedBy>
  <cp:revision>2</cp:revision>
  <dcterms:created xsi:type="dcterms:W3CDTF">2023-10-18T07:05:26Z</dcterms:created>
  <dcterms:modified xsi:type="dcterms:W3CDTF">2023-10-18T07:06:36Z</dcterms:modified>
</cp:coreProperties>
</file>