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135BA3-D0EA-4961-BF2F-E7AC183F7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FB33E3-21C4-4C13-AAB3-8A24D3A8E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36D4FF-4429-449D-BB07-AE3999A9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EB4C-438E-408E-83F1-A698FA9D1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3796B7-62E8-4ECA-9520-AC6C27DF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0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7D1050-5594-4A2F-B5A2-43CA1DB8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9A9045-1556-4E3A-9669-94982F75F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89ADE2-364E-4A32-A536-DA9CDB7A6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70FDD8-D859-45E3-A40B-C5C57198C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D8FEB9-6251-4BB9-B7D3-4F088961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03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EDDFDA8-BBD8-474B-9E0B-36D7218178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B1CE5F3-0440-47CB-B508-48AA50067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35DFD9-FB84-4A6C-A722-19D2D5BB6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57C3C9-556C-4BFA-A178-5D1A630E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6E3DA6-7DA7-418A-93E7-F0D94BF3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98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51C3C6-72C6-4A38-AB85-5FA6EE2E7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FD5FDB-32B4-42C4-A31D-EF0EFAA00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27764A-E819-4EB7-8DCF-7A4D106F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0A8733-7848-47B7-95DE-B93B8AD4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EB929B-C14C-4868-B32C-12885E425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44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81F45-60BF-4635-87C6-14FA45321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45F362-FE85-4C0F-869A-AB0F10EB0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11515D-40ED-4DD6-9A0A-146436E2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A2F60C-6498-454E-83D3-62701375F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B80ABD-DD40-40E9-BCEA-74E9F9CEE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1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35C9BD-C4B4-4D57-88A9-006B83D78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311AA3-87B0-490B-AE1F-2AFF0B9F3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FDC7D4-D634-4B4A-9814-EAE0EADD2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7085C5-2F78-48B0-8148-DF86444E5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3A1257-5A8A-4143-B820-8B51AF66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AF0624-DDFF-4337-A9FA-E9189AA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11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11576-93B8-47FD-8FC1-163BDB35D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E5913A-9234-42AF-A3F0-4F585F324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E23BC0-3DFB-4ACF-91EA-41C06C942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2AF1FC-57E5-4280-94A4-59B101FB6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2620E4-F1A0-42DA-A201-A2FD7135A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95FDF8-4C09-4C6B-9541-FC4B7B16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93630F7-0B6A-4E58-B426-C2DE3604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473F6F-2994-4283-AB5B-E31DE37C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78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FB6D35-89F5-442D-860B-30631673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8438F4B-737C-424B-A584-D8CFADC6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BC7365-DF8D-449C-8D4F-A6FD1B297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5E3C1F-2B30-416F-BF23-111B646B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328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BDEB6B-8FE0-4D87-B86B-300BF6D0F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81BACC-99B7-4E60-A06D-BDE98DA21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4C0250-F782-4CA4-9443-7293D149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3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6C4A49-E475-4151-9537-EF7679A61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4A6182-BE02-4ACF-9494-451F93006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ED3111-6B76-41E6-B618-7C76E4CA7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AA3930-3F13-4D5F-8B8D-36B23897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F5B997-54D4-419E-9E53-FA40BD23C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A48D1E-4DB9-4436-A7E5-86C9DF1D2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18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2CFC6C-7E07-4C76-BEF5-EBE9E9CFA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BC0E8C-CBBC-4645-B885-2FEE3E9E4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50BCD1-E9A0-40A9-9271-FA1BFAD8A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532D66-E66B-4322-85E2-1D66E6211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1DCE60-F948-4EA6-8632-CBB5302B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F5CAA-D3B8-480F-8F68-BF7FEC59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63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0AB20B1-391B-481D-89A3-D747126E1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4C3A71-3E89-477C-95CD-A77372935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FC5EA1-D952-468D-B5C1-97FC8D830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2B12F-BBA8-45E2-937F-89C2211E4088}" type="datetimeFigureOut">
              <a:rPr lang="fr-FR" smtClean="0"/>
              <a:t>06/09/2024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CE6E23-B60F-497A-97D7-8378BDBA4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E3835F-28BD-453B-BB56-ECFEE33AE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754D7-FA50-4016-BBC6-EED85B9AC9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67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C7FE7-9176-443D-8AE7-9DE914D7C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B2FF0E-21D0-49DA-B7C9-63BCE1006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3CC3C71-2CD8-4B09-B540-A10B18ED6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621" y="0"/>
            <a:ext cx="7768757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E8D5E3C-2783-478E-8B24-8E347A3E2D23}"/>
              </a:ext>
            </a:extLst>
          </p:cNvPr>
          <p:cNvSpPr/>
          <p:nvPr/>
        </p:nvSpPr>
        <p:spPr>
          <a:xfrm>
            <a:off x="2365695" y="2608976"/>
            <a:ext cx="1300294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E1D391-9D78-4B1A-8AC5-EB3670716CB8}"/>
              </a:ext>
            </a:extLst>
          </p:cNvPr>
          <p:cNvSpPr/>
          <p:nvPr/>
        </p:nvSpPr>
        <p:spPr>
          <a:xfrm>
            <a:off x="3703463" y="2608976"/>
            <a:ext cx="1300294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07BD8-0391-42E0-B1DB-4362EEA34172}"/>
              </a:ext>
            </a:extLst>
          </p:cNvPr>
          <p:cNvSpPr/>
          <p:nvPr/>
        </p:nvSpPr>
        <p:spPr>
          <a:xfrm>
            <a:off x="5223268" y="2608976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93D14C-9E91-4709-964C-ED7F988B9233}"/>
              </a:ext>
            </a:extLst>
          </p:cNvPr>
          <p:cNvSpPr/>
          <p:nvPr/>
        </p:nvSpPr>
        <p:spPr>
          <a:xfrm>
            <a:off x="6955871" y="2608976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228891-0137-4F81-8983-1B19E3858D3C}"/>
              </a:ext>
            </a:extLst>
          </p:cNvPr>
          <p:cNvSpPr/>
          <p:nvPr/>
        </p:nvSpPr>
        <p:spPr>
          <a:xfrm>
            <a:off x="8486023" y="2608976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749C27-2661-4E1D-B01E-08DEE61641AA}"/>
              </a:ext>
            </a:extLst>
          </p:cNvPr>
          <p:cNvSpPr/>
          <p:nvPr/>
        </p:nvSpPr>
        <p:spPr>
          <a:xfrm>
            <a:off x="2439521" y="4115332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23834E-22A4-4849-8132-C0457F899721}"/>
              </a:ext>
            </a:extLst>
          </p:cNvPr>
          <p:cNvSpPr/>
          <p:nvPr/>
        </p:nvSpPr>
        <p:spPr>
          <a:xfrm>
            <a:off x="4180513" y="4317739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53CF79-D70B-4D14-B35D-017C8E27FEF6}"/>
              </a:ext>
            </a:extLst>
          </p:cNvPr>
          <p:cNvSpPr/>
          <p:nvPr/>
        </p:nvSpPr>
        <p:spPr>
          <a:xfrm>
            <a:off x="5847126" y="4317739"/>
            <a:ext cx="1108745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57EB25-A406-4064-A87D-890F8B23D5B0}"/>
              </a:ext>
            </a:extLst>
          </p:cNvPr>
          <p:cNvSpPr/>
          <p:nvPr/>
        </p:nvSpPr>
        <p:spPr>
          <a:xfrm>
            <a:off x="7045983" y="4323784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AF64363-1CBB-4B89-B638-0DB49858A7E4}"/>
              </a:ext>
            </a:extLst>
          </p:cNvPr>
          <p:cNvSpPr/>
          <p:nvPr/>
        </p:nvSpPr>
        <p:spPr>
          <a:xfrm>
            <a:off x="8620807" y="4375922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1A43E8-4F18-4797-8C47-E849D7BA802B}"/>
              </a:ext>
            </a:extLst>
          </p:cNvPr>
          <p:cNvSpPr/>
          <p:nvPr/>
        </p:nvSpPr>
        <p:spPr>
          <a:xfrm>
            <a:off x="2439521" y="5877145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F94D55D-593C-4D2F-9D85-E816C3C46A0C}"/>
              </a:ext>
            </a:extLst>
          </p:cNvPr>
          <p:cNvSpPr/>
          <p:nvPr/>
        </p:nvSpPr>
        <p:spPr>
          <a:xfrm>
            <a:off x="4353610" y="6069683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6D2B23-E963-4927-AF27-90E84623FF2B}"/>
              </a:ext>
            </a:extLst>
          </p:cNvPr>
          <p:cNvSpPr/>
          <p:nvPr/>
        </p:nvSpPr>
        <p:spPr>
          <a:xfrm>
            <a:off x="6325300" y="5973501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6450E3-0731-4B59-8550-66C7B36FF06E}"/>
              </a:ext>
            </a:extLst>
          </p:cNvPr>
          <p:cNvSpPr/>
          <p:nvPr/>
        </p:nvSpPr>
        <p:spPr>
          <a:xfrm>
            <a:off x="7884187" y="6008120"/>
            <a:ext cx="1513092" cy="629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7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C0813C9-4474-4B24-B1DD-2622A03F8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9129"/>
            <a:ext cx="10413633" cy="607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389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67897-0D64-4926-B842-19DF3113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A7FEB5-1F76-4828-BE29-94B4AA049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5ABB0CA-B273-45E1-9F72-7C003FA20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400" y="391154"/>
            <a:ext cx="10426321" cy="607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2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28B6CFD-054E-4381-A3BB-E22934768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258" y="750818"/>
            <a:ext cx="9580927" cy="5909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52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035A554-3A32-44F6-9B41-A02745879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468" y="332943"/>
            <a:ext cx="7259063" cy="619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329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2DF40-CF41-4852-8179-45D4215E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Make</a:t>
            </a:r>
            <a:r>
              <a:rPr lang="fr-FR" dirty="0"/>
              <a:t> sentences!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161A312-2DC8-4FE7-A215-43C128A97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031" y="1923326"/>
            <a:ext cx="6242107" cy="1623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22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4162B739-80E9-4F9E-8EBE-65A1260A5C89}"/>
              </a:ext>
            </a:extLst>
          </p:cNvPr>
          <p:cNvGrpSpPr/>
          <p:nvPr/>
        </p:nvGrpSpPr>
        <p:grpSpPr>
          <a:xfrm>
            <a:off x="513464" y="471354"/>
            <a:ext cx="10878786" cy="5915291"/>
            <a:chOff x="0" y="0"/>
            <a:chExt cx="6601460" cy="3269615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D4AFDA08-3D7F-4150-B551-A2EF17CB79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33"/>
            <a:stretch/>
          </p:blipFill>
          <p:spPr bwMode="auto">
            <a:xfrm>
              <a:off x="1562100" y="66675"/>
              <a:ext cx="5039360" cy="227647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F6A765F2-D2A8-4817-B1E4-FA0467EA63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783" t="66527" r="1932" b="10042"/>
            <a:stretch/>
          </p:blipFill>
          <p:spPr bwMode="auto">
            <a:xfrm>
              <a:off x="1504950" y="2152650"/>
              <a:ext cx="4943475" cy="5334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A9D04D44-EADE-4577-878E-9D9DDBC72C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783" t="66527" r="1932" b="10042"/>
            <a:stretch/>
          </p:blipFill>
          <p:spPr bwMode="auto">
            <a:xfrm>
              <a:off x="1514475" y="2733675"/>
              <a:ext cx="4943475" cy="5334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E84BBC0E-DBA3-45CF-AC8D-1DFA6DE627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2942"/>
            <a:stretch/>
          </p:blipFill>
          <p:spPr bwMode="auto">
            <a:xfrm>
              <a:off x="0" y="0"/>
              <a:ext cx="1323975" cy="160591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5B1E0946-09D1-42E3-89C7-DB13646222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33" t="67364" r="64838" b="10460"/>
            <a:stretch/>
          </p:blipFill>
          <p:spPr bwMode="auto">
            <a:xfrm>
              <a:off x="190500" y="1619250"/>
              <a:ext cx="1238250" cy="50736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2E0774E4-3FA6-4FA2-9D2C-82D7D43EEC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33" t="67364" r="64838" b="10460"/>
            <a:stretch/>
          </p:blipFill>
          <p:spPr bwMode="auto">
            <a:xfrm>
              <a:off x="200025" y="2190750"/>
              <a:ext cx="1238250" cy="50736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7F4378E8-326A-4520-9EA3-D17BAB5FFA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33" t="67364" r="64838" b="10460"/>
            <a:stretch/>
          </p:blipFill>
          <p:spPr bwMode="auto">
            <a:xfrm>
              <a:off x="200025" y="2762250"/>
              <a:ext cx="1238250" cy="50736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051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760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0895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</Words>
  <Application>Microsoft Office PowerPoint</Application>
  <PresentationFormat>Grand écran</PresentationFormat>
  <Paragraphs>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Make sentences!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3</cp:revision>
  <dcterms:created xsi:type="dcterms:W3CDTF">2024-09-06T09:56:07Z</dcterms:created>
  <dcterms:modified xsi:type="dcterms:W3CDTF">2024-09-06T10:17:06Z</dcterms:modified>
</cp:coreProperties>
</file>