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9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9BF7-68AB-43F6-B8A8-19E92CCA8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43715E-9DD0-4B67-B3D1-9317E7B1B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60249-ADFD-476B-A86B-3DBC075D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CF723-A1DE-4A98-9628-2D51760F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E350D-F824-40A3-9BAA-83F8731B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2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CCDE1-04BB-44B2-B4FE-C22F08AE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98D2F6-F86D-4D1B-9911-15163635D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B7FEC-CDC4-4E4F-8E51-6D0BC58D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3B32B-9965-4F17-A3CF-EAC31F63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000B0-A26B-48E6-9E3B-EAFB6720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52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862178-8025-4660-A8D4-0EFE67A9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FCC25-C4EC-4258-9D20-C6309AF2A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3016E-348B-449A-89A8-EB86CC00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CFE1B-1A51-48FC-A703-A9EE16C8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532B8-7445-413F-9523-AF1FA606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755F2-C67A-47CC-A83D-A7CD162E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BA840-F6FB-4CCB-A6E0-AEE0F3C6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F1962-6C44-4CEE-9FDF-786B0B9E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39625-D1F5-4B10-B528-B5E52D5E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54D26-C1A4-4A93-BC9C-B48AF40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44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01EAA-BE72-44B5-BE4C-C71DAEDC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DD9B0B-B6F7-46A9-B8B4-99C17C14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9F2B8-F6E3-48DE-907F-437B6780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C4B66D-6FE6-41E7-908A-1007A016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298E58-6F5E-414B-8858-D1C479B4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6CFDF-2947-48FA-80B4-BF1D8A8D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33973-84AE-4D40-B1A8-028EBC7A2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84096-5C31-47B4-87A4-A162FB09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192ED1-49ED-4E21-A521-8692DED5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82F55-DB29-4E79-AF00-B8F1CBE1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33A4CF-9D24-4F64-A3A4-2F8F561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AF6D6-ECBD-4B7C-B292-29113982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180E31-688B-4E39-9FCE-30CE0A0B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77548B-53F9-4690-A832-54841858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E69F10-591F-4F72-BD07-13E830FE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567CC1-06EB-4095-8A50-58FEC7695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E5F27E-9BDF-4D47-A779-49C69A0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CFBF68-D463-4D2F-A179-674DA1EB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409C91-FC7A-46A6-AE8E-34A1036C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43F37-74D9-4CBA-9636-31190E86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184CCE-7E4C-4B54-B27E-6B9C2150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878DC8-5499-4918-8F4C-B417DA2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DB873D-F822-4EE7-B795-622BF3D6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41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919C6F-E0E7-42BF-9FE3-DC6F676C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1582D6-D0F4-42C2-93A8-235E255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AB8DE7-2479-45BF-B880-2AA2658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E24C4-ECA5-42D1-B2F2-2A402E25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4FBE9-3E51-4F14-8D04-08F004817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B89EAF-FA93-46F5-8D6B-6B9D770E9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63C3AE-C588-485F-A648-DB5CE880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F3DE-4FCF-4B16-BA3A-C0A4E25D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A43D3A-DB73-4781-89A1-A0FFBC57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D76B1-DDDB-4BA3-B643-627B689A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73E369-0066-4047-B6BF-490975021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1E02FC-2C9E-4738-A41F-A3C0F5005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1A380B-7FA4-4EA4-AB8B-C46728F9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CC6BB-C6D4-47EE-87D9-D0E12395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E2518-2475-4C6E-96C4-D7445A44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3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1FDEAA-48BF-4D89-9728-A8733828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6ACC8D-DA4C-4C1F-A531-8E79E95B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D7FEE-ED5C-443C-9CBA-6E46918FE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790A-833D-42A8-B2FC-D697FC1001F5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3044CF-8D48-4ECE-AA7D-25A1D8438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53D27-91BA-4E53-9894-A7B9C490E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13DF-493D-401E-BE69-5ED313D0E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68CF8D-5211-445D-A377-0138F1E0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82" y="0"/>
            <a:ext cx="1089363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B9EE3F-C380-416E-8D19-F09C55BD9071}"/>
              </a:ext>
            </a:extLst>
          </p:cNvPr>
          <p:cNvSpPr/>
          <p:nvPr/>
        </p:nvSpPr>
        <p:spPr>
          <a:xfrm>
            <a:off x="783771" y="1483567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4E6E5-BA85-4466-B4D6-D401CAE1D2AB}"/>
              </a:ext>
            </a:extLst>
          </p:cNvPr>
          <p:cNvSpPr/>
          <p:nvPr/>
        </p:nvSpPr>
        <p:spPr>
          <a:xfrm>
            <a:off x="2597191" y="1483567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357D7-B018-49F0-998A-0A97ACB448B9}"/>
              </a:ext>
            </a:extLst>
          </p:cNvPr>
          <p:cNvSpPr/>
          <p:nvPr/>
        </p:nvSpPr>
        <p:spPr>
          <a:xfrm>
            <a:off x="4536446" y="1483567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FB822-C969-40FB-87F7-131003D57145}"/>
              </a:ext>
            </a:extLst>
          </p:cNvPr>
          <p:cNvSpPr/>
          <p:nvPr/>
        </p:nvSpPr>
        <p:spPr>
          <a:xfrm>
            <a:off x="6475701" y="1483567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49FA4-16E4-442A-9EFB-ACCC1F3F7FCC}"/>
              </a:ext>
            </a:extLst>
          </p:cNvPr>
          <p:cNvSpPr/>
          <p:nvPr/>
        </p:nvSpPr>
        <p:spPr>
          <a:xfrm>
            <a:off x="8112951" y="1483567"/>
            <a:ext cx="1651833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AB6BF-AC45-447A-A6F4-1AF1BD26E7A0}"/>
              </a:ext>
            </a:extLst>
          </p:cNvPr>
          <p:cNvSpPr/>
          <p:nvPr/>
        </p:nvSpPr>
        <p:spPr>
          <a:xfrm>
            <a:off x="10292515" y="1483567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C05305-5766-449A-ADF9-72311D2F7499}"/>
              </a:ext>
            </a:extLst>
          </p:cNvPr>
          <p:cNvSpPr/>
          <p:nvPr/>
        </p:nvSpPr>
        <p:spPr>
          <a:xfrm>
            <a:off x="783771" y="3733215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26A527-A419-46F9-8CAF-715F350D72F1}"/>
              </a:ext>
            </a:extLst>
          </p:cNvPr>
          <p:cNvSpPr/>
          <p:nvPr/>
        </p:nvSpPr>
        <p:spPr>
          <a:xfrm>
            <a:off x="2597191" y="3733215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F7B4DD-BF89-47BF-8E50-ECD374F97479}"/>
              </a:ext>
            </a:extLst>
          </p:cNvPr>
          <p:cNvSpPr/>
          <p:nvPr/>
        </p:nvSpPr>
        <p:spPr>
          <a:xfrm>
            <a:off x="4536446" y="3733215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14B1F7-8D32-4947-8049-72FA5586B223}"/>
              </a:ext>
            </a:extLst>
          </p:cNvPr>
          <p:cNvSpPr/>
          <p:nvPr/>
        </p:nvSpPr>
        <p:spPr>
          <a:xfrm>
            <a:off x="6405254" y="3733215"/>
            <a:ext cx="1388118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E2760-7796-457F-A71B-36D7FB6510EC}"/>
              </a:ext>
            </a:extLst>
          </p:cNvPr>
          <p:cNvSpPr/>
          <p:nvPr/>
        </p:nvSpPr>
        <p:spPr>
          <a:xfrm>
            <a:off x="8112951" y="3733215"/>
            <a:ext cx="1651833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F646F-031E-4BDF-9FA1-72DDA6209B51}"/>
              </a:ext>
            </a:extLst>
          </p:cNvPr>
          <p:cNvSpPr/>
          <p:nvPr/>
        </p:nvSpPr>
        <p:spPr>
          <a:xfrm>
            <a:off x="10292515" y="3733215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E9F61C-B01C-4F67-B6FC-4B9663748D6E}"/>
              </a:ext>
            </a:extLst>
          </p:cNvPr>
          <p:cNvSpPr/>
          <p:nvPr/>
        </p:nvSpPr>
        <p:spPr>
          <a:xfrm>
            <a:off x="707905" y="6159032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E0B33B-E52B-4E6B-A7DD-D2A986687467}"/>
              </a:ext>
            </a:extLst>
          </p:cNvPr>
          <p:cNvSpPr/>
          <p:nvPr/>
        </p:nvSpPr>
        <p:spPr>
          <a:xfrm>
            <a:off x="2521325" y="6159032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ED5DD-CE00-4456-92BE-58D002D9B6B3}"/>
              </a:ext>
            </a:extLst>
          </p:cNvPr>
          <p:cNvSpPr/>
          <p:nvPr/>
        </p:nvSpPr>
        <p:spPr>
          <a:xfrm>
            <a:off x="4460580" y="6159032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EE6E19-2F74-415A-8964-FC4A3A701AD0}"/>
              </a:ext>
            </a:extLst>
          </p:cNvPr>
          <p:cNvSpPr/>
          <p:nvPr/>
        </p:nvSpPr>
        <p:spPr>
          <a:xfrm>
            <a:off x="6329388" y="6159032"/>
            <a:ext cx="1388118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9FDD37-3990-456A-8825-046AF1FA06B5}"/>
              </a:ext>
            </a:extLst>
          </p:cNvPr>
          <p:cNvSpPr/>
          <p:nvPr/>
        </p:nvSpPr>
        <p:spPr>
          <a:xfrm>
            <a:off x="8037085" y="6159032"/>
            <a:ext cx="1651833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AED494-7888-47EA-9584-3B80147DA389}"/>
              </a:ext>
            </a:extLst>
          </p:cNvPr>
          <p:cNvSpPr/>
          <p:nvPr/>
        </p:nvSpPr>
        <p:spPr>
          <a:xfrm>
            <a:off x="10091956" y="6159032"/>
            <a:ext cx="1374995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F7D49F-3F28-400C-9951-BA1659C1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4" y="0"/>
            <a:ext cx="1074283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6C029E-2E67-4FE4-AB9C-63449359A62B}"/>
              </a:ext>
            </a:extLst>
          </p:cNvPr>
          <p:cNvSpPr/>
          <p:nvPr/>
        </p:nvSpPr>
        <p:spPr>
          <a:xfrm>
            <a:off x="825716" y="1610800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9A8D4-FA67-4C69-AE23-884DA6486660}"/>
              </a:ext>
            </a:extLst>
          </p:cNvPr>
          <p:cNvSpPr/>
          <p:nvPr/>
        </p:nvSpPr>
        <p:spPr>
          <a:xfrm>
            <a:off x="2639136" y="1610800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4AC6D-1C03-4CEE-BDFD-AD1E449D7F88}"/>
              </a:ext>
            </a:extLst>
          </p:cNvPr>
          <p:cNvSpPr/>
          <p:nvPr/>
        </p:nvSpPr>
        <p:spPr>
          <a:xfrm>
            <a:off x="4578391" y="1610800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2C48D-FD03-4903-B678-D9245FD00DA7}"/>
              </a:ext>
            </a:extLst>
          </p:cNvPr>
          <p:cNvSpPr/>
          <p:nvPr/>
        </p:nvSpPr>
        <p:spPr>
          <a:xfrm>
            <a:off x="6271030" y="1610800"/>
            <a:ext cx="1388118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ACADC-C5F3-41B5-9795-6F67F177C5B7}"/>
              </a:ext>
            </a:extLst>
          </p:cNvPr>
          <p:cNvSpPr/>
          <p:nvPr/>
        </p:nvSpPr>
        <p:spPr>
          <a:xfrm>
            <a:off x="8154896" y="1610800"/>
            <a:ext cx="1064605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EABED-5E5D-4D5B-80B7-2AABA8039358}"/>
              </a:ext>
            </a:extLst>
          </p:cNvPr>
          <p:cNvSpPr/>
          <p:nvPr/>
        </p:nvSpPr>
        <p:spPr>
          <a:xfrm>
            <a:off x="9932225" y="1610800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E01C7-6C4E-459B-8E22-7A8414FC1BF1}"/>
              </a:ext>
            </a:extLst>
          </p:cNvPr>
          <p:cNvSpPr/>
          <p:nvPr/>
        </p:nvSpPr>
        <p:spPr>
          <a:xfrm>
            <a:off x="917995" y="3875828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3D6A6-F247-488D-BF94-A0B6843494A7}"/>
              </a:ext>
            </a:extLst>
          </p:cNvPr>
          <p:cNvSpPr/>
          <p:nvPr/>
        </p:nvSpPr>
        <p:spPr>
          <a:xfrm>
            <a:off x="2731415" y="3875828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59915-7616-4A7B-93B6-35606FBD5841}"/>
              </a:ext>
            </a:extLst>
          </p:cNvPr>
          <p:cNvSpPr/>
          <p:nvPr/>
        </p:nvSpPr>
        <p:spPr>
          <a:xfrm>
            <a:off x="4501222" y="3875828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9B387-B1B3-41A4-B44D-24D92CD75A85}"/>
              </a:ext>
            </a:extLst>
          </p:cNvPr>
          <p:cNvSpPr/>
          <p:nvPr/>
        </p:nvSpPr>
        <p:spPr>
          <a:xfrm>
            <a:off x="6271030" y="3875828"/>
            <a:ext cx="1388118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61CA2F-5F6B-4193-9396-D6058E174216}"/>
              </a:ext>
            </a:extLst>
          </p:cNvPr>
          <p:cNvSpPr/>
          <p:nvPr/>
        </p:nvSpPr>
        <p:spPr>
          <a:xfrm>
            <a:off x="7995505" y="3875828"/>
            <a:ext cx="1651833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9B7B0-B475-44FE-976E-0F80F8C902C1}"/>
              </a:ext>
            </a:extLst>
          </p:cNvPr>
          <p:cNvSpPr/>
          <p:nvPr/>
        </p:nvSpPr>
        <p:spPr>
          <a:xfrm>
            <a:off x="9932225" y="3875828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904CA2-304B-4894-AF7B-3F2523E519EA}"/>
              </a:ext>
            </a:extLst>
          </p:cNvPr>
          <p:cNvSpPr/>
          <p:nvPr/>
        </p:nvSpPr>
        <p:spPr>
          <a:xfrm>
            <a:off x="985904" y="6140856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4A8AF6-2DAB-4D8D-A832-198C4A7F979A}"/>
              </a:ext>
            </a:extLst>
          </p:cNvPr>
          <p:cNvSpPr/>
          <p:nvPr/>
        </p:nvSpPr>
        <p:spPr>
          <a:xfrm>
            <a:off x="2799324" y="6140856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80C26-8E7E-49B4-8955-5EC1E9DD9B0C}"/>
              </a:ext>
            </a:extLst>
          </p:cNvPr>
          <p:cNvSpPr/>
          <p:nvPr/>
        </p:nvSpPr>
        <p:spPr>
          <a:xfrm>
            <a:off x="4381773" y="6224746"/>
            <a:ext cx="1446919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00CA5-446E-4177-8773-E2AD618E9C3B}"/>
              </a:ext>
            </a:extLst>
          </p:cNvPr>
          <p:cNvSpPr/>
          <p:nvPr/>
        </p:nvSpPr>
        <p:spPr>
          <a:xfrm>
            <a:off x="6279521" y="6224746"/>
            <a:ext cx="1388118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1690D-285B-4F24-A006-ABA3CE973E92}"/>
              </a:ext>
            </a:extLst>
          </p:cNvPr>
          <p:cNvSpPr/>
          <p:nvPr/>
        </p:nvSpPr>
        <p:spPr>
          <a:xfrm>
            <a:off x="8118468" y="6316824"/>
            <a:ext cx="1064605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550E4-6E06-4123-867D-20E15D860DA2}"/>
              </a:ext>
            </a:extLst>
          </p:cNvPr>
          <p:cNvSpPr/>
          <p:nvPr/>
        </p:nvSpPr>
        <p:spPr>
          <a:xfrm>
            <a:off x="10125533" y="6201834"/>
            <a:ext cx="1250302" cy="54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0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BD9E50-A501-4C5D-8F07-44E22EF7F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9" t="22585" r="28716" b="13639"/>
          <a:stretch/>
        </p:blipFill>
        <p:spPr>
          <a:xfrm>
            <a:off x="1553419" y="118016"/>
            <a:ext cx="8228144" cy="6621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7517D8-AAE5-419C-89C5-E55190C05FE3}"/>
              </a:ext>
            </a:extLst>
          </p:cNvPr>
          <p:cNvSpPr/>
          <p:nvPr/>
        </p:nvSpPr>
        <p:spPr>
          <a:xfrm>
            <a:off x="1704302" y="111154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ED3FA-BF88-4FBA-B446-E192A94896A4}"/>
              </a:ext>
            </a:extLst>
          </p:cNvPr>
          <p:cNvSpPr/>
          <p:nvPr/>
        </p:nvSpPr>
        <p:spPr>
          <a:xfrm>
            <a:off x="2998561" y="102677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C60EE-EE67-4E68-97EE-DCBDA914A575}"/>
              </a:ext>
            </a:extLst>
          </p:cNvPr>
          <p:cNvSpPr/>
          <p:nvPr/>
        </p:nvSpPr>
        <p:spPr>
          <a:xfrm>
            <a:off x="4224598" y="1026771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F8F0F-D495-4314-9B6E-F4BDFF3E735E}"/>
              </a:ext>
            </a:extLst>
          </p:cNvPr>
          <p:cNvSpPr/>
          <p:nvPr/>
        </p:nvSpPr>
        <p:spPr>
          <a:xfrm>
            <a:off x="5583872" y="103531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60C97-11CD-400A-97ED-1E75E0A114D1}"/>
              </a:ext>
            </a:extLst>
          </p:cNvPr>
          <p:cNvSpPr/>
          <p:nvPr/>
        </p:nvSpPr>
        <p:spPr>
          <a:xfrm>
            <a:off x="6909333" y="1111541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69347-9F59-46B3-89A8-2D8505A97F6D}"/>
              </a:ext>
            </a:extLst>
          </p:cNvPr>
          <p:cNvSpPr/>
          <p:nvPr/>
        </p:nvSpPr>
        <p:spPr>
          <a:xfrm>
            <a:off x="8327288" y="1035312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8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3E8B5-4DAD-45BD-A4F5-F86D6EA6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39CC4-0881-47AE-9F7F-F5C4BCD0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7149E7-EE8F-42FF-9142-CCB14431F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8" t="20306" r="28716" b="29664"/>
          <a:stretch/>
        </p:blipFill>
        <p:spPr>
          <a:xfrm>
            <a:off x="528506" y="115532"/>
            <a:ext cx="10515600" cy="66269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4B399-335F-4645-A977-86E831BB0BA4}"/>
              </a:ext>
            </a:extLst>
          </p:cNvPr>
          <p:cNvSpPr/>
          <p:nvPr/>
        </p:nvSpPr>
        <p:spPr>
          <a:xfrm>
            <a:off x="1064941" y="1690688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C3705-C1DA-4F95-BE3E-E0B108F5BFDA}"/>
              </a:ext>
            </a:extLst>
          </p:cNvPr>
          <p:cNvSpPr/>
          <p:nvPr/>
        </p:nvSpPr>
        <p:spPr>
          <a:xfrm>
            <a:off x="2749324" y="1690687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61B8-EE4F-461D-A60B-191613B590D9}"/>
              </a:ext>
            </a:extLst>
          </p:cNvPr>
          <p:cNvSpPr/>
          <p:nvPr/>
        </p:nvSpPr>
        <p:spPr>
          <a:xfrm>
            <a:off x="4351676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BA91C-E68E-4D63-859C-518F5EEE358C}"/>
              </a:ext>
            </a:extLst>
          </p:cNvPr>
          <p:cNvSpPr/>
          <p:nvPr/>
        </p:nvSpPr>
        <p:spPr>
          <a:xfrm>
            <a:off x="6036059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48116-F283-4145-9E6A-3A0151050CA1}"/>
              </a:ext>
            </a:extLst>
          </p:cNvPr>
          <p:cNvSpPr/>
          <p:nvPr/>
        </p:nvSpPr>
        <p:spPr>
          <a:xfrm>
            <a:off x="7720442" y="1690689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E74F7-4B98-4C24-B707-4916098EC446}"/>
              </a:ext>
            </a:extLst>
          </p:cNvPr>
          <p:cNvSpPr/>
          <p:nvPr/>
        </p:nvSpPr>
        <p:spPr>
          <a:xfrm>
            <a:off x="9447862" y="1690690"/>
            <a:ext cx="1325461" cy="57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02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B589F-EEB2-4018-8435-3AE34138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FEBC1-A8BB-4123-9EC0-B1FD9AB32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4356FA-CC55-4DB1-A318-87D1EF202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4" t="22998" r="18050" b="8502"/>
          <a:stretch/>
        </p:blipFill>
        <p:spPr>
          <a:xfrm>
            <a:off x="377504" y="192946"/>
            <a:ext cx="10917105" cy="66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FADEA-13BD-47DB-8857-DB0B5DD2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C0AFA-E05D-44B4-A67A-A274936F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53F0EB-15B9-4E83-9177-172183A74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26620" r="20597" b="8869"/>
          <a:stretch/>
        </p:blipFill>
        <p:spPr>
          <a:xfrm>
            <a:off x="511728" y="147825"/>
            <a:ext cx="10679186" cy="65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5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</dc:creator>
  <cp:lastModifiedBy>eleve</cp:lastModifiedBy>
  <cp:revision>5</cp:revision>
  <dcterms:created xsi:type="dcterms:W3CDTF">2023-12-12T14:08:40Z</dcterms:created>
  <dcterms:modified xsi:type="dcterms:W3CDTF">2024-09-27T12:36:37Z</dcterms:modified>
</cp:coreProperties>
</file>