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D49B03-A4C4-4B4E-875E-F77A443D02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BB87208-AF25-43F0-BB67-4C2D4DC92A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1A8C5F-AA8A-4857-B135-337CBF864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33D1-AE3B-4298-96F1-03B02A29583F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5847DB-028A-43B1-B364-99E3450C4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860392-63C5-4188-9D10-AD9D51711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402B-CCB4-4254-8738-CED6AB33B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1321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847731-9FB0-4D61-989E-43FA53ED3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901EFD3-A0A2-43F0-A338-205D474C1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ED854B-60BB-424D-8C1F-AA7BBF655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33D1-AE3B-4298-96F1-03B02A29583F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5D9C5F-32B4-475E-B2F5-C747CB3B0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8B0617-1D13-4404-A1BA-C0069CAE5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402B-CCB4-4254-8738-CED6AB33B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5654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CB10F76-AD92-4C0F-8595-0A732ED75C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AAEA88A-C52C-49CC-B17F-268DBA34B5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C4D57D-56A6-4F8D-B27A-DFB4EC405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33D1-AE3B-4298-96F1-03B02A29583F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9523DF-8BCA-450E-9D5A-098CD3E51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C271B2-F7F0-48D8-B875-E000EAD31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402B-CCB4-4254-8738-CED6AB33B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9982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A8BDC5-B1CD-47CC-BB21-F8A1B159C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CA4A75-4C97-4074-BA12-596CFF183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F42F30-49A7-462A-98D3-5C00EB347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33D1-AE3B-4298-96F1-03B02A29583F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C70A20-871C-4743-BDD3-1BE4FB7D8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58EC19-9161-4D39-A306-780A0F805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402B-CCB4-4254-8738-CED6AB33B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70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C7D0EF-DCC9-4C04-B8E0-545435605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AE382F4-7C61-47F0-9B2F-9DA44E0BD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1A6978-E751-49DC-997D-0447E9521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33D1-AE3B-4298-96F1-03B02A29583F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A9DCD0-11C3-4086-9FA9-B8D34A969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B6F5F5-D96D-464F-91FC-F78ECF661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402B-CCB4-4254-8738-CED6AB33B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9791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EB43A9-7AB1-45AE-A3A8-20B860C3D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33BBC4-A16E-48AF-B477-5032D2A13B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2A7E381-CCC3-4059-B6B9-9F2FBB8F2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F0F07F-D240-49D1-8E08-D7EEB71E9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33D1-AE3B-4298-96F1-03B02A29583F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FB58838-D94E-4FB1-83E8-96408F218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0B4B471-A88C-445B-80CA-53A3881EF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402B-CCB4-4254-8738-CED6AB33B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083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558297-CA98-4E21-8C93-A068E3E86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B3C645D-DEBE-439B-BBA0-91A25B0D3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C239352-3C40-4C29-BC06-354D2F063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82167F7-EC6C-421C-A9A7-C7FF0CEAB7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AA1D36E-3B69-42EF-BEBF-732E4681CA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2B9E8EA-401D-40B8-AEC2-3D83028A1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33D1-AE3B-4298-96F1-03B02A29583F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C0690B0-C408-44C2-88DA-43DAE8357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05BBAE3-0566-4220-833B-5D82A9810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402B-CCB4-4254-8738-CED6AB33B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3157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55661-856F-47B8-8329-9FD128F42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D91D0C5-2AC2-436C-95DB-D25536838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33D1-AE3B-4298-96F1-03B02A29583F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39B74FB-29EA-4117-A7F9-06C056514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2D23E04-E592-4252-ADE9-F84587B49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402B-CCB4-4254-8738-CED6AB33B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059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CB207BA-C7C2-4152-9AB7-9A672D0BA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33D1-AE3B-4298-96F1-03B02A29583F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953B8A9-D2A5-4B37-8772-FE855E584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419163B-D768-4F63-BB95-B1CD3D9E3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402B-CCB4-4254-8738-CED6AB33B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8304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15B330-EF47-406F-B086-8D29411AB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042DBB-A0DE-4888-ACB8-0EB334096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C177A1C-0920-4736-BD40-7BD98416D1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3753FFA-18DB-422E-8620-4F88AA55D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33D1-AE3B-4298-96F1-03B02A29583F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11BB62-984F-4586-9917-B420D0AF5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8B9B439-E405-4F73-9CD6-9E1FE293F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402B-CCB4-4254-8738-CED6AB33B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2045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2F592C-C7DE-4727-BC40-892E87E7D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246EB93-2440-4CE2-BE48-8334D5F5F4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CB0F7CB-86D1-4712-8C8E-D7F86A11F0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BDB0332-0850-497B-8107-69F7E112C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33D1-AE3B-4298-96F1-03B02A29583F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ACC8BEF-586E-47E4-913D-5BA57F63D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839C5E-FCFE-4DD3-AB23-BA8C5BB31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402B-CCB4-4254-8738-CED6AB33B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5662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34BB46B-EED9-4097-B958-6BF0231E9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5E369C-E178-427A-A354-7B7E2D3A9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DBC0EB-7C83-4FC7-ACD7-4B2B06C1FF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933D1-AE3B-4298-96F1-03B02A29583F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C61A81-525B-42C0-A4EA-08D8B21E35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E83EED-2859-4AA5-A24A-522E923242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5402B-CCB4-4254-8738-CED6AB33B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795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288538-7C98-40C1-B771-2931F0665C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C97B164-90AD-48D8-9885-C1DD6B347C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64788B4-C944-4881-988D-FA092D13B9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674" t="23333" r="23073" b="14496"/>
          <a:stretch/>
        </p:blipFill>
        <p:spPr>
          <a:xfrm>
            <a:off x="1048622" y="266351"/>
            <a:ext cx="9201607" cy="582405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F534FC7-C928-4767-8A0B-21173E88F42B}"/>
              </a:ext>
            </a:extLst>
          </p:cNvPr>
          <p:cNvSpPr/>
          <p:nvPr/>
        </p:nvSpPr>
        <p:spPr>
          <a:xfrm>
            <a:off x="1216404" y="1922113"/>
            <a:ext cx="1627464" cy="644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94B1CC-2FDA-4220-9958-A2247D1C8507}"/>
              </a:ext>
            </a:extLst>
          </p:cNvPr>
          <p:cNvSpPr/>
          <p:nvPr/>
        </p:nvSpPr>
        <p:spPr>
          <a:xfrm>
            <a:off x="3109239" y="1922113"/>
            <a:ext cx="1627464" cy="644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712A90-F772-4CF7-BB9C-1C723BDC5881}"/>
              </a:ext>
            </a:extLst>
          </p:cNvPr>
          <p:cNvSpPr/>
          <p:nvPr/>
        </p:nvSpPr>
        <p:spPr>
          <a:xfrm>
            <a:off x="5002074" y="1993704"/>
            <a:ext cx="1627464" cy="644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CAE488-8E94-4A9C-8EB6-450CB1EE41EF}"/>
              </a:ext>
            </a:extLst>
          </p:cNvPr>
          <p:cNvSpPr/>
          <p:nvPr/>
        </p:nvSpPr>
        <p:spPr>
          <a:xfrm>
            <a:off x="6812419" y="1917394"/>
            <a:ext cx="1627464" cy="644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C1004B-8C95-4488-AC72-E2EAF749F20D}"/>
              </a:ext>
            </a:extLst>
          </p:cNvPr>
          <p:cNvSpPr/>
          <p:nvPr/>
        </p:nvSpPr>
        <p:spPr>
          <a:xfrm>
            <a:off x="8622765" y="1852307"/>
            <a:ext cx="1627464" cy="644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E2C54E-B1B4-4317-AED2-5EF9F4125BF2}"/>
              </a:ext>
            </a:extLst>
          </p:cNvPr>
          <p:cNvSpPr/>
          <p:nvPr/>
        </p:nvSpPr>
        <p:spPr>
          <a:xfrm>
            <a:off x="1717140" y="3602038"/>
            <a:ext cx="1627464" cy="644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7CBD5E4-BD37-4175-ADA6-FFCA8B8B7A23}"/>
              </a:ext>
            </a:extLst>
          </p:cNvPr>
          <p:cNvSpPr/>
          <p:nvPr/>
        </p:nvSpPr>
        <p:spPr>
          <a:xfrm>
            <a:off x="3374610" y="3623174"/>
            <a:ext cx="1627464" cy="644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FC36E9-59AE-4B2B-94C7-FB511105A0E2}"/>
              </a:ext>
            </a:extLst>
          </p:cNvPr>
          <p:cNvSpPr/>
          <p:nvPr/>
        </p:nvSpPr>
        <p:spPr>
          <a:xfrm>
            <a:off x="4980366" y="3602038"/>
            <a:ext cx="1627464" cy="644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813DCF-F5AB-43FE-BBA5-6C1E5936A0A3}"/>
              </a:ext>
            </a:extLst>
          </p:cNvPr>
          <p:cNvSpPr/>
          <p:nvPr/>
        </p:nvSpPr>
        <p:spPr>
          <a:xfrm>
            <a:off x="6616128" y="3602038"/>
            <a:ext cx="1627464" cy="644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D5493A5-6C23-4AAF-B8E4-A7E4CED14A11}"/>
              </a:ext>
            </a:extLst>
          </p:cNvPr>
          <p:cNvSpPr/>
          <p:nvPr/>
        </p:nvSpPr>
        <p:spPr>
          <a:xfrm>
            <a:off x="8230953" y="3611760"/>
            <a:ext cx="1627464" cy="644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56F634E-5C1D-4F20-A87D-9737AB09A6E0}"/>
              </a:ext>
            </a:extLst>
          </p:cNvPr>
          <p:cNvSpPr/>
          <p:nvPr/>
        </p:nvSpPr>
        <p:spPr>
          <a:xfrm>
            <a:off x="2257407" y="5456057"/>
            <a:ext cx="3048018" cy="644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021E437-6049-4749-B2C1-0EE7DFB2D0DB}"/>
              </a:ext>
            </a:extLst>
          </p:cNvPr>
          <p:cNvSpPr/>
          <p:nvPr/>
        </p:nvSpPr>
        <p:spPr>
          <a:xfrm>
            <a:off x="5538553" y="5440763"/>
            <a:ext cx="1627464" cy="644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6419C17-54A4-49C9-BC6C-FC3279B3342D}"/>
              </a:ext>
            </a:extLst>
          </p:cNvPr>
          <p:cNvSpPr/>
          <p:nvPr/>
        </p:nvSpPr>
        <p:spPr>
          <a:xfrm>
            <a:off x="7329253" y="5456057"/>
            <a:ext cx="1627464" cy="644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864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eleve</dc:creator>
  <cp:lastModifiedBy>eleve</cp:lastModifiedBy>
  <cp:revision>2</cp:revision>
  <dcterms:created xsi:type="dcterms:W3CDTF">2023-09-25T10:12:56Z</dcterms:created>
  <dcterms:modified xsi:type="dcterms:W3CDTF">2023-09-25T10:16:04Z</dcterms:modified>
</cp:coreProperties>
</file>