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047" autoAdjust="0"/>
    <p:restoredTop sz="94660"/>
  </p:normalViewPr>
  <p:slideViewPr>
    <p:cSldViewPr snapToGrid="0">
      <p:cViewPr varScale="1">
        <p:scale>
          <a:sx n="86" d="100"/>
          <a:sy n="86" d="100"/>
        </p:scale>
        <p:origin x="108" y="5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D0DFA86-8C84-47FA-A92B-C4584BA746E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BECA66A8-7790-4973-AF33-51240A9579F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6D98BB1-A62E-4639-B0BA-559E7BDA86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0C2131-0292-425F-8F27-F26DAC2EDBB6}" type="datetimeFigureOut">
              <a:rPr lang="fr-FR" smtClean="0"/>
              <a:t>13/11/2024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D8F8A11-7AAA-4744-8C4E-BF0FBAAFA5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B22403AB-E0DD-47CC-BCD1-D55974BAFE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E3A239-A8EC-4AC5-8EC4-36342F30A6D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527350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B340CE4-6340-42D4-9072-AB0C34207C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6DD1192C-6551-408F-B3FD-1193B0955CC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C1BAA9F-D091-4921-BC1C-B54FE307FB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0C2131-0292-425F-8F27-F26DAC2EDBB6}" type="datetimeFigureOut">
              <a:rPr lang="fr-FR" smtClean="0"/>
              <a:t>13/11/2024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D65E007-757E-4B93-AEA7-ACD933A5BB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E20E446-F241-47C1-B616-47CBD8807D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E3A239-A8EC-4AC5-8EC4-36342F30A6D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344604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B4472A8E-2564-45F9-9481-FA2956484B8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8349FC33-81EB-44CB-8C45-6D00D162A5A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C22A8B1-45AA-4448-B801-45F0619E59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0C2131-0292-425F-8F27-F26DAC2EDBB6}" type="datetimeFigureOut">
              <a:rPr lang="fr-FR" smtClean="0"/>
              <a:t>13/11/2024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D067CE2-48CB-4733-BEC0-DAEC125184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C2329FB-E757-4AEA-B426-CCF544C71C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E3A239-A8EC-4AC5-8EC4-36342F30A6D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47216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7AEB2B0-E8FA-4896-9C16-3AFC17A4EC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F83BE92-FCF4-4CAA-BCDA-5AD56DE51B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86917D6-DBDD-438D-AEAE-8D39663CF6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0C2131-0292-425F-8F27-F26DAC2EDBB6}" type="datetimeFigureOut">
              <a:rPr lang="fr-FR" smtClean="0"/>
              <a:t>13/11/2024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083A0D6-972A-4FAA-B861-7AD6181CE0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C3F3B60-BB1B-40FF-8661-919CCEB03D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E3A239-A8EC-4AC5-8EC4-36342F30A6D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162862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1FCCC3F-E6B3-458E-ABB7-350F252498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E2C721FC-002F-4871-8429-A9D0A8D6E3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C62235B-DF67-4246-8EE9-F33B0739E4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0C2131-0292-425F-8F27-F26DAC2EDBB6}" type="datetimeFigureOut">
              <a:rPr lang="fr-FR" smtClean="0"/>
              <a:t>13/11/2024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E0DE138-A7BF-4A15-899F-639D86DB1B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88CEBE7-8D1F-45D4-9B85-E531E4ABE4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E3A239-A8EC-4AC5-8EC4-36342F30A6D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935872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BAA8632-0C5B-4272-8D54-8E433DC43E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C63E30C-1AD3-4565-906A-1FAEF9B31F8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D9EBF56D-6067-4098-93B1-CE76895C66F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171552E4-1CDA-4921-833B-9DDC058AC5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0C2131-0292-425F-8F27-F26DAC2EDBB6}" type="datetimeFigureOut">
              <a:rPr lang="fr-FR" smtClean="0"/>
              <a:t>13/11/2024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01723D5F-9FA2-4AE2-ABEE-0B531D299F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7F6F3F18-3D31-4C6E-B946-2D5430C50D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E3A239-A8EC-4AC5-8EC4-36342F30A6D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010738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1B292E2-75AE-47CE-BCCD-9FBA5A9D16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161E0AA5-96A0-4002-B7AC-25483BAD6C3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B400FE44-CB81-47ED-94A8-0F66A28CA42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1BF2CE30-3D80-4944-961F-70472388C34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06F67CCD-958B-4348-A62D-2DACE875DE6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E276B986-7DE3-4872-894B-DA8B14E00F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0C2131-0292-425F-8F27-F26DAC2EDBB6}" type="datetimeFigureOut">
              <a:rPr lang="fr-FR" smtClean="0"/>
              <a:t>13/11/2024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1B8C853F-3FAB-4F10-9480-8F830456C7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2CDBCB51-1AD7-47C5-A00A-087E678AEE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E3A239-A8EC-4AC5-8EC4-36342F30A6D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792441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6C5229B-4C19-4B97-BCD4-D32C4C2687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A3DB9D58-ED38-40A1-85EB-53F378FFA7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0C2131-0292-425F-8F27-F26DAC2EDBB6}" type="datetimeFigureOut">
              <a:rPr lang="fr-FR" smtClean="0"/>
              <a:t>13/11/2024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F5E375A5-5797-4429-9E75-628134208A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2425B091-E04D-4D4F-BD24-244B1D67E9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E3A239-A8EC-4AC5-8EC4-36342F30A6D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754673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E63B5845-D6DB-4482-978A-630B8807EF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0C2131-0292-425F-8F27-F26DAC2EDBB6}" type="datetimeFigureOut">
              <a:rPr lang="fr-FR" smtClean="0"/>
              <a:t>13/11/2024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6ADCE18E-4DB1-4707-BAF8-6A7D1B0AB2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58CA583D-75FA-4BD6-8A04-D9EDE60C94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E3A239-A8EC-4AC5-8EC4-36342F30A6D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273932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77FD767-2C0E-4B09-96EA-064F237648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4FC25B5-51F9-448F-B278-976D210F7B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3D5B63AB-34BB-4D2E-A1EF-6FB46059ADE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F508F758-E06E-4CD1-A08D-06031D021C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0C2131-0292-425F-8F27-F26DAC2EDBB6}" type="datetimeFigureOut">
              <a:rPr lang="fr-FR" smtClean="0"/>
              <a:t>13/11/2024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74F699EE-FA35-49A6-8028-68BF19CC94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833E3FDF-E851-45FC-A270-89B4A8A9B1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E3A239-A8EC-4AC5-8EC4-36342F30A6D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091191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31A90C1-D5AD-46E3-B491-FEDAE38109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91DE5838-770A-4BCD-A33E-FDBCC6C0B0A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0121E04A-F01D-40A5-8BC9-D63D319D29A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C8431FD2-844F-4FF0-9CFF-56BE7AF2C2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0C2131-0292-425F-8F27-F26DAC2EDBB6}" type="datetimeFigureOut">
              <a:rPr lang="fr-FR" smtClean="0"/>
              <a:t>13/11/2024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CEE0381A-26C4-4032-86F6-346813DA33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04A0985B-C1AF-4877-93DB-387A1CC60E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E3A239-A8EC-4AC5-8EC4-36342F30A6D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645445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B9EA4349-36E3-4EFC-8331-61C446C8A0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13F19304-C463-4C10-B910-46CB7CD1F36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6400079-1CE7-4737-B6C6-36510FD315B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0C2131-0292-425F-8F27-F26DAC2EDBB6}" type="datetimeFigureOut">
              <a:rPr lang="fr-FR" smtClean="0"/>
              <a:t>13/11/2024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BE47966-2B4C-45D8-AD13-10A721EFA22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BB761077-750E-4D1C-B443-55063DA862A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E3A239-A8EC-4AC5-8EC4-36342F30A6D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568209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>
            <a:extLst>
              <a:ext uri="{FF2B5EF4-FFF2-40B4-BE49-F238E27FC236}">
                <a16:creationId xmlns:a16="http://schemas.microsoft.com/office/drawing/2014/main" id="{D35BFF75-C723-4993-AC27-8A8FF2FB93E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17760" y="1140618"/>
            <a:ext cx="5138541" cy="5428237"/>
          </a:xfrm>
        </p:spPr>
        <p:txBody>
          <a:bodyPr>
            <a:normAutofit lnSpcReduction="10000"/>
          </a:bodyPr>
          <a:lstStyle/>
          <a:p>
            <a:pPr algn="l"/>
            <a:r>
              <a:rPr lang="fr-FR" dirty="0"/>
              <a:t>Questions:</a:t>
            </a:r>
          </a:p>
          <a:p>
            <a:pPr marL="342900" indent="-342900" algn="l">
              <a:buFontTx/>
              <a:buChar char="-"/>
            </a:pPr>
            <a:r>
              <a:rPr lang="fr-FR" dirty="0" err="1">
                <a:highlight>
                  <a:srgbClr val="FFFF00"/>
                </a:highlight>
              </a:rPr>
              <a:t>What</a:t>
            </a:r>
            <a:r>
              <a:rPr lang="fr-FR" dirty="0">
                <a:highlight>
                  <a:srgbClr val="FFFF00"/>
                </a:highlight>
              </a:rPr>
              <a:t> </a:t>
            </a:r>
            <a:r>
              <a:rPr lang="fr-FR" dirty="0" err="1">
                <a:highlight>
                  <a:srgbClr val="FFFF00"/>
                </a:highlight>
              </a:rPr>
              <a:t>would</a:t>
            </a:r>
            <a:r>
              <a:rPr lang="fr-FR" dirty="0">
                <a:highlight>
                  <a:srgbClr val="FFFF00"/>
                </a:highlight>
              </a:rPr>
              <a:t> </a:t>
            </a:r>
            <a:r>
              <a:rPr lang="fr-FR" dirty="0" err="1">
                <a:highlight>
                  <a:srgbClr val="FFFF00"/>
                </a:highlight>
              </a:rPr>
              <a:t>you</a:t>
            </a:r>
            <a:r>
              <a:rPr lang="fr-FR" dirty="0">
                <a:highlight>
                  <a:srgbClr val="FFFF00"/>
                </a:highlight>
              </a:rPr>
              <a:t> like to </a:t>
            </a:r>
            <a:r>
              <a:rPr lang="fr-FR" dirty="0" err="1">
                <a:highlight>
                  <a:srgbClr val="FFFF00"/>
                </a:highlight>
              </a:rPr>
              <a:t>eat</a:t>
            </a:r>
            <a:r>
              <a:rPr lang="fr-FR" dirty="0">
                <a:highlight>
                  <a:srgbClr val="FFFF00"/>
                </a:highlight>
              </a:rPr>
              <a:t>?</a:t>
            </a:r>
          </a:p>
          <a:p>
            <a:pPr algn="l"/>
            <a:r>
              <a:rPr lang="fr-FR" dirty="0"/>
              <a:t>(Qu’est-ce que vous voulez manger?)</a:t>
            </a:r>
          </a:p>
          <a:p>
            <a:pPr marL="342900" indent="-342900" algn="l">
              <a:buFontTx/>
              <a:buChar char="-"/>
            </a:pPr>
            <a:r>
              <a:rPr lang="fr-FR" dirty="0" err="1">
                <a:highlight>
                  <a:srgbClr val="FFFF00"/>
                </a:highlight>
              </a:rPr>
              <a:t>What</a:t>
            </a:r>
            <a:r>
              <a:rPr lang="fr-FR" dirty="0">
                <a:highlight>
                  <a:srgbClr val="FFFF00"/>
                </a:highlight>
              </a:rPr>
              <a:t> </a:t>
            </a:r>
            <a:r>
              <a:rPr lang="fr-FR" dirty="0" err="1">
                <a:highlight>
                  <a:srgbClr val="FFFF00"/>
                </a:highlight>
              </a:rPr>
              <a:t>would</a:t>
            </a:r>
            <a:r>
              <a:rPr lang="fr-FR" dirty="0">
                <a:highlight>
                  <a:srgbClr val="FFFF00"/>
                </a:highlight>
              </a:rPr>
              <a:t> </a:t>
            </a:r>
            <a:r>
              <a:rPr lang="fr-FR" dirty="0" err="1">
                <a:highlight>
                  <a:srgbClr val="FFFF00"/>
                </a:highlight>
              </a:rPr>
              <a:t>you</a:t>
            </a:r>
            <a:r>
              <a:rPr lang="fr-FR" dirty="0">
                <a:highlight>
                  <a:srgbClr val="FFFF00"/>
                </a:highlight>
              </a:rPr>
              <a:t> like to drink?</a:t>
            </a:r>
          </a:p>
          <a:p>
            <a:pPr marL="342900" indent="-342900" algn="l">
              <a:buFontTx/>
              <a:buChar char="-"/>
            </a:pPr>
            <a:r>
              <a:rPr lang="fr-FR" dirty="0" err="1">
                <a:highlight>
                  <a:srgbClr val="00FF00"/>
                </a:highlight>
              </a:rPr>
              <a:t>Would</a:t>
            </a:r>
            <a:r>
              <a:rPr lang="fr-FR" dirty="0">
                <a:highlight>
                  <a:srgbClr val="00FF00"/>
                </a:highlight>
              </a:rPr>
              <a:t> </a:t>
            </a:r>
            <a:r>
              <a:rPr lang="fr-FR" dirty="0" err="1">
                <a:highlight>
                  <a:srgbClr val="00FF00"/>
                </a:highlight>
              </a:rPr>
              <a:t>you</a:t>
            </a:r>
            <a:r>
              <a:rPr lang="fr-FR" dirty="0">
                <a:highlight>
                  <a:srgbClr val="00FF00"/>
                </a:highlight>
              </a:rPr>
              <a:t> like a dessert?</a:t>
            </a:r>
          </a:p>
          <a:p>
            <a:pPr marL="342900" indent="-342900" algn="l">
              <a:buFontTx/>
              <a:buChar char="-"/>
            </a:pPr>
            <a:endParaRPr lang="fr-FR" dirty="0"/>
          </a:p>
          <a:p>
            <a:pPr marL="342900" indent="-342900" algn="l">
              <a:buFontTx/>
              <a:buChar char="-"/>
            </a:pPr>
            <a:r>
              <a:rPr lang="fr-FR" dirty="0" err="1">
                <a:highlight>
                  <a:srgbClr val="FFFF00"/>
                </a:highlight>
              </a:rPr>
              <a:t>What</a:t>
            </a:r>
            <a:r>
              <a:rPr lang="fr-FR" dirty="0">
                <a:highlight>
                  <a:srgbClr val="FFFF00"/>
                </a:highlight>
              </a:rPr>
              <a:t> </a:t>
            </a:r>
            <a:r>
              <a:rPr lang="fr-FR" dirty="0" err="1">
                <a:highlight>
                  <a:srgbClr val="FFFF00"/>
                </a:highlight>
              </a:rPr>
              <a:t>would</a:t>
            </a:r>
            <a:r>
              <a:rPr lang="fr-FR" dirty="0">
                <a:highlight>
                  <a:srgbClr val="FFFF00"/>
                </a:highlight>
              </a:rPr>
              <a:t> </a:t>
            </a:r>
            <a:r>
              <a:rPr lang="fr-FR" dirty="0" err="1">
                <a:highlight>
                  <a:srgbClr val="FFFF00"/>
                </a:highlight>
              </a:rPr>
              <a:t>you</a:t>
            </a:r>
            <a:r>
              <a:rPr lang="fr-FR" dirty="0">
                <a:highlight>
                  <a:srgbClr val="FFFF00"/>
                </a:highlight>
              </a:rPr>
              <a:t> like for dessert?</a:t>
            </a:r>
          </a:p>
          <a:p>
            <a:pPr marL="342900" indent="-342900" algn="l">
              <a:buFontTx/>
              <a:buChar char="-"/>
            </a:pPr>
            <a:r>
              <a:rPr lang="fr-FR" dirty="0" err="1">
                <a:highlight>
                  <a:srgbClr val="00FF00"/>
                </a:highlight>
              </a:rPr>
              <a:t>Would</a:t>
            </a:r>
            <a:r>
              <a:rPr lang="fr-FR" dirty="0">
                <a:highlight>
                  <a:srgbClr val="00FF00"/>
                </a:highlight>
              </a:rPr>
              <a:t> </a:t>
            </a:r>
            <a:r>
              <a:rPr lang="fr-FR" dirty="0" err="1">
                <a:highlight>
                  <a:srgbClr val="00FF00"/>
                </a:highlight>
              </a:rPr>
              <a:t>you</a:t>
            </a:r>
            <a:r>
              <a:rPr lang="fr-FR" dirty="0">
                <a:highlight>
                  <a:srgbClr val="00FF00"/>
                </a:highlight>
              </a:rPr>
              <a:t> like a coffee?</a:t>
            </a:r>
          </a:p>
          <a:p>
            <a:pPr marL="342900" indent="-342900" algn="l">
              <a:buFontTx/>
              <a:buChar char="-"/>
            </a:pPr>
            <a:endParaRPr lang="fr-FR" dirty="0"/>
          </a:p>
          <a:p>
            <a:pPr marL="342900" indent="-342900" algn="l">
              <a:buFontTx/>
              <a:buChar char="-"/>
            </a:pPr>
            <a:endParaRPr lang="fr-FR" dirty="0"/>
          </a:p>
          <a:p>
            <a:pPr marL="342900" indent="-342900" algn="l">
              <a:buFontTx/>
              <a:buChar char="-"/>
            </a:pPr>
            <a:endParaRPr lang="fr-FR" dirty="0"/>
          </a:p>
          <a:p>
            <a:pPr algn="l"/>
            <a:r>
              <a:rPr lang="fr-FR" dirty="0"/>
              <a:t>2. (pas de </a:t>
            </a:r>
            <a:r>
              <a:rPr lang="fr-FR" dirty="0" err="1"/>
              <a:t>probléme</a:t>
            </a:r>
            <a:r>
              <a:rPr lang="fr-FR"/>
              <a:t>) </a:t>
            </a:r>
            <a:endParaRPr lang="fr-FR" dirty="0"/>
          </a:p>
        </p:txBody>
      </p:sp>
      <p:cxnSp>
        <p:nvCxnSpPr>
          <p:cNvPr id="5" name="Connecteur droit 4">
            <a:extLst>
              <a:ext uri="{FF2B5EF4-FFF2-40B4-BE49-F238E27FC236}">
                <a16:creationId xmlns:a16="http://schemas.microsoft.com/office/drawing/2014/main" id="{5F44DB26-33C9-4242-A28A-531C9DBFDBD9}"/>
              </a:ext>
            </a:extLst>
          </p:cNvPr>
          <p:cNvCxnSpPr>
            <a:cxnSpLocks/>
          </p:cNvCxnSpPr>
          <p:nvPr/>
        </p:nvCxnSpPr>
        <p:spPr>
          <a:xfrm>
            <a:off x="6007100" y="1140619"/>
            <a:ext cx="0" cy="4011244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" name="Sous-titre 2">
            <a:extLst>
              <a:ext uri="{FF2B5EF4-FFF2-40B4-BE49-F238E27FC236}">
                <a16:creationId xmlns:a16="http://schemas.microsoft.com/office/drawing/2014/main" id="{A7480120-C74B-40CF-B60B-C66D95BC0C81}"/>
              </a:ext>
            </a:extLst>
          </p:cNvPr>
          <p:cNvSpPr txBox="1">
            <a:spLocks/>
          </p:cNvSpPr>
          <p:nvPr/>
        </p:nvSpPr>
        <p:spPr>
          <a:xfrm>
            <a:off x="6324600" y="1140618"/>
            <a:ext cx="5696413" cy="5327089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fr-FR" dirty="0" err="1"/>
              <a:t>Answers</a:t>
            </a:r>
            <a:r>
              <a:rPr lang="fr-FR" dirty="0"/>
              <a:t>: (réponses)</a:t>
            </a:r>
          </a:p>
          <a:p>
            <a:pPr marL="342900" indent="-342900" algn="l">
              <a:buFontTx/>
              <a:buChar char="-"/>
            </a:pPr>
            <a:r>
              <a:rPr lang="fr-FR" dirty="0">
                <a:highlight>
                  <a:srgbClr val="FFFF00"/>
                </a:highlight>
              </a:rPr>
              <a:t>I </a:t>
            </a:r>
            <a:r>
              <a:rPr lang="fr-FR" dirty="0" err="1">
                <a:highlight>
                  <a:srgbClr val="FFFF00"/>
                </a:highlight>
              </a:rPr>
              <a:t>would</a:t>
            </a:r>
            <a:r>
              <a:rPr lang="fr-FR" dirty="0">
                <a:highlight>
                  <a:srgbClr val="FFFF00"/>
                </a:highlight>
              </a:rPr>
              <a:t> like a… </a:t>
            </a:r>
            <a:r>
              <a:rPr lang="fr-FR" dirty="0"/>
              <a:t>(Je voudrais un/une…)</a:t>
            </a:r>
          </a:p>
          <a:p>
            <a:pPr marL="342900" indent="-342900" algn="l">
              <a:buFontTx/>
              <a:buChar char="-"/>
            </a:pPr>
            <a:endParaRPr lang="fr-FR" dirty="0"/>
          </a:p>
          <a:p>
            <a:pPr algn="l"/>
            <a:r>
              <a:rPr lang="fr-FR" dirty="0"/>
              <a:t>                    </a:t>
            </a:r>
            <a:r>
              <a:rPr lang="fr-FR" dirty="0">
                <a:highlight>
                  <a:srgbClr val="FFFF00"/>
                </a:highlight>
              </a:rPr>
              <a:t>‘’</a:t>
            </a:r>
          </a:p>
          <a:p>
            <a:pPr marL="342900" indent="-342900" algn="l">
              <a:buFontTx/>
              <a:buChar char="-"/>
            </a:pPr>
            <a:r>
              <a:rPr lang="fr-FR" dirty="0">
                <a:highlight>
                  <a:srgbClr val="00FF00"/>
                </a:highlight>
              </a:rPr>
              <a:t>Yes, I </a:t>
            </a:r>
            <a:r>
              <a:rPr lang="fr-FR" dirty="0" err="1">
                <a:highlight>
                  <a:srgbClr val="00FF00"/>
                </a:highlight>
              </a:rPr>
              <a:t>would</a:t>
            </a:r>
            <a:r>
              <a:rPr lang="fr-FR" dirty="0">
                <a:highlight>
                  <a:srgbClr val="00FF00"/>
                </a:highlight>
              </a:rPr>
              <a:t> like a dessert. /</a:t>
            </a:r>
          </a:p>
          <a:p>
            <a:pPr marL="342900" indent="-342900" algn="l">
              <a:buFontTx/>
              <a:buChar char="-"/>
            </a:pPr>
            <a:r>
              <a:rPr lang="fr-FR" dirty="0">
                <a:highlight>
                  <a:srgbClr val="00FF00"/>
                </a:highlight>
              </a:rPr>
              <a:t> No, I </a:t>
            </a:r>
            <a:r>
              <a:rPr lang="fr-FR" dirty="0" err="1">
                <a:highlight>
                  <a:srgbClr val="00FF00"/>
                </a:highlight>
              </a:rPr>
              <a:t>wouldn’t</a:t>
            </a:r>
            <a:r>
              <a:rPr lang="fr-FR" dirty="0">
                <a:highlight>
                  <a:srgbClr val="00FF00"/>
                </a:highlight>
              </a:rPr>
              <a:t> like a dessert.</a:t>
            </a:r>
          </a:p>
          <a:p>
            <a:pPr marL="342900" indent="-342900" algn="l">
              <a:buFontTx/>
              <a:buChar char="-"/>
            </a:pPr>
            <a:r>
              <a:rPr lang="fr-FR" dirty="0">
                <a:highlight>
                  <a:srgbClr val="FFFF00"/>
                </a:highlight>
              </a:rPr>
              <a:t>I </a:t>
            </a:r>
            <a:r>
              <a:rPr lang="fr-FR" dirty="0" err="1">
                <a:highlight>
                  <a:srgbClr val="FFFF00"/>
                </a:highlight>
              </a:rPr>
              <a:t>would</a:t>
            </a:r>
            <a:r>
              <a:rPr lang="fr-FR" dirty="0">
                <a:highlight>
                  <a:srgbClr val="FFFF00"/>
                </a:highlight>
              </a:rPr>
              <a:t> like a…</a:t>
            </a:r>
          </a:p>
          <a:p>
            <a:pPr marL="342900" indent="-342900" algn="l">
              <a:buFontTx/>
              <a:buChar char="-"/>
            </a:pPr>
            <a:r>
              <a:rPr lang="fr-FR" dirty="0">
                <a:highlight>
                  <a:srgbClr val="00FF00"/>
                </a:highlight>
              </a:rPr>
              <a:t>Yes, …</a:t>
            </a:r>
          </a:p>
          <a:p>
            <a:pPr marL="342900" indent="-342900" algn="l">
              <a:buFontTx/>
              <a:buChar char="-"/>
            </a:pPr>
            <a:r>
              <a:rPr lang="fr-FR" dirty="0">
                <a:highlight>
                  <a:srgbClr val="00FF00"/>
                </a:highlight>
              </a:rPr>
              <a:t>No, …</a:t>
            </a:r>
          </a:p>
          <a:p>
            <a:pPr marL="342900" indent="-342900" algn="l">
              <a:buFontTx/>
              <a:buChar char="-"/>
            </a:pPr>
            <a:endParaRPr lang="fr-FR" dirty="0">
              <a:highlight>
                <a:srgbClr val="00FF00"/>
              </a:highlight>
            </a:endParaRPr>
          </a:p>
          <a:p>
            <a:pPr marL="342900" indent="-342900" algn="l">
              <a:buFontTx/>
              <a:buChar char="-"/>
            </a:pPr>
            <a:endParaRPr lang="fr-FR" dirty="0">
              <a:highlight>
                <a:srgbClr val="00FF00"/>
              </a:highlight>
            </a:endParaRPr>
          </a:p>
          <a:p>
            <a:pPr algn="l"/>
            <a:r>
              <a:rPr lang="fr-FR" dirty="0"/>
              <a:t>1. I </a:t>
            </a:r>
            <a:r>
              <a:rPr lang="fr-FR" dirty="0" err="1"/>
              <a:t>would</a:t>
            </a:r>
            <a:r>
              <a:rPr lang="fr-FR" dirty="0"/>
              <a:t> like to </a:t>
            </a:r>
            <a:r>
              <a:rPr lang="fr-FR" dirty="0" err="1"/>
              <a:t>pay</a:t>
            </a:r>
            <a:r>
              <a:rPr lang="fr-FR" dirty="0"/>
              <a:t>.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62BBCE27-B50F-4B74-924C-96A842BB35E3}"/>
              </a:ext>
            </a:extLst>
          </p:cNvPr>
          <p:cNvSpPr txBox="1"/>
          <p:nvPr/>
        </p:nvSpPr>
        <p:spPr>
          <a:xfrm>
            <a:off x="4495610" y="289144"/>
            <a:ext cx="261327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3200" dirty="0"/>
              <a:t>In a restaurant</a:t>
            </a:r>
          </a:p>
        </p:txBody>
      </p:sp>
    </p:spTree>
    <p:extLst>
      <p:ext uri="{BB962C8B-B14F-4D97-AF65-F5344CB8AC3E}">
        <p14:creationId xmlns:p14="http://schemas.microsoft.com/office/powerpoint/2010/main" val="3665787247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108</Words>
  <Application>Microsoft Office PowerPoint</Application>
  <PresentationFormat>Grand écran</PresentationFormat>
  <Paragraphs>25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Thème Office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Eleve</dc:creator>
  <cp:lastModifiedBy>Eleve</cp:lastModifiedBy>
  <cp:revision>3</cp:revision>
  <dcterms:created xsi:type="dcterms:W3CDTF">2024-11-13T08:54:59Z</dcterms:created>
  <dcterms:modified xsi:type="dcterms:W3CDTF">2024-11-13T09:05:37Z</dcterms:modified>
</cp:coreProperties>
</file>