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21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74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B225C0-5B2B-4120-93B1-DF38AD2442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58169F5-D987-427F-A1CC-42C5FAEFF5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D688A7E-6690-413D-998B-15E5CE796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CE52A-C926-4D94-AF3D-308B9A0BBCE6}" type="datetimeFigureOut">
              <a:rPr lang="fr-FR" smtClean="0"/>
              <a:t>07/02/2024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679A37C-C416-4B23-96C2-9AD49554A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D9CC878-A51C-4ACA-A01E-4DAB7CA7B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BCACD-D106-4B10-93B7-A3907E760F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0008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F67A70-4F0B-421D-9A9C-84A0AE66A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548EC53-41EB-4653-91E8-D405AC0030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6540A47-D01D-45C2-A722-AF5B96DD1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CE52A-C926-4D94-AF3D-308B9A0BBCE6}" type="datetimeFigureOut">
              <a:rPr lang="fr-FR" smtClean="0"/>
              <a:t>07/02/2024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294BFAD-CFC8-4B7A-B86D-41C2620D2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F51090E-82EE-44D0-AF67-C36AA3FC9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BCACD-D106-4B10-93B7-A3907E760F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1623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AC1A5EF-A327-443D-A17C-81E0394CEE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7240BB3-C235-4763-ADF4-21E5F75C8D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297D8F5-C58B-4ACE-81FE-5D8A20B1C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CE52A-C926-4D94-AF3D-308B9A0BBCE6}" type="datetimeFigureOut">
              <a:rPr lang="fr-FR" smtClean="0"/>
              <a:t>07/02/2024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3BFD7E9-9558-488E-ACDA-442657A052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7A93B57-8834-42A6-B8CF-BBAD24D1D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BCACD-D106-4B10-93B7-A3907E760F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6418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A117CE-AEE2-4B27-AD5C-F26C2474B3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DE953F-4426-4D35-8D47-CEDFBA72BA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D985F4C-349C-43D7-90EE-2CB11F8A8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CE52A-C926-4D94-AF3D-308B9A0BBCE6}" type="datetimeFigureOut">
              <a:rPr lang="fr-FR" smtClean="0"/>
              <a:t>07/02/2024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2883997-84C9-4E6B-B216-E9A7F8E47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840E349-27FA-4E41-AEBC-95FEDAF2F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BCACD-D106-4B10-93B7-A3907E760F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1865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39C4BA-39CE-4DDE-8B83-34B8C535A0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947466B-1734-402A-8EFC-260F6EA51F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7DB71C7-770A-4FE5-9B9F-656117320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CE52A-C926-4D94-AF3D-308B9A0BBCE6}" type="datetimeFigureOut">
              <a:rPr lang="fr-FR" smtClean="0"/>
              <a:t>07/02/2024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E65F6AC-127B-4171-AC28-8C3F3D4DB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C0EAED5-DD84-4965-82F1-E8834F110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BCACD-D106-4B10-93B7-A3907E760F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2088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DB4449-9E06-4A93-A29F-A01A8F6E0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3EC6A61-56C5-4DDF-B2E6-A98F50E08C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5D5AE25-EC73-401A-A173-E1A297DAA8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E24DB88-DC1B-4D23-B041-56FA31B23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CE52A-C926-4D94-AF3D-308B9A0BBCE6}" type="datetimeFigureOut">
              <a:rPr lang="fr-FR" smtClean="0"/>
              <a:t>07/02/2024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A0CD52B-25D7-4195-AEF2-CF5DDEFBA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173DB3F-FA26-4881-9C74-D4255AFB7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BCACD-D106-4B10-93B7-A3907E760F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8580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7F85B5-D409-4A47-B2ED-56A74F870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B1C981C-51A8-48E4-AB8F-E50CF4B9CC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14EEA9A-6690-4C7F-A60B-714462AE4A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8D90F0E-9CB4-4389-A8B1-8043506B8B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A920168-143E-4A10-AA89-EA71573D3B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66E7C32-4F16-44B6-8699-BEC7FFCD3D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CE52A-C926-4D94-AF3D-308B9A0BBCE6}" type="datetimeFigureOut">
              <a:rPr lang="fr-FR" smtClean="0"/>
              <a:t>07/02/2024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81772BA-6147-40FE-BD0E-7CCB56FF2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5AD9255-B189-410F-AB77-6726FCFD1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BCACD-D106-4B10-93B7-A3907E760F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3198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2E782C-9BE0-460B-9319-18C8BAF67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52A2D36-FB87-4E4D-BB4A-D4E2EA35E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CE52A-C926-4D94-AF3D-308B9A0BBCE6}" type="datetimeFigureOut">
              <a:rPr lang="fr-FR" smtClean="0"/>
              <a:t>07/02/2024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2C0B352-CAE3-4279-B289-395D2690F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FF0463C-BDE3-4B1D-97F2-7067FB1DB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BCACD-D106-4B10-93B7-A3907E760F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1512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A7A08ED-9908-4976-9557-57CEFBBD2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CE52A-C926-4D94-AF3D-308B9A0BBCE6}" type="datetimeFigureOut">
              <a:rPr lang="fr-FR" smtClean="0"/>
              <a:t>07/02/2024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348F21C-6C69-4ED1-8CDA-97F712742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EDD07F5-0625-40D6-8953-801009BBC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BCACD-D106-4B10-93B7-A3907E760F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804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430D8C-BB7C-456B-A5F0-F7AE8B3F0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22E93F2-6021-4F74-8724-D53242481B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69F3EA8-096C-45FB-BED1-DB421CC524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563D629-9BAF-4D63-9B88-ECC2D4E68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CE52A-C926-4D94-AF3D-308B9A0BBCE6}" type="datetimeFigureOut">
              <a:rPr lang="fr-FR" smtClean="0"/>
              <a:t>07/02/2024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9075571-CD4D-4357-9DBE-EF0DEEF68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EAC7271-7535-47FE-859F-1F432A1AA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BCACD-D106-4B10-93B7-A3907E760F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3880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C94E1E-6FF7-4793-A810-0507266DA4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330CA35-62D1-464B-90E6-DBDF952247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BE677CA-EB4E-42E7-9CF7-9CF6EE482F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61EFD66-2AC8-4573-8653-58CB64D50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CE52A-C926-4D94-AF3D-308B9A0BBCE6}" type="datetimeFigureOut">
              <a:rPr lang="fr-FR" smtClean="0"/>
              <a:t>07/02/2024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67581AC-8919-499A-9EE3-4A88E560C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AF5998E-B454-4F37-A1B1-77A11AA3C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BCACD-D106-4B10-93B7-A3907E760F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0750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1E386CEA-0F9F-4C5F-B8BC-AC81D3134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A6363CE-26E7-4530-8C09-CECE976405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BCF079F-B7AB-4FB0-8E67-7C66665A61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7CE52A-C926-4D94-AF3D-308B9A0BBCE6}" type="datetimeFigureOut">
              <a:rPr lang="fr-FR" smtClean="0"/>
              <a:t>07/02/2024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7FA9D32-8648-42D4-8609-E42D21FE00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160C677-572A-464F-990A-B3A7213190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DBCACD-D106-4B10-93B7-A3907E760F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5903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B1CDD930-3144-4275-AD00-8C65F07849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66002"/>
            <a:ext cx="12192000" cy="4525996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DD96F9AD-709A-4400-8CE3-4AF61EA38F94}"/>
              </a:ext>
            </a:extLst>
          </p:cNvPr>
          <p:cNvSpPr txBox="1"/>
          <p:nvPr/>
        </p:nvSpPr>
        <p:spPr>
          <a:xfrm>
            <a:off x="1549823" y="2233099"/>
            <a:ext cx="20553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>
                <a:latin typeface="Berlin Sans FB" panose="020E0602020502020306" pitchFamily="34" charset="0"/>
              </a:rPr>
              <a:t>Joshua Perry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C56FC2E-25BD-49CA-8BD6-EBEDB5B48B8C}"/>
              </a:ext>
            </a:extLst>
          </p:cNvPr>
          <p:cNvSpPr txBox="1"/>
          <p:nvPr/>
        </p:nvSpPr>
        <p:spPr>
          <a:xfrm>
            <a:off x="7138289" y="2233099"/>
            <a:ext cx="18726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 err="1">
                <a:latin typeface="Berlin Sans FB" panose="020E0602020502020306" pitchFamily="34" charset="0"/>
              </a:rPr>
              <a:t>Sixteen</a:t>
            </a:r>
            <a:r>
              <a:rPr lang="fr-FR" sz="2800" dirty="0">
                <a:latin typeface="Berlin Sans FB" panose="020E0602020502020306" pitchFamily="34" charset="0"/>
              </a:rPr>
              <a:t> (16)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BCF8640-E5A3-4FE0-A405-72089B8EBCE4}"/>
              </a:ext>
            </a:extLst>
          </p:cNvPr>
          <p:cNvSpPr txBox="1"/>
          <p:nvPr/>
        </p:nvSpPr>
        <p:spPr>
          <a:xfrm>
            <a:off x="1359672" y="3065007"/>
            <a:ext cx="18822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>
                <a:latin typeface="Berlin Sans FB" panose="020E0602020502020306" pitchFamily="34" charset="0"/>
              </a:rPr>
              <a:t>Manchester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94D6157-D09C-408E-B59B-F98CAF358D69}"/>
              </a:ext>
            </a:extLst>
          </p:cNvPr>
          <p:cNvSpPr txBox="1"/>
          <p:nvPr/>
        </p:nvSpPr>
        <p:spPr>
          <a:xfrm>
            <a:off x="7820593" y="3065007"/>
            <a:ext cx="12025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>
                <a:latin typeface="Berlin Sans FB" panose="020E0602020502020306" pitchFamily="34" charset="0"/>
              </a:rPr>
              <a:t>English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C5EBC041-2FF5-422D-B39A-AD51D84ECB22}"/>
              </a:ext>
            </a:extLst>
          </p:cNvPr>
          <p:cNvSpPr txBox="1"/>
          <p:nvPr/>
        </p:nvSpPr>
        <p:spPr>
          <a:xfrm>
            <a:off x="1549823" y="3855282"/>
            <a:ext cx="52661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>
                <a:latin typeface="Berlin Sans FB" panose="020E0602020502020306" pitchFamily="34" charset="0"/>
              </a:rPr>
              <a:t>Parents, one </a:t>
            </a:r>
            <a:r>
              <a:rPr lang="fr-FR" sz="2800" dirty="0" err="1">
                <a:latin typeface="Berlin Sans FB" panose="020E0602020502020306" pitchFamily="34" charset="0"/>
              </a:rPr>
              <a:t>sister</a:t>
            </a:r>
            <a:r>
              <a:rPr lang="fr-FR" sz="2800" dirty="0">
                <a:latin typeface="Berlin Sans FB" panose="020E0602020502020306" pitchFamily="34" charset="0"/>
              </a:rPr>
              <a:t> Ally, and a dog.</a:t>
            </a:r>
          </a:p>
        </p:txBody>
      </p:sp>
    </p:spTree>
    <p:extLst>
      <p:ext uri="{BB962C8B-B14F-4D97-AF65-F5344CB8AC3E}">
        <p14:creationId xmlns:p14="http://schemas.microsoft.com/office/powerpoint/2010/main" val="1524471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4C95161E-1E4C-40D8-B209-B3BC0D7730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145" y="1028365"/>
            <a:ext cx="11785737" cy="2906072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EBBC0FBD-103E-46FE-97E1-7FBE3D909552}"/>
              </a:ext>
            </a:extLst>
          </p:cNvPr>
          <p:cNvSpPr txBox="1"/>
          <p:nvPr/>
        </p:nvSpPr>
        <p:spPr>
          <a:xfrm>
            <a:off x="1801493" y="1835070"/>
            <a:ext cx="64363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err="1">
                <a:latin typeface="Berlin Sans FB" panose="020E0602020502020306" pitchFamily="34" charset="0"/>
              </a:rPr>
              <a:t>Cashier</a:t>
            </a:r>
            <a:r>
              <a:rPr lang="fr-FR" sz="3600" dirty="0">
                <a:latin typeface="Berlin Sans FB" panose="020E0602020502020306" pitchFamily="34" charset="0"/>
              </a:rPr>
              <a:t> in a </a:t>
            </a:r>
            <a:r>
              <a:rPr lang="fr-FR" sz="3600" dirty="0" err="1">
                <a:latin typeface="Berlin Sans FB" panose="020E0602020502020306" pitchFamily="34" charset="0"/>
              </a:rPr>
              <a:t>supermarket</a:t>
            </a:r>
            <a:r>
              <a:rPr lang="fr-FR" sz="3600" dirty="0">
                <a:latin typeface="Berlin Sans FB" panose="020E0602020502020306" pitchFamily="34" charset="0"/>
              </a:rPr>
              <a:t> (Tesco)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4816066A-E0BD-4FD8-9DC7-2B6C97AB3E13}"/>
              </a:ext>
            </a:extLst>
          </p:cNvPr>
          <p:cNvSpPr txBox="1"/>
          <p:nvPr/>
        </p:nvSpPr>
        <p:spPr>
          <a:xfrm>
            <a:off x="1801493" y="2782669"/>
            <a:ext cx="23695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>
                <a:latin typeface="Berlin Sans FB" panose="020E0602020502020306" pitchFamily="34" charset="0"/>
              </a:rPr>
              <a:t>Manchester</a:t>
            </a:r>
          </a:p>
        </p:txBody>
      </p:sp>
    </p:spTree>
    <p:extLst>
      <p:ext uri="{BB962C8B-B14F-4D97-AF65-F5344CB8AC3E}">
        <p14:creationId xmlns:p14="http://schemas.microsoft.com/office/powerpoint/2010/main" val="1401387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8E4421D8-5728-4E54-9DAE-57C0FE4118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3628" y="0"/>
            <a:ext cx="10724744" cy="6858000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D88C1684-1F45-48AB-81E3-4C2221BED160}"/>
              </a:ext>
            </a:extLst>
          </p:cNvPr>
          <p:cNvSpPr txBox="1"/>
          <p:nvPr/>
        </p:nvSpPr>
        <p:spPr>
          <a:xfrm>
            <a:off x="962594" y="1868626"/>
            <a:ext cx="17604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>
                <a:latin typeface="Berlin Sans FB" panose="020E0602020502020306" pitchFamily="34" charset="0"/>
              </a:rPr>
              <a:t>Monday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2955768-C6A0-4CF3-9712-34B827D817C9}"/>
              </a:ext>
            </a:extLst>
          </p:cNvPr>
          <p:cNvSpPr txBox="1"/>
          <p:nvPr/>
        </p:nvSpPr>
        <p:spPr>
          <a:xfrm>
            <a:off x="6210483" y="1868626"/>
            <a:ext cx="42066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>
                <a:latin typeface="Berlin Sans FB" panose="020E0602020502020306" pitchFamily="34" charset="0"/>
              </a:rPr>
              <a:t>4:00 pm to 6:00 pm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F253462-9CE5-43C7-BF6D-1736B156506C}"/>
              </a:ext>
            </a:extLst>
          </p:cNvPr>
          <p:cNvSpPr txBox="1"/>
          <p:nvPr/>
        </p:nvSpPr>
        <p:spPr>
          <a:xfrm>
            <a:off x="1021317" y="2952204"/>
            <a:ext cx="19415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>
                <a:latin typeface="Berlin Sans FB" panose="020E0602020502020306" pitchFamily="34" charset="0"/>
              </a:rPr>
              <a:t>Thursday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9323255F-1AC8-4D6B-B14D-3A2E70FB2762}"/>
              </a:ext>
            </a:extLst>
          </p:cNvPr>
          <p:cNvSpPr txBox="1"/>
          <p:nvPr/>
        </p:nvSpPr>
        <p:spPr>
          <a:xfrm>
            <a:off x="962594" y="3926725"/>
            <a:ext cx="14189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>
                <a:latin typeface="Berlin Sans FB" panose="020E0602020502020306" pitchFamily="34" charset="0"/>
              </a:rPr>
              <a:t>Friday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19B79924-C618-4F0B-8E1B-9E840A635CBA}"/>
              </a:ext>
            </a:extLst>
          </p:cNvPr>
          <p:cNvSpPr txBox="1"/>
          <p:nvPr/>
        </p:nvSpPr>
        <p:spPr>
          <a:xfrm>
            <a:off x="6210483" y="2885092"/>
            <a:ext cx="42066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>
                <a:latin typeface="Berlin Sans FB" panose="020E0602020502020306" pitchFamily="34" charset="0"/>
              </a:rPr>
              <a:t>4:00 pm to 6:00 pm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DB57B13-FBE3-4280-874D-DC9C666C8CDD}"/>
              </a:ext>
            </a:extLst>
          </p:cNvPr>
          <p:cNvSpPr txBox="1"/>
          <p:nvPr/>
        </p:nvSpPr>
        <p:spPr>
          <a:xfrm>
            <a:off x="6210483" y="3926724"/>
            <a:ext cx="42066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>
                <a:latin typeface="Berlin Sans FB" panose="020E0602020502020306" pitchFamily="34" charset="0"/>
              </a:rPr>
              <a:t>4:00 pm to 6:00 pm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6B32CB4D-85A5-4664-82C5-EA4BCAE234E5}"/>
              </a:ext>
            </a:extLst>
          </p:cNvPr>
          <p:cNvSpPr txBox="1"/>
          <p:nvPr/>
        </p:nvSpPr>
        <p:spPr>
          <a:xfrm>
            <a:off x="962594" y="4901246"/>
            <a:ext cx="24112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err="1">
                <a:latin typeface="Berlin Sans FB" panose="020E0602020502020306" pitchFamily="34" charset="0"/>
              </a:rPr>
              <a:t>Wednesday</a:t>
            </a:r>
            <a:endParaRPr lang="fr-FR" sz="3600" dirty="0">
              <a:latin typeface="Berlin Sans FB" panose="020E0602020502020306" pitchFamily="34" charset="0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44264B81-53BD-48BD-9ED5-2E14C56D5530}"/>
              </a:ext>
            </a:extLst>
          </p:cNvPr>
          <p:cNvSpPr txBox="1"/>
          <p:nvPr/>
        </p:nvSpPr>
        <p:spPr>
          <a:xfrm>
            <a:off x="6210483" y="4901245"/>
            <a:ext cx="39725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>
                <a:latin typeface="Berlin Sans FB" panose="020E0602020502020306" pitchFamily="34" charset="0"/>
              </a:rPr>
              <a:t>1:00 pm to 5:00 pm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85B0553F-3BF1-4716-BD01-5E78232425BC}"/>
              </a:ext>
            </a:extLst>
          </p:cNvPr>
          <p:cNvSpPr txBox="1"/>
          <p:nvPr/>
        </p:nvSpPr>
        <p:spPr>
          <a:xfrm>
            <a:off x="948490" y="5904408"/>
            <a:ext cx="19543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>
                <a:latin typeface="Berlin Sans FB" panose="020E0602020502020306" pitchFamily="34" charset="0"/>
              </a:rPr>
              <a:t>Saturday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1CDADFA4-F2BF-45DC-996A-4A96E9291C01}"/>
              </a:ext>
            </a:extLst>
          </p:cNvPr>
          <p:cNvSpPr txBox="1"/>
          <p:nvPr/>
        </p:nvSpPr>
        <p:spPr>
          <a:xfrm>
            <a:off x="6210483" y="5904408"/>
            <a:ext cx="42146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>
                <a:latin typeface="Berlin Sans FB" panose="020E0602020502020306" pitchFamily="34" charset="0"/>
              </a:rPr>
              <a:t>12:00 pm to 6:00 pm</a:t>
            </a:r>
          </a:p>
        </p:txBody>
      </p:sp>
    </p:spTree>
    <p:extLst>
      <p:ext uri="{BB962C8B-B14F-4D97-AF65-F5344CB8AC3E}">
        <p14:creationId xmlns:p14="http://schemas.microsoft.com/office/powerpoint/2010/main" val="12379820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BC9EBB41-12D1-4E59-881F-0C1C703BCF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570" y="2471604"/>
            <a:ext cx="11888859" cy="1914792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AE58673E-A6B6-4E33-81D1-6FA91A3126EB}"/>
              </a:ext>
            </a:extLst>
          </p:cNvPr>
          <p:cNvSpPr txBox="1"/>
          <p:nvPr/>
        </p:nvSpPr>
        <p:spPr>
          <a:xfrm>
            <a:off x="3593118" y="2279687"/>
            <a:ext cx="27270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>
                <a:latin typeface="Berlin Sans FB" panose="020E0602020502020306" pitchFamily="34" charset="0"/>
              </a:rPr>
              <a:t>£3.80    (£7.5)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2757E16B-76EF-47FA-8920-301F9AE72F57}"/>
              </a:ext>
            </a:extLst>
          </p:cNvPr>
          <p:cNvSpPr txBox="1"/>
          <p:nvPr/>
        </p:nvSpPr>
        <p:spPr>
          <a:xfrm>
            <a:off x="3695184" y="3285652"/>
            <a:ext cx="26276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>
                <a:latin typeface="Berlin Sans FB" panose="020E0602020502020306" pitchFamily="34" charset="0"/>
              </a:rPr>
              <a:t>£</a:t>
            </a:r>
            <a:r>
              <a:rPr lang="fr-FR" sz="3600">
                <a:latin typeface="Berlin Sans FB" panose="020E0602020502020306" pitchFamily="34" charset="0"/>
              </a:rPr>
              <a:t>315    (£675)</a:t>
            </a:r>
            <a:endParaRPr lang="fr-FR" sz="3600" dirty="0"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28078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E30E5B5A-D367-41B0-8526-F46250BE9B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7840" y="0"/>
            <a:ext cx="8256319" cy="6858000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F999624B-63AF-4E0D-BC72-4926CF2EAA1E}"/>
              </a:ext>
            </a:extLst>
          </p:cNvPr>
          <p:cNvSpPr txBox="1"/>
          <p:nvPr/>
        </p:nvSpPr>
        <p:spPr>
          <a:xfrm>
            <a:off x="2468994" y="2859926"/>
            <a:ext cx="50193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>
                <a:latin typeface="Berlin Sans FB" panose="020E0602020502020306" pitchFamily="34" charset="0"/>
              </a:rPr>
              <a:t>Il doit beaucoup marcher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C6ACDC4D-529A-4398-8C16-C7E87A794FD0}"/>
              </a:ext>
            </a:extLst>
          </p:cNvPr>
          <p:cNvSpPr txBox="1"/>
          <p:nvPr/>
        </p:nvSpPr>
        <p:spPr>
          <a:xfrm>
            <a:off x="2468993" y="3506257"/>
            <a:ext cx="112245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>
                <a:latin typeface="Berlin Sans FB" panose="020E0602020502020306" pitchFamily="34" charset="0"/>
              </a:rPr>
              <a:t>Il doit être gentil et poli avec les clients pas sympathiques  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90A8A621-77B8-4E18-B757-91739A295C73}"/>
              </a:ext>
            </a:extLst>
          </p:cNvPr>
          <p:cNvSpPr txBox="1"/>
          <p:nvPr/>
        </p:nvSpPr>
        <p:spPr>
          <a:xfrm>
            <a:off x="2468993" y="4338166"/>
            <a:ext cx="79095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>
                <a:latin typeface="Berlin Sans FB" panose="020E0602020502020306" pitchFamily="34" charset="0"/>
              </a:rPr>
              <a:t>Il n’aime pas son chef car il est trop strict.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5E2989A-3BDB-45FF-A0A0-1C66F64E7A4B}"/>
              </a:ext>
            </a:extLst>
          </p:cNvPr>
          <p:cNvSpPr txBox="1"/>
          <p:nvPr/>
        </p:nvSpPr>
        <p:spPr>
          <a:xfrm>
            <a:off x="2355373" y="460467"/>
            <a:ext cx="73821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>
                <a:latin typeface="Berlin Sans FB" panose="020E0602020502020306" pitchFamily="34" charset="0"/>
              </a:rPr>
              <a:t>Il aime ses collègues car ils sont gentils.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6E6E447A-47F5-4BDB-926D-F6AFFEFC0597}"/>
              </a:ext>
            </a:extLst>
          </p:cNvPr>
          <p:cNvSpPr txBox="1"/>
          <p:nvPr/>
        </p:nvSpPr>
        <p:spPr>
          <a:xfrm>
            <a:off x="2468993" y="5102963"/>
            <a:ext cx="77524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>
                <a:latin typeface="Berlin Sans FB" panose="020E0602020502020306" pitchFamily="34" charset="0"/>
              </a:rPr>
              <a:t>Il travaille le samedi, il voit pas ses amis.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EDFD6194-34CE-4AD4-B688-EE7DAB0B33E0}"/>
              </a:ext>
            </a:extLst>
          </p:cNvPr>
          <p:cNvSpPr txBox="1"/>
          <p:nvPr/>
        </p:nvSpPr>
        <p:spPr>
          <a:xfrm>
            <a:off x="2468993" y="5867760"/>
            <a:ext cx="42114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>
                <a:latin typeface="Berlin Sans FB" panose="020E0602020502020306" pitchFamily="34" charset="0"/>
              </a:rPr>
              <a:t>Il est souvent fatigué.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300401BE-8111-421A-A189-A391B6316953}"/>
              </a:ext>
            </a:extLst>
          </p:cNvPr>
          <p:cNvSpPr txBox="1"/>
          <p:nvPr/>
        </p:nvSpPr>
        <p:spPr>
          <a:xfrm>
            <a:off x="2355372" y="1013865"/>
            <a:ext cx="93778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>
                <a:latin typeface="Berlin Sans FB" panose="020E0602020502020306" pitchFamily="34" charset="0"/>
              </a:rPr>
              <a:t>Il gagne de l’argent et il peut acheter </a:t>
            </a:r>
            <a:r>
              <a:rPr lang="fr-FR" sz="3600">
                <a:latin typeface="Berlin Sans FB" panose="020E0602020502020306" pitchFamily="34" charset="0"/>
              </a:rPr>
              <a:t>des choses.</a:t>
            </a:r>
            <a:endParaRPr lang="fr-FR" sz="3600" dirty="0"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565733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128</Words>
  <Application>Microsoft Office PowerPoint</Application>
  <PresentationFormat>Grand écran</PresentationFormat>
  <Paragraphs>26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Arial</vt:lpstr>
      <vt:lpstr>Berlin Sans FB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eleve</dc:creator>
  <cp:lastModifiedBy>eleve</cp:lastModifiedBy>
  <cp:revision>6</cp:revision>
  <dcterms:created xsi:type="dcterms:W3CDTF">2024-02-06T14:14:11Z</dcterms:created>
  <dcterms:modified xsi:type="dcterms:W3CDTF">2024-02-07T07:52:14Z</dcterms:modified>
</cp:coreProperties>
</file>