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58" r:id="rId17"/>
    <p:sldId id="259" r:id="rId18"/>
    <p:sldId id="260" r:id="rId19"/>
    <p:sldId id="261" r:id="rId20"/>
    <p:sldId id="26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3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83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62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35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62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467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09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0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7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0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2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29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5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27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52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A3D53A-107B-4064-8F98-F97B77443215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D97EC5-0C8C-4A93-BDFD-22D29ACC9C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53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77B48D-7BF2-470D-876B-50CD5CC8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8D6D25-60F3-4AAA-B269-B139C83159A0}"/>
              </a:ext>
            </a:extLst>
          </p:cNvPr>
          <p:cNvSpPr txBox="1"/>
          <p:nvPr/>
        </p:nvSpPr>
        <p:spPr>
          <a:xfrm>
            <a:off x="658041" y="1092795"/>
            <a:ext cx="4781147" cy="2971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n w="3175" cmpd="sng">
                  <a:noFill/>
                </a:ln>
                <a:latin typeface="Bell MT" panose="02020503060305020303" pitchFamily="18" charset="0"/>
                <a:ea typeface="+mj-ea"/>
                <a:cs typeface="+mj-cs"/>
              </a:rPr>
              <a:t>SUPERHEROES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n w="3175" cmpd="sng">
                  <a:noFill/>
                </a:ln>
                <a:latin typeface="Bell MT" panose="02020503060305020303" pitchFamily="18" charset="0"/>
                <a:ea typeface="+mj-ea"/>
                <a:cs typeface="+mj-cs"/>
              </a:rPr>
              <a:t>OUTFIT</a:t>
            </a:r>
          </a:p>
        </p:txBody>
      </p:sp>
      <p:pic>
        <p:nvPicPr>
          <p:cNvPr id="2050" name="Picture 2" descr="The lessons we can learn from our favorite superheroes - GenTwenty">
            <a:extLst>
              <a:ext uri="{FF2B5EF4-FFF2-40B4-BE49-F238E27FC236}">
                <a16:creationId xmlns:a16="http://schemas.microsoft.com/office/drawing/2014/main" id="{AAB18486-61E5-4AF5-8F73-556DBC273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22322"/>
          <a:stretch/>
        </p:blipFill>
        <p:spPr bwMode="auto">
          <a:xfrm>
            <a:off x="6096000" y="10"/>
            <a:ext cx="6095999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3DA8283-3FF4-47B3-9266-60768C743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EB65FF-EAD9-4242-80AE-A3FC7EB1E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8B5500-48F2-41FA-BD8C-3C2400F62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7B2E66-9934-4251-A5B0-A180C0CC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CDA1666-64EC-4838-B0E1-4D545ECE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CC99E35-6C12-4F89-8CDA-9FD8B3CEE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65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A6C2C7-04BD-4481-972B-5477A58C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BRIEFS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FF42994-2A4F-4492-987E-ADE6A7AD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217" y="1772841"/>
            <a:ext cx="5450437" cy="29825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90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4819F3-3B4B-4D5E-A460-33612A2C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 TIARA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6510B3-E4AD-48C7-BE97-F070487FA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217" y="1516673"/>
            <a:ext cx="5450437" cy="349493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54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BF5623-7D47-4C0F-8981-1D51189E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CLAWS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D8FA6B-B53D-4936-AA18-3C0CB534D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634" y="1097060"/>
            <a:ext cx="3983603" cy="43341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5469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5C2A0C-9301-4314-967F-8A30F255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 HOOD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382B4F-3830-49BC-891E-2782F61C9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924" y="1097060"/>
            <a:ext cx="2761022" cy="43341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45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AC97EB1-83D5-4220-AC9D-F2B4F0E4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LEGGINGS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94B8AC-8EA7-4EA0-8318-376E32CEA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738" y="1097060"/>
            <a:ext cx="2021395" cy="43341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5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9EA3FB5C-502B-4044-91F3-D3E1C09FC914}"/>
              </a:ext>
            </a:extLst>
          </p:cNvPr>
          <p:cNvSpPr txBox="1"/>
          <p:nvPr/>
        </p:nvSpPr>
        <p:spPr>
          <a:xfrm>
            <a:off x="7380407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GREEN LANTERN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AACBBE8-391B-4BB3-9E5D-4AAD5919B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91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F06C00F2-B572-45E1-994E-C15326E45B9C}"/>
              </a:ext>
            </a:extLst>
          </p:cNvPr>
          <p:cNvSpPr txBox="1"/>
          <p:nvPr/>
        </p:nvSpPr>
        <p:spPr>
          <a:xfrm>
            <a:off x="7380407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CAPTAIN AMERICA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B3C859-2BB0-4A56-B3C1-82B397C1E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4" r="989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5C66938-9726-4CF4-BF94-F65FE25E74DB}"/>
              </a:ext>
            </a:extLst>
          </p:cNvPr>
          <p:cNvSpPr txBox="1"/>
          <p:nvPr/>
        </p:nvSpPr>
        <p:spPr>
          <a:xfrm>
            <a:off x="7380407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IRONMAN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1AF9A49-8865-421F-A6EA-D84B235CA5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8994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2C9F780E-ED50-4410-80A5-0F8C05DAA6C0}"/>
              </a:ext>
            </a:extLst>
          </p:cNvPr>
          <p:cNvSpPr txBox="1"/>
          <p:nvPr/>
        </p:nvSpPr>
        <p:spPr>
          <a:xfrm>
            <a:off x="7360374" y="585216"/>
            <a:ext cx="3993426" cy="3312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WOLVERINE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4ECBB8D-764E-4475-AA31-B4ED0FFAC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437" y="0"/>
            <a:ext cx="65493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7EBE948-7699-49F8-A026-249EA00E9ECC}"/>
              </a:ext>
            </a:extLst>
          </p:cNvPr>
          <p:cNvSpPr txBox="1"/>
          <p:nvPr/>
        </p:nvSpPr>
        <p:spPr>
          <a:xfrm>
            <a:off x="7380407" y="743447"/>
            <a:ext cx="397338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latin typeface="+mj-lt"/>
                <a:ea typeface="+mj-ea"/>
                <a:cs typeface="+mj-cs"/>
              </a:rPr>
              <a:t>WONDER WOMAN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F29CE5-2406-4FA5-A6BF-3CB9D5722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90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3A3EBC-6C22-413D-A6F8-EADCB311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BOOTS</a:t>
            </a:r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2DDA6A9-E2E9-47C8-8EE8-1BF186F29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85" r="2" b="7018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5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244CCC0-822F-4E7D-9D25-82B089CD28B0}"/>
              </a:ext>
            </a:extLst>
          </p:cNvPr>
          <p:cNvSpPr txBox="1"/>
          <p:nvPr/>
        </p:nvSpPr>
        <p:spPr>
          <a:xfrm>
            <a:off x="4944753" y="628617"/>
            <a:ext cx="6559859" cy="3028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BATMAN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63F5BC-ED9C-43EB-A73A-88C734D50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 r="-3" b="12853"/>
          <a:stretch/>
        </p:blipFill>
        <p:spPr bwMode="auto">
          <a:xfrm>
            <a:off x="898492" y="628617"/>
            <a:ext cx="3589249" cy="5329789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329FA6-1565-4975-9D0C-030423BF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 CAPE</a:t>
            </a:r>
          </a:p>
        </p:txBody>
      </p:sp>
      <p:sp>
        <p:nvSpPr>
          <p:cNvPr id="46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CC8BA3-1448-4698-AF1B-F34C23EFF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62" r="-1" b="16583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691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19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A147E2-CDA3-4085-9BEF-66715E10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A MASK</a:t>
            </a:r>
          </a:p>
        </p:txBody>
      </p:sp>
      <p:grpSp>
        <p:nvGrpSpPr>
          <p:cNvPr id="37" name="Group 21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3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4089614-E72F-4DBD-A20A-3C42993FE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421" r="-2" b="15773"/>
          <a:stretch/>
        </p:blipFill>
        <p:spPr>
          <a:xfrm>
            <a:off x="834934" y="854087"/>
            <a:ext cx="9290304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33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8D177-5E53-40EB-93F9-FD7DD91D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GLOVES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2C79DC6-BB7E-47EA-A1B4-4F4D4FDB1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217" y="1317557"/>
            <a:ext cx="5450437" cy="389316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966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63D688-FB6C-418E-AEDF-0E2A1754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 SHIELD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3D9EAD6-627C-486D-B05D-EFE481B76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221" y="1097060"/>
            <a:ext cx="4556428" cy="43341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598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A31533-D7E5-426B-B2CE-87F3F12F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 BELT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90FCD3A-47E2-416C-AFDC-9B6AC625A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217" y="1293462"/>
            <a:ext cx="5450437" cy="394135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306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4D6F8EF-E2A2-4369-84B2-DBD25DCF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AN ARMOUR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4C7BFB9-2CD2-4D2A-8079-7533C5935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418" y="1097060"/>
            <a:ext cx="4362035" cy="43341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055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E665AC-C80A-4D28-A969-5D991CF7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 HELMET</a:t>
            </a:r>
          </a:p>
        </p:txBody>
      </p:sp>
      <p:sp useBgFill="1"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B4A176B-BE56-404C-8F94-B58107DE6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413" y="1097060"/>
            <a:ext cx="4156045" cy="43341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582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eur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</TotalTime>
  <Words>32</Words>
  <Application>Microsoft Office PowerPoint</Application>
  <PresentationFormat>Grand écran</PresentationFormat>
  <Paragraphs>21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Bell MT</vt:lpstr>
      <vt:lpstr>Century Gothic</vt:lpstr>
      <vt:lpstr>Wingdings 3</vt:lpstr>
      <vt:lpstr>Secteur</vt:lpstr>
      <vt:lpstr>Présentation PowerPoint</vt:lpstr>
      <vt:lpstr>BOOTS</vt:lpstr>
      <vt:lpstr>A CAPE</vt:lpstr>
      <vt:lpstr>A MASK</vt:lpstr>
      <vt:lpstr>GLOVES</vt:lpstr>
      <vt:lpstr>A SHIELD</vt:lpstr>
      <vt:lpstr>A BELT</vt:lpstr>
      <vt:lpstr>AN ARMOUR</vt:lpstr>
      <vt:lpstr>A HELMET</vt:lpstr>
      <vt:lpstr>BRIEFS</vt:lpstr>
      <vt:lpstr>A TIARA</vt:lpstr>
      <vt:lpstr>CLAWS</vt:lpstr>
      <vt:lpstr>A HOOD</vt:lpstr>
      <vt:lpstr>LEGGINGS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ANCELIN</dc:creator>
  <cp:lastModifiedBy>Lucie ANCELIN</cp:lastModifiedBy>
  <cp:revision>3</cp:revision>
  <dcterms:created xsi:type="dcterms:W3CDTF">2022-05-23T15:28:48Z</dcterms:created>
  <dcterms:modified xsi:type="dcterms:W3CDTF">2022-05-23T16:00:46Z</dcterms:modified>
</cp:coreProperties>
</file>