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1" r:id="rId3"/>
    <p:sldId id="272" r:id="rId4"/>
    <p:sldId id="273" r:id="rId5"/>
    <p:sldId id="274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69" r:id="rId20"/>
    <p:sldId id="258" r:id="rId21"/>
    <p:sldId id="259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E1009-8E0E-41DB-AB1F-FE0CD61B22E0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16793-8918-42CB-9CE1-6FA2CE8D169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737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09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2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93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18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60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108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299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70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83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05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56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CF7E9-2A9C-4F51-9E30-4CDD053091C5}" type="datetimeFigureOut">
              <a:rPr lang="fr-FR" smtClean="0"/>
              <a:pPr/>
              <a:t>15/06/2022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2B8B8-99B7-4C96-B17C-B4D7982BC2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92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0.png"/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12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2.png"/><Relationship Id="rId5" Type="http://schemas.openxmlformats.org/officeDocument/2006/relationships/image" Target="../media/image14.emf"/><Relationship Id="rId10" Type="http://schemas.openxmlformats.org/officeDocument/2006/relationships/image" Target="../media/image21.gif"/><Relationship Id="rId4" Type="http://schemas.openxmlformats.org/officeDocument/2006/relationships/image" Target="../media/image13.emf"/><Relationship Id="rId9" Type="http://schemas.openxmlformats.org/officeDocument/2006/relationships/image" Target="../media/image19.emf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F378A2-3556-49F3-BA5C-61A2646D4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1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ficher l'image d'origine">
            <a:extLst>
              <a:ext uri="{FF2B5EF4-FFF2-40B4-BE49-F238E27FC236}">
                <a16:creationId xmlns:a16="http://schemas.microsoft.com/office/drawing/2014/main" id="{6BA53065-FF87-4963-B098-F9CCE815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17132"/>
            <a:ext cx="3075749" cy="23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63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FFA884-B87E-481A-A233-B7CEA027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600" y="1396289"/>
            <a:ext cx="3754752" cy="1325563"/>
          </a:xfrm>
        </p:spPr>
        <p:txBody>
          <a:bodyPr>
            <a:normAutofit/>
          </a:bodyPr>
          <a:lstStyle/>
          <a:p>
            <a:r>
              <a:rPr lang="fr-FR" dirty="0">
                <a:latin typeface="Comic Sans MS"/>
                <a:ea typeface="Times New Roman"/>
                <a:cs typeface="Comic Sans MS"/>
              </a:rPr>
              <a:t>shoot lasers</a:t>
            </a:r>
            <a:endParaRPr lang="fr-FR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l_fi" descr="Afficher l'image d'origine">
            <a:extLst>
              <a:ext uri="{FF2B5EF4-FFF2-40B4-BE49-F238E27FC236}">
                <a16:creationId xmlns:a16="http://schemas.microsoft.com/office/drawing/2014/main" id="{104B226D-DD93-4B2E-A926-BC9928F6F17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r="44890"/>
          <a:stretch/>
        </p:blipFill>
        <p:spPr bwMode="auto">
          <a:xfrm>
            <a:off x="20" y="0"/>
            <a:ext cx="4499971" cy="685800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50254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6A4FE4-2D76-4811-A759-7C1AEA16913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263" y="1772816"/>
            <a:ext cx="5083579" cy="3004549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A52AAAA4-4B62-43EC-A03D-A03C55CE3E39}"/>
              </a:ext>
            </a:extLst>
          </p:cNvPr>
          <p:cNvSpPr txBox="1"/>
          <p:nvPr/>
        </p:nvSpPr>
        <p:spPr>
          <a:xfrm>
            <a:off x="5508104" y="2204864"/>
            <a:ext cx="5256583" cy="4023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/>
              <a:t>become invisible</a:t>
            </a:r>
          </a:p>
        </p:txBody>
      </p:sp>
    </p:spTree>
    <p:extLst>
      <p:ext uri="{BB962C8B-B14F-4D97-AF65-F5344CB8AC3E}">
        <p14:creationId xmlns:p14="http://schemas.microsoft.com/office/powerpoint/2010/main" val="1178015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312871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204588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2871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0F39A-1570-4130-B282-A4D93FCE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23406"/>
            <a:ext cx="2425514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see through walls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2152BB-168F-450E-AB79-82E69418A0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7188" y="1675699"/>
            <a:ext cx="4973506" cy="3506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62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6BDCA6B-3C9C-4213-A0D9-30BD5F0B0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6319726" cy="6858000"/>
          </a:xfrm>
          <a:custGeom>
            <a:avLst/>
            <a:gdLst>
              <a:gd name="connsiteX0" fmla="*/ 184095 w 8426302"/>
              <a:gd name="connsiteY0" fmla="*/ 6858000 h 6858000"/>
              <a:gd name="connsiteX1" fmla="*/ 8426302 w 8426302"/>
              <a:gd name="connsiteY1" fmla="*/ 6858000 h 6858000"/>
              <a:gd name="connsiteX2" fmla="*/ 8426302 w 8426302"/>
              <a:gd name="connsiteY2" fmla="*/ 0 h 6858000"/>
              <a:gd name="connsiteX3" fmla="*/ 2743435 w 8426302"/>
              <a:gd name="connsiteY3" fmla="*/ 0 h 6858000"/>
              <a:gd name="connsiteX4" fmla="*/ 2688451 w 8426302"/>
              <a:gd name="connsiteY4" fmla="*/ 37385 h 6858000"/>
              <a:gd name="connsiteX5" fmla="*/ 0 w 8426302"/>
              <a:gd name="connsiteY5" fmla="*/ 5321277 h 6858000"/>
              <a:gd name="connsiteX6" fmla="*/ 116943 w 8426302"/>
              <a:gd name="connsiteY6" fmla="*/ 65584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8000">
                <a:moveTo>
                  <a:pt x="184095" y="6858000"/>
                </a:moveTo>
                <a:lnTo>
                  <a:pt x="8426302" y="6858000"/>
                </a:lnTo>
                <a:lnTo>
                  <a:pt x="8426302" y="0"/>
                </a:lnTo>
                <a:lnTo>
                  <a:pt x="2743435" y="0"/>
                </a:lnTo>
                <a:lnTo>
                  <a:pt x="2688451" y="37385"/>
                </a:lnTo>
                <a:cubicBezTo>
                  <a:pt x="1058888" y="1225893"/>
                  <a:pt x="0" y="3149927"/>
                  <a:pt x="0" y="5321277"/>
                </a:cubicBezTo>
                <a:cubicBezTo>
                  <a:pt x="0" y="5744268"/>
                  <a:pt x="40184" y="6157873"/>
                  <a:pt x="116943" y="655848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A12F62-867F-4684-B28B-E085D09DC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6131199" cy="6858000"/>
          </a:xfrm>
          <a:custGeom>
            <a:avLst/>
            <a:gdLst>
              <a:gd name="connsiteX0" fmla="*/ 190266 w 8174932"/>
              <a:gd name="connsiteY0" fmla="*/ 6858000 h 6858000"/>
              <a:gd name="connsiteX1" fmla="*/ 8174932 w 8174932"/>
              <a:gd name="connsiteY1" fmla="*/ 6858000 h 6858000"/>
              <a:gd name="connsiteX2" fmla="*/ 8174932 w 8174932"/>
              <a:gd name="connsiteY2" fmla="*/ 0 h 6858000"/>
              <a:gd name="connsiteX3" fmla="*/ 2944847 w 8174932"/>
              <a:gd name="connsiteY3" fmla="*/ 0 h 6858000"/>
              <a:gd name="connsiteX4" fmla="*/ 2646373 w 8174932"/>
              <a:gd name="connsiteY4" fmla="*/ 196447 h 6858000"/>
              <a:gd name="connsiteX5" fmla="*/ 0 w 8174932"/>
              <a:gd name="connsiteY5" fmla="*/ 5321277 h 6858000"/>
              <a:gd name="connsiteX6" fmla="*/ 112445 w 8174932"/>
              <a:gd name="connsiteY6" fmla="*/ 65108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8000">
                <a:moveTo>
                  <a:pt x="190266" y="6858000"/>
                </a:moveTo>
                <a:lnTo>
                  <a:pt x="8174932" y="6858000"/>
                </a:lnTo>
                <a:lnTo>
                  <a:pt x="8174932" y="0"/>
                </a:lnTo>
                <a:lnTo>
                  <a:pt x="2944847" y="0"/>
                </a:lnTo>
                <a:lnTo>
                  <a:pt x="2646373" y="196447"/>
                </a:lnTo>
                <a:cubicBezTo>
                  <a:pt x="1044779" y="1335395"/>
                  <a:pt x="0" y="3206327"/>
                  <a:pt x="0" y="5321277"/>
                </a:cubicBezTo>
                <a:cubicBezTo>
                  <a:pt x="0" y="5727999"/>
                  <a:pt x="38639" y="6125696"/>
                  <a:pt x="112445" y="6510898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11C5CE-7B07-4128-9CB5-F50CB4C7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726" y="2708920"/>
            <a:ext cx="2384320" cy="19995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Freeze things</a:t>
            </a:r>
          </a:p>
        </p:txBody>
      </p:sp>
      <p:pic>
        <p:nvPicPr>
          <p:cNvPr id="6" name="Image 5" descr="Afficher l'image d'origine">
            <a:extLst>
              <a:ext uri="{FF2B5EF4-FFF2-40B4-BE49-F238E27FC236}">
                <a16:creationId xmlns:a16="http://schemas.microsoft.com/office/drawing/2014/main" id="{6418A59A-D9D5-40A7-BB6B-CD6D2ABF750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968551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864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6F2108-A3B8-4222-8B81-3EA921DFF18C}"/>
              </a:ext>
            </a:extLst>
          </p:cNvPr>
          <p:cNvSpPr txBox="1"/>
          <p:nvPr/>
        </p:nvSpPr>
        <p:spPr>
          <a:xfrm>
            <a:off x="4904014" y="1498600"/>
            <a:ext cx="3613718" cy="25345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run fast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0B7591-E174-45D9-AAD8-79C1422A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370" y="1498600"/>
            <a:ext cx="3945732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7383E2A-B816-4E3B-B3E5-FE96002BA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284B916-CB4D-43C2-A9BD-F5C2F9FA2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3F88E75-63BE-4838-84A5-C45F377ECE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59003A-C3CD-4E9D-A057-5F79D7288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34D2648-A050-4B2F-B866-6F9AC8F0C0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C7806EE-99C0-43D0-B14B-CC29145800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il_fi" descr="Afficher l'image d'origine">
            <a:extLst>
              <a:ext uri="{FF2B5EF4-FFF2-40B4-BE49-F238E27FC236}">
                <a16:creationId xmlns:a16="http://schemas.microsoft.com/office/drawing/2014/main" id="{816B3FEA-DA7E-4278-89C2-82583CCBDA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18" y="2591540"/>
            <a:ext cx="3276834" cy="1896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5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11777AF-3EF2-4D5A-8C6C-2F79108A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014" y="1498600"/>
            <a:ext cx="3613718" cy="25345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Talk to animals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0B7591-E174-45D9-AAD8-79C1422A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370" y="1498600"/>
            <a:ext cx="3945732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383E2A-B816-4E3B-B3E5-FE96002BA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284B916-CB4D-43C2-A9BD-F5C2F9FA2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3F88E75-63BE-4838-84A5-C45F377ECE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359003A-C3CD-4E9D-A057-5F79D7288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34D2648-A050-4B2F-B866-6F9AC8F0C0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C7806EE-99C0-43D0-B14B-CC29145800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21164CA-A45C-413F-9B3F-FF2B3853BCB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18" y="2526790"/>
            <a:ext cx="3276834" cy="2025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0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624770-5B76-4B35-9475-AB53A5369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014" y="1498600"/>
            <a:ext cx="3613718" cy="25345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Iift</a:t>
            </a:r>
            <a:r>
              <a:rPr lang="en-US" sz="6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 car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0B7591-E174-45D9-AAD8-79C1422A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370" y="1498600"/>
            <a:ext cx="3945732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383E2A-B816-4E3B-B3E5-FE96002BA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284B916-CB4D-43C2-A9BD-F5C2F9FA2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3F88E75-63BE-4838-84A5-C45F377ECE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359003A-C3CD-4E9D-A057-5F79D7288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34D2648-A050-4B2F-B866-6F9AC8F0C0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C7806EE-99C0-43D0-B14B-CC29145800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F7219C7-6600-4844-8DE7-65D1935DE8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18" y="2366270"/>
            <a:ext cx="3276834" cy="2346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12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4E4144-3170-4A33-A037-9F6B8555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014" y="1361246"/>
            <a:ext cx="3613718" cy="26719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300" dirty="0">
                <a:solidFill>
                  <a:schemeClr val="bg1"/>
                </a:solidFill>
              </a:rPr>
              <a:t>climb walls</a:t>
            </a:r>
          </a:p>
        </p:txBody>
      </p:sp>
      <p:pic>
        <p:nvPicPr>
          <p:cNvPr id="4" name="il_fi" descr="Afficher l'image d'origine">
            <a:extLst>
              <a:ext uri="{FF2B5EF4-FFF2-40B4-BE49-F238E27FC236}">
                <a16:creationId xmlns:a16="http://schemas.microsoft.com/office/drawing/2014/main" id="{597A3154-4856-4FE7-9689-A0343FF79F9A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7" r="34641" b="-2"/>
          <a:stretch/>
        </p:blipFill>
        <p:spPr bwMode="auto">
          <a:xfrm>
            <a:off x="620316" y="1498600"/>
            <a:ext cx="3945731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316" y="4795537"/>
            <a:ext cx="3945731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316" y="4795537"/>
            <a:ext cx="3945731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1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54384B5-7BC8-403A-BC89-F718913A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014" y="1361246"/>
            <a:ext cx="3613718" cy="26719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800" dirty="0">
                <a:solidFill>
                  <a:schemeClr val="bg1"/>
                </a:solidFill>
              </a:rPr>
              <a:t>regenerate</a:t>
            </a:r>
          </a:p>
        </p:txBody>
      </p:sp>
      <p:pic>
        <p:nvPicPr>
          <p:cNvPr id="4" name="il_fi" descr="Afficher l'image d'origine">
            <a:extLst>
              <a:ext uri="{FF2B5EF4-FFF2-40B4-BE49-F238E27FC236}">
                <a16:creationId xmlns:a16="http://schemas.microsoft.com/office/drawing/2014/main" id="{8509EC6C-BCBD-4621-A70D-3DD841E6AE7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4" r="23251" b="-1"/>
          <a:stretch/>
        </p:blipFill>
        <p:spPr bwMode="auto">
          <a:xfrm>
            <a:off x="620316" y="1498600"/>
            <a:ext cx="3945731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316" y="4795537"/>
            <a:ext cx="3945731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316" y="4795537"/>
            <a:ext cx="3945731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8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_fi" descr="Afficher l'image d'orig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532"/>
            <a:ext cx="1122411" cy="139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l_fi" descr="Afficher l'image d'origin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5735"/>
            <a:ext cx="2025139" cy="139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>
          <a:blip r:embed="rId4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1" y="1994291"/>
            <a:ext cx="2286000" cy="110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66" y="1874043"/>
            <a:ext cx="1678258" cy="119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Afficher l'image d'origin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06" y="1803173"/>
            <a:ext cx="2078990" cy="11703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33081" y="1400953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breathe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under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 water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86171" y="1400953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fly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315896" y="1317057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shoot lasers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98629" y="312115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become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 invisible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952683" y="3116956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see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through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walls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315896" y="3022170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freeze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things</a:t>
            </a:r>
            <a:endParaRPr lang="fr-FR" dirty="0"/>
          </a:p>
        </p:txBody>
      </p:sp>
      <p:pic>
        <p:nvPicPr>
          <p:cNvPr id="16" name="il_fi" descr="Afficher l'image d'origin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7" y="3645024"/>
            <a:ext cx="2038985" cy="117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86" y="3606923"/>
            <a:ext cx="1876425" cy="116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96" y="3490485"/>
            <a:ext cx="1763395" cy="125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l_fi" descr="Afficher l'image d'origine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66" y="5274001"/>
            <a:ext cx="2268220" cy="11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57" y="5173470"/>
            <a:ext cx="1036122" cy="133136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ZoneTexte 20"/>
          <p:cNvSpPr txBox="1"/>
          <p:nvPr/>
        </p:nvSpPr>
        <p:spPr>
          <a:xfrm>
            <a:off x="700982" y="4749690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run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fast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 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841549" y="4765949"/>
            <a:ext cx="26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talk (</a:t>
            </a:r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speak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)  to </a:t>
            </a:r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animals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6295152" y="4726481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lift a car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01596" y="6399996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climb</a:t>
            </a:r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walls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3428532" y="6376787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regenerate</a:t>
            </a:r>
            <a:endParaRPr lang="fr-FR" dirty="0">
              <a:solidFill>
                <a:srgbClr val="000000"/>
              </a:solidFill>
              <a:latin typeface="Comic Sans MS"/>
              <a:ea typeface="Times New Roman"/>
              <a:cs typeface="Comic Sans M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230020" y="6481623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do martial arts</a:t>
            </a:r>
            <a:endParaRPr lang="fr-FR" dirty="0"/>
          </a:p>
        </p:txBody>
      </p:sp>
      <p:pic>
        <p:nvPicPr>
          <p:cNvPr id="27" name="il_fi" descr="Afficher l'image d'origine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84" y="51440"/>
            <a:ext cx="2241512" cy="126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l_fi" descr="Afficher l'image d'origine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73" y="5113109"/>
            <a:ext cx="2286000" cy="125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3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0B6615-5289-495A-9787-D496829CBB9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027"/>
          <a:stretch/>
        </p:blipFill>
        <p:spPr bwMode="auto">
          <a:xfrm rot="21480000">
            <a:off x="853377" y="901589"/>
            <a:ext cx="7437246" cy="4764396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9B1693-1E96-406E-8DA8-7E2358D56F60}"/>
              </a:ext>
            </a:extLst>
          </p:cNvPr>
          <p:cNvSpPr txBox="1"/>
          <p:nvPr/>
        </p:nvSpPr>
        <p:spPr>
          <a:xfrm>
            <a:off x="1907704" y="6020743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BLACK WIDOW</a:t>
            </a:r>
          </a:p>
        </p:txBody>
      </p:sp>
    </p:spTree>
    <p:extLst>
      <p:ext uri="{BB962C8B-B14F-4D97-AF65-F5344CB8AC3E}">
        <p14:creationId xmlns:p14="http://schemas.microsoft.com/office/powerpoint/2010/main" val="260829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67744" y="129163"/>
            <a:ext cx="4474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Comic Sans MS"/>
                <a:ea typeface="Times New Roman"/>
                <a:cs typeface="Comic Sans MS"/>
              </a:rPr>
              <a:t>WHAT CAN THEY DO ?</a:t>
            </a:r>
            <a:endParaRPr lang="fr-FR" sz="2800" b="1" dirty="0"/>
          </a:p>
        </p:txBody>
      </p:sp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r="12183"/>
          <a:stretch/>
        </p:blipFill>
        <p:spPr bwMode="auto">
          <a:xfrm>
            <a:off x="683568" y="652383"/>
            <a:ext cx="2466753" cy="201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r="13403"/>
          <a:stretch/>
        </p:blipFill>
        <p:spPr bwMode="auto">
          <a:xfrm>
            <a:off x="6691064" y="1235485"/>
            <a:ext cx="2286000" cy="31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52" y="4208724"/>
            <a:ext cx="3500148" cy="17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05" y="652383"/>
            <a:ext cx="2881941" cy="214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ficher l'image d'origi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8" y="652380"/>
            <a:ext cx="9008978" cy="486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fficher l'image d'origi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379"/>
            <a:ext cx="9144000" cy="536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3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20502" r="13948" b="21536"/>
          <a:stretch/>
        </p:blipFill>
        <p:spPr bwMode="auto">
          <a:xfrm>
            <a:off x="1619672" y="24752"/>
            <a:ext cx="5976664" cy="203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5" y="2031525"/>
            <a:ext cx="7204378" cy="479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0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A91E59-9D01-4429-B99D-83A8058D4DD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741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E2D2C0F-65C6-4332-8A86-3755A063FB3E}"/>
              </a:ext>
            </a:extLst>
          </p:cNvPr>
          <p:cNvSpPr txBox="1"/>
          <p:nvPr/>
        </p:nvSpPr>
        <p:spPr>
          <a:xfrm>
            <a:off x="1907704" y="6020743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DOCTEUR STRANGE</a:t>
            </a:r>
          </a:p>
        </p:txBody>
      </p:sp>
    </p:spTree>
    <p:extLst>
      <p:ext uri="{BB962C8B-B14F-4D97-AF65-F5344CB8AC3E}">
        <p14:creationId xmlns:p14="http://schemas.microsoft.com/office/powerpoint/2010/main" val="918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842BD8-5F64-4413-B42A-B93A44F4834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938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F97D3B-29BE-4B72-8957-54639E4C4F2B}"/>
              </a:ext>
            </a:extLst>
          </p:cNvPr>
          <p:cNvSpPr txBox="1"/>
          <p:nvPr/>
        </p:nvSpPr>
        <p:spPr>
          <a:xfrm>
            <a:off x="1907704" y="6020743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THOR</a:t>
            </a:r>
          </a:p>
        </p:txBody>
      </p:sp>
    </p:spTree>
    <p:extLst>
      <p:ext uri="{BB962C8B-B14F-4D97-AF65-F5344CB8AC3E}">
        <p14:creationId xmlns:p14="http://schemas.microsoft.com/office/powerpoint/2010/main" val="302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mage 3" descr="Spider-Man fait officiellement ses adieux aux films de Marvel">
            <a:extLst>
              <a:ext uri="{FF2B5EF4-FFF2-40B4-BE49-F238E27FC236}">
                <a16:creationId xmlns:a16="http://schemas.microsoft.com/office/drawing/2014/main" id="{A777718B-FC0C-4279-A7D0-4A7FAE3043A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7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7A4C6C1-42DB-432F-BB29-A7C0EB6C95E4}"/>
              </a:ext>
            </a:extLst>
          </p:cNvPr>
          <p:cNvSpPr txBox="1"/>
          <p:nvPr/>
        </p:nvSpPr>
        <p:spPr>
          <a:xfrm>
            <a:off x="1907704" y="6020743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SPIDERMAN</a:t>
            </a:r>
          </a:p>
        </p:txBody>
      </p:sp>
    </p:spTree>
    <p:extLst>
      <p:ext uri="{BB962C8B-B14F-4D97-AF65-F5344CB8AC3E}">
        <p14:creationId xmlns:p14="http://schemas.microsoft.com/office/powerpoint/2010/main" val="161429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3C5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71F96D-1FCF-4366-A4ED-3D67A64DF9D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2586" r="8293"/>
          <a:stretch/>
        </p:blipFill>
        <p:spPr bwMode="auto">
          <a:xfrm>
            <a:off x="2339752" y="260648"/>
            <a:ext cx="4320480" cy="5904656"/>
          </a:xfrm>
          <a:prstGeom prst="rect">
            <a:avLst/>
          </a:prstGeom>
          <a:noFill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3B0D900-E898-46FD-BE6C-8EBDBC7231CB}"/>
              </a:ext>
            </a:extLst>
          </p:cNvPr>
          <p:cNvSpPr txBox="1"/>
          <p:nvPr/>
        </p:nvSpPr>
        <p:spPr>
          <a:xfrm>
            <a:off x="1907704" y="6020743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HULK</a:t>
            </a:r>
          </a:p>
        </p:txBody>
      </p:sp>
    </p:spTree>
    <p:extLst>
      <p:ext uri="{BB962C8B-B14F-4D97-AF65-F5344CB8AC3E}">
        <p14:creationId xmlns:p14="http://schemas.microsoft.com/office/powerpoint/2010/main" val="27624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2B2974-F0AA-4A9B-8EF8-E55C45D57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6"/>
          <a:stretch/>
        </p:blipFill>
        <p:spPr bwMode="auto"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A395F85-F277-485D-8125-F25FDFB6E3F4}"/>
              </a:ext>
            </a:extLst>
          </p:cNvPr>
          <p:cNvSpPr txBox="1"/>
          <p:nvPr/>
        </p:nvSpPr>
        <p:spPr>
          <a:xfrm>
            <a:off x="2339752" y="321297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>
                    <a:lumMod val="95000"/>
                  </a:schemeClr>
                </a:solidFill>
              </a:rPr>
              <a:t>CAPTAIN AMERICA</a:t>
            </a:r>
          </a:p>
        </p:txBody>
      </p:sp>
    </p:spTree>
    <p:extLst>
      <p:ext uri="{BB962C8B-B14F-4D97-AF65-F5344CB8AC3E}">
        <p14:creationId xmlns:p14="http://schemas.microsoft.com/office/powerpoint/2010/main" val="6978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985217-DE3D-4CF6-80FD-41E243DEE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700" dirty="0"/>
              <a:t>breathe under water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l_fi" descr="Afficher l'image d'origine">
            <a:extLst>
              <a:ext uri="{FF2B5EF4-FFF2-40B4-BE49-F238E27FC236}">
                <a16:creationId xmlns:a16="http://schemas.microsoft.com/office/drawing/2014/main" id="{9FAED544-F8D1-4896-BDC8-77A000C9178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29"/>
          <a:stretch/>
        </p:blipFill>
        <p:spPr bwMode="auto"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25040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l_fi" descr="Afficher l'image d'origine">
            <a:extLst>
              <a:ext uri="{FF2B5EF4-FFF2-40B4-BE49-F238E27FC236}">
                <a16:creationId xmlns:a16="http://schemas.microsoft.com/office/drawing/2014/main" id="{2F2F2F54-96FE-4043-8CCD-3458E01A0D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31566"/>
          <a:stretch/>
        </p:blipFill>
        <p:spPr bwMode="auto"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D1174E-452B-40C0-855A-EE23876BA5FD}"/>
              </a:ext>
            </a:extLst>
          </p:cNvPr>
          <p:cNvSpPr txBox="1"/>
          <p:nvPr/>
        </p:nvSpPr>
        <p:spPr>
          <a:xfrm>
            <a:off x="4978933" y="2871982"/>
            <a:ext cx="3753055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0" dirty="0"/>
              <a:t>fly</a:t>
            </a:r>
          </a:p>
        </p:txBody>
      </p:sp>
    </p:spTree>
    <p:extLst>
      <p:ext uri="{BB962C8B-B14F-4D97-AF65-F5344CB8AC3E}">
        <p14:creationId xmlns:p14="http://schemas.microsoft.com/office/powerpoint/2010/main" val="3709271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69</Words>
  <Application>Microsoft Office PowerPoint</Application>
  <PresentationFormat>Affichage à l'écran (4:3)</PresentationFormat>
  <Paragraphs>30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Comic Sans MS</vt:lpstr>
      <vt:lpstr>Impact</vt:lpstr>
      <vt:lpstr>Tw Cen MT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breathe under water</vt:lpstr>
      <vt:lpstr>Présentation PowerPoint</vt:lpstr>
      <vt:lpstr>shoot lasers</vt:lpstr>
      <vt:lpstr>Présentation PowerPoint</vt:lpstr>
      <vt:lpstr>see through walls </vt:lpstr>
      <vt:lpstr>Freeze things</vt:lpstr>
      <vt:lpstr>Présentation PowerPoint</vt:lpstr>
      <vt:lpstr>Talk to animals</vt:lpstr>
      <vt:lpstr>Iift a car</vt:lpstr>
      <vt:lpstr>climb walls</vt:lpstr>
      <vt:lpstr>regenerate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Cyril Dussuchaud</dc:creator>
  <cp:lastModifiedBy>Lucie ANCELIN</cp:lastModifiedBy>
  <cp:revision>50</cp:revision>
  <dcterms:created xsi:type="dcterms:W3CDTF">2016-01-09T17:34:07Z</dcterms:created>
  <dcterms:modified xsi:type="dcterms:W3CDTF">2022-06-15T19:27:30Z</dcterms:modified>
</cp:coreProperties>
</file>