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32B420-B363-425E-9257-E0FE912BAC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52054DB-D611-4A08-951D-26C13852EB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0BFA22-209E-42BE-8053-5A4FD7EEA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886D-D890-4D91-90F9-2EF774E8BEE6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CA729F-8064-4D72-B6C5-117134820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F81ED0-E70A-40C9-8E6D-46001A6C4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CEAC-A598-46BB-AB36-03E5CB177E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7920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779E3B-05AA-4EDB-B051-0803DAFC5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9B112FC-E98E-4D93-9605-64D93E8C6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7B420E-39E4-488B-A3C1-E34B25678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886D-D890-4D91-90F9-2EF774E8BEE6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B1BE2EA-B820-4930-BA9E-BAC6DEB63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E8099A-04FA-4FAA-AB1C-C92FD261F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CEAC-A598-46BB-AB36-03E5CB177E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0719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B1BA3DB-22BE-4057-AE59-D71C468319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D9BAC5D-2AC5-46D0-897D-EDA24DB13D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E39A61-448F-4CD1-B20A-96DCA247A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886D-D890-4D91-90F9-2EF774E8BEE6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191F3E1-C3C0-4FF4-838A-9FC45EF5A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F94CA0-BCDD-4E65-9D88-77317E4F7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CEAC-A598-46BB-AB36-03E5CB177E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1491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5E9824-7198-4192-9BAA-3EFEFBECF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BDE5D4-9EDF-47D5-981E-F3EB769AD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6311A8-FB28-4648-8BC0-80BD5309F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886D-D890-4D91-90F9-2EF774E8BEE6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01A267-EC7F-4CA8-A9A0-ED4B0695F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F44783-EABA-4AD3-B9FD-A3CC702B1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CEAC-A598-46BB-AB36-03E5CB177E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262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4A4E84-73C8-4988-9BA9-788DEB6BE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834D17-8A33-403F-8BF1-E65EC80466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B26709-1B25-49B4-9A27-964BCA117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886D-D890-4D91-90F9-2EF774E8BEE6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9547D3-43D1-4CBB-8B0E-4F09E9666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17DFBE-FB75-410E-B945-78F92DBFC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CEAC-A598-46BB-AB36-03E5CB177E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631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8C057C-9478-4FED-8850-E3D0FBDFE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9F819E-9EA4-4658-AC7A-747FEB9149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3927A20-340D-4D23-B649-2A5605F1A0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43CBD28-7278-4AFE-9F26-41B7D479A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886D-D890-4D91-90F9-2EF774E8BEE6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5AC7C01-EEFF-4C6E-86F7-5E01E81F7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3603AE6-FFE2-455D-BEE8-91938EFF8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CEAC-A598-46BB-AB36-03E5CB177E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620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CFEBA8-49C1-40BA-B144-57E72CDB0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CDB4481-BACE-428B-A18E-5D6FCC3CB2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57AAA0F-642E-4E5A-B641-03063EFC3C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B804E2D-08B0-4BB7-8511-8B294D8D3C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159F2D4-D112-4E11-B291-AED337B402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F27FAEE-AB3A-4144-ACA0-ECBCCFC48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886D-D890-4D91-90F9-2EF774E8BEE6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B43519A-712C-4AAE-B2BB-0DE839C01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3851130-57E5-4AED-B1AD-9047B7F58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CEAC-A598-46BB-AB36-03E5CB177E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45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89FE21-1C94-4114-B672-98E4DA9B6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347114D-9076-46E6-AB8F-1B161FEF3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886D-D890-4D91-90F9-2EF774E8BEE6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5451B7E-903A-4DEB-A3A5-53E429963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BDD021D-77DB-40E6-A41A-80D2074E6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CEAC-A598-46BB-AB36-03E5CB177E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2801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C2A9A0B-DB26-49E7-ABA9-CF1D71AFC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886D-D890-4D91-90F9-2EF774E8BEE6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03C2286-297B-4DD2-915D-EE4844342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6FB1550-8778-4E28-9740-597F77B3B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CEAC-A598-46BB-AB36-03E5CB177E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8317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97429F-107F-4C80-9A50-819B271D6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99B47E-CC1B-4892-B632-85E1F60E3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A3DDB7B-1796-476B-BD5C-6E50BB0875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75CC247-D88D-4C85-96B4-683FDB3A5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886D-D890-4D91-90F9-2EF774E8BEE6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11B21C-DF3E-413F-8F7D-90E7EB849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BA0177D-D4DE-4C71-A478-2FA1E5E74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CEAC-A598-46BB-AB36-03E5CB177E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473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5738C-3EAE-42DE-8304-126F79572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46C49D5-C3F4-4F2D-BAC9-24AA0B708B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9D4755A-98F0-4F34-89E0-9337372831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ABE5D69-5CC6-42ED-B692-4C49308A7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8886D-D890-4D91-90F9-2EF774E8BEE6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2FD7A7D-9CDC-44F7-81DD-BE7F54D94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4277F0D-05AE-40C0-9B83-3589D81CF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CEAC-A598-46BB-AB36-03E5CB177E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6634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D89C0DD-6FFB-410D-AE24-DCA43E06E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5A64A7-EB86-4DB0-B410-68EDE252FA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CCA8BE-2FF1-4B18-88F8-FB93FC935B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8886D-D890-4D91-90F9-2EF774E8BEE6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118882D-9DA4-480C-871D-87F5598A0B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960B4E-9B92-4B8F-B4FF-02832D128A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2CEAC-A598-46BB-AB36-03E5CB177E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4478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0BEB3A-B2ED-4B19-8357-9B689D66F4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shorturl.at/Dbxz3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AD58817-1379-4B6B-AF13-7716C5334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99949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shorturl.at/Dbxz3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shorturl.at/Dbxz3</dc:title>
  <dc:creator>Eleve</dc:creator>
  <cp:lastModifiedBy>Eleve</cp:lastModifiedBy>
  <cp:revision>1</cp:revision>
  <dcterms:created xsi:type="dcterms:W3CDTF">2025-10-13T11:30:37Z</dcterms:created>
  <dcterms:modified xsi:type="dcterms:W3CDTF">2025-10-13T11:30:42Z</dcterms:modified>
</cp:coreProperties>
</file>