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6.jpg" ContentType="image/gif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4BE971-56DE-44A6-BA1F-9669198E04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96196BD-EE83-4A2A-B7CA-BB3F0645A3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671FE28-9444-4EA5-B2E6-A0C043CDF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FDE6-D0AA-4F3F-AC70-0C6B134DE22E}" type="datetimeFigureOut">
              <a:rPr lang="fr-FR" smtClean="0"/>
              <a:t>20/12/2018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937182-AA8F-4A2D-8D23-DC667A710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2E67B4D-B718-4B98-9707-E9A8D78B3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63289-E57B-42D6-AD46-EE170C84D6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2839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885111-A7EB-47DA-A2B7-D3D80AB4C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CFA02F3-7529-4655-A7F9-D2DD194785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F040AE-4248-4E92-8A14-6B8EDE7A8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FDE6-D0AA-4F3F-AC70-0C6B134DE22E}" type="datetimeFigureOut">
              <a:rPr lang="fr-FR" smtClean="0"/>
              <a:t>20/12/2018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10C2044-943A-48E7-B547-CEC7BCBAF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039192-31EA-44E8-89D9-1568973AB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63289-E57B-42D6-AD46-EE170C84D6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7930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2C7BCAD-D7AA-4B90-A800-46ED6888C3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FD4CE2C-55CD-4CD9-8A91-F4E19BB72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2B936C7-12CE-4798-B512-11876071F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FDE6-D0AA-4F3F-AC70-0C6B134DE22E}" type="datetimeFigureOut">
              <a:rPr lang="fr-FR" smtClean="0"/>
              <a:t>20/12/2018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FD37756-4B5F-42ED-B5EB-5D3ACD269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D8B80B-DAF1-44A2-95AF-2457A0132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63289-E57B-42D6-AD46-EE170C84D6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4781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865D37-08B6-4AD6-A075-9AAFD63AE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FB1A5D-952D-4E6F-9391-6E953DC9F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6515D03-2AF9-4218-AF32-5F6E5059C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FDE6-D0AA-4F3F-AC70-0C6B134DE22E}" type="datetimeFigureOut">
              <a:rPr lang="fr-FR" smtClean="0"/>
              <a:t>20/12/2018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6623F0-602D-45AE-A320-02F27A34F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4F46F2-CF31-4C1F-9499-D0BACB6AC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63289-E57B-42D6-AD46-EE170C84D6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7736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28DAFD-94D2-46B0-95AA-E8BA67124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40C1421-7A43-40E1-9E96-6227EAB047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3A47BA3-5A92-4CFB-8CAC-FD5CB9D9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FDE6-D0AA-4F3F-AC70-0C6B134DE22E}" type="datetimeFigureOut">
              <a:rPr lang="fr-FR" smtClean="0"/>
              <a:t>20/12/2018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18733A-6228-4E3F-9C67-EC8F28030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F494D3-396C-49C9-BBAC-4FCF2A162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63289-E57B-42D6-AD46-EE170C84D6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2879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100858-E826-4F71-82BA-869F2BE8E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3F53B8-9B2D-49A5-80DA-A931AC45F4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C148B20-0CDB-4850-B937-02A11E251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BA967EE-7835-4F33-BAA9-D68A9CE60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FDE6-D0AA-4F3F-AC70-0C6B134DE22E}" type="datetimeFigureOut">
              <a:rPr lang="fr-FR" smtClean="0"/>
              <a:t>20/12/2018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7BABA2B-9A71-4AD4-B2C0-5B5495B4D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DF8BFD-7455-497D-86A9-E3814025A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63289-E57B-42D6-AD46-EE170C84D6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0119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0F176F-434B-454F-A03B-B15A03880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5FC708D-E041-41F4-BC0F-7DA96D45D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61A2288-B9FB-4CB5-8D94-7BBB98534D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09AE30B-B0F1-46BD-960F-5B34E4AF95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D0C2D16-A4BD-4E6C-9D92-5316E3B564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2D3B16F-943F-4033-915B-1469E8DAB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FDE6-D0AA-4F3F-AC70-0C6B134DE22E}" type="datetimeFigureOut">
              <a:rPr lang="fr-FR" smtClean="0"/>
              <a:t>20/12/2018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F03FC87-FFC4-4B35-BA7F-C5B545871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B6B2BCF-66FB-4F27-ABDD-BEF09A1E3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63289-E57B-42D6-AD46-EE170C84D6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0369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2F37AF-1644-42B5-AEC2-6DAF002F8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9E78484-7622-4C09-A326-B38EB5259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FDE6-D0AA-4F3F-AC70-0C6B134DE22E}" type="datetimeFigureOut">
              <a:rPr lang="fr-FR" smtClean="0"/>
              <a:t>20/12/2018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0FE044-7EE7-47C0-B261-911142837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4C925D5-50A9-4D09-825A-DCDC2F315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63289-E57B-42D6-AD46-EE170C84D6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091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3C0AF89-A86F-44E0-95A5-A2FBC3447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FDE6-D0AA-4F3F-AC70-0C6B134DE22E}" type="datetimeFigureOut">
              <a:rPr lang="fr-FR" smtClean="0"/>
              <a:t>20/12/2018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511269E-B114-4837-90B9-32F37EE25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D3DFDE3-094F-4704-95CA-3FD0F0A60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63289-E57B-42D6-AD46-EE170C84D6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11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64C7FB-7C88-4FF2-A0C6-28B53763A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B00E34-0F87-4768-9335-0D741D210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EC11CE9-A099-449D-B1D4-74A951EFE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D18A0CB-54AE-40F3-975F-A1671E36C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FDE6-D0AA-4F3F-AC70-0C6B134DE22E}" type="datetimeFigureOut">
              <a:rPr lang="fr-FR" smtClean="0"/>
              <a:t>20/12/2018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03B2E1C-1552-4FEB-A4A6-02D0F6802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9EC794C-48EB-46BA-B4B8-66A1F09C1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63289-E57B-42D6-AD46-EE170C84D6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4698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AF59D5-59AF-4012-A252-D0964766F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CABFFED-B73D-48F3-9D85-7869670F10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1182AD-76E7-4A30-9BF3-4397F21609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03E6A11-5D1D-4012-8816-84FBD48B1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FDE6-D0AA-4F3F-AC70-0C6B134DE22E}" type="datetimeFigureOut">
              <a:rPr lang="fr-FR" smtClean="0"/>
              <a:t>20/12/2018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64FC9B0-1CAB-4C36-B6A2-1C7B59963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3F63916-F91B-451E-A207-98F953D84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63289-E57B-42D6-AD46-EE170C84D6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3722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0220341-4BD8-433F-ACD3-2D521FDF5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11F4F1-28FA-4645-A43C-77B54E1AA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8418AB-E539-4B3A-BAFF-7320030457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3FDE6-D0AA-4F3F-AC70-0C6B134DE22E}" type="datetimeFigureOut">
              <a:rPr lang="fr-FR" smtClean="0"/>
              <a:t>20/12/2018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0869AE-948C-4874-A37B-BA2EDEB059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6093EB-EF04-4989-AC75-1C7216F80C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63289-E57B-42D6-AD46-EE170C84D6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196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png"/><Relationship Id="rId5" Type="http://schemas.openxmlformats.org/officeDocument/2006/relationships/image" Target="../media/image4.jpg"/><Relationship Id="rId15" Type="http://schemas.openxmlformats.org/officeDocument/2006/relationships/image" Target="../media/image14.jpg"/><Relationship Id="rId10" Type="http://schemas.openxmlformats.org/officeDocument/2006/relationships/image" Target="../media/image9.gif"/><Relationship Id="rId4" Type="http://schemas.openxmlformats.org/officeDocument/2006/relationships/image" Target="../media/image3.jpg"/><Relationship Id="rId9" Type="http://schemas.openxmlformats.org/officeDocument/2006/relationships/image" Target="../media/image8.png"/><Relationship Id="rId14" Type="http://schemas.openxmlformats.org/officeDocument/2006/relationships/image" Target="../media/image1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D7AB0DA8-63E2-4A49-BB7B-DD533FD8D3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159" y="3128039"/>
            <a:ext cx="1581150" cy="158115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759AEC0E-AA81-4DB5-80DD-909B5A19F5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077" y="5132186"/>
            <a:ext cx="2011511" cy="1385708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97ECABCB-384A-4E89-904B-430D80A3CF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6692" y="2368101"/>
            <a:ext cx="1430459" cy="2149597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78D14145-0A5B-43A3-976E-680543E5B3F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142" y="2074717"/>
            <a:ext cx="2164061" cy="1354283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220A0AD5-28D5-4068-92BF-5D9BC1F1F8C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3847" y="1085792"/>
            <a:ext cx="1581150" cy="1619250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FB13F919-AD3C-4F10-8337-97DFBE1DE9F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721" y="4592010"/>
            <a:ext cx="1230185" cy="1572497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2C2CCA65-CBC6-4376-BB95-5ECBB0BE177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3747" y="3574119"/>
            <a:ext cx="1733810" cy="891832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024C01C7-70C5-4F3D-BFC7-735DADA55F2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981" y="178306"/>
            <a:ext cx="1430458" cy="1430458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BC6F3480-EFD3-49E8-B6E6-E9261008A9E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5045" y="1290297"/>
            <a:ext cx="1030580" cy="1743573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FF4200DE-39FF-485B-8570-76F86A1E64D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776" y="3382226"/>
            <a:ext cx="1248824" cy="1704124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E0D66E9D-F284-4BE2-BCC4-F1B002D8E40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5045" y="4902439"/>
            <a:ext cx="1030579" cy="1659407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04EDF9E4-80B4-4AE7-B5E1-C85AFBC8999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5653" y="4993957"/>
            <a:ext cx="1339544" cy="1339544"/>
          </a:xfrm>
          <a:prstGeom prst="rect">
            <a:avLst/>
          </a:prstGeom>
        </p:spPr>
      </p:pic>
      <p:pic>
        <p:nvPicPr>
          <p:cNvPr id="29" name="Image 28">
            <a:extLst>
              <a:ext uri="{FF2B5EF4-FFF2-40B4-BE49-F238E27FC236}">
                <a16:creationId xmlns:a16="http://schemas.microsoft.com/office/drawing/2014/main" id="{A75A032C-7254-4041-A69C-F500B5794AF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15" y="209492"/>
            <a:ext cx="1685925" cy="1685925"/>
          </a:xfrm>
          <a:prstGeom prst="rect">
            <a:avLst/>
          </a:prstGeom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7D660E40-B365-4855-8CC3-AA357DD276C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3312" y="1403804"/>
            <a:ext cx="1175657" cy="1141694"/>
          </a:xfrm>
          <a:prstGeom prst="rect">
            <a:avLst/>
          </a:prstGeom>
        </p:spPr>
      </p:pic>
      <p:sp>
        <p:nvSpPr>
          <p:cNvPr id="32" name="ZoneTexte 31">
            <a:extLst>
              <a:ext uri="{FF2B5EF4-FFF2-40B4-BE49-F238E27FC236}">
                <a16:creationId xmlns:a16="http://schemas.microsoft.com/office/drawing/2014/main" id="{539440C0-BD38-44DF-8A5B-1F383597CB19}"/>
              </a:ext>
            </a:extLst>
          </p:cNvPr>
          <p:cNvSpPr txBox="1"/>
          <p:nvPr/>
        </p:nvSpPr>
        <p:spPr>
          <a:xfrm>
            <a:off x="115087" y="134496"/>
            <a:ext cx="1172022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Christmas</a:t>
            </a:r>
          </a:p>
          <a:p>
            <a:pPr algn="ctr"/>
            <a:r>
              <a:rPr lang="fr-FR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Find</a:t>
            </a:r>
            <a:r>
              <a:rPr lang="fr-F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fr-FR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fr-F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corresponding</a:t>
            </a:r>
            <a:r>
              <a:rPr lang="fr-F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the </a:t>
            </a:r>
            <a:r>
              <a:rPr lang="fr-FR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pictures</a:t>
            </a:r>
            <a:r>
              <a:rPr lang="fr-F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below</a:t>
            </a:r>
            <a:endParaRPr lang="fr-FR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7D762750-79FE-4481-BBA0-C4E779182FE4}"/>
              </a:ext>
            </a:extLst>
          </p:cNvPr>
          <p:cNvSpPr txBox="1"/>
          <p:nvPr/>
        </p:nvSpPr>
        <p:spPr>
          <a:xfrm>
            <a:off x="115087" y="1974651"/>
            <a:ext cx="18291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___________________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65EA4ADD-0279-4F98-A7A6-7BDE547CF104}"/>
              </a:ext>
            </a:extLst>
          </p:cNvPr>
          <p:cNvSpPr txBox="1"/>
          <p:nvPr/>
        </p:nvSpPr>
        <p:spPr>
          <a:xfrm>
            <a:off x="1860040" y="3442900"/>
            <a:ext cx="18291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___________________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F547DF28-A0C3-4FF9-BE86-EC434F49893A}"/>
              </a:ext>
            </a:extLst>
          </p:cNvPr>
          <p:cNvSpPr txBox="1"/>
          <p:nvPr/>
        </p:nvSpPr>
        <p:spPr>
          <a:xfrm>
            <a:off x="480551" y="5239758"/>
            <a:ext cx="18291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___________________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B8E0827C-3427-453E-982D-4CB3A2FF2F07}"/>
              </a:ext>
            </a:extLst>
          </p:cNvPr>
          <p:cNvSpPr txBox="1"/>
          <p:nvPr/>
        </p:nvSpPr>
        <p:spPr>
          <a:xfrm>
            <a:off x="2167309" y="6412750"/>
            <a:ext cx="18291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___________________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1354BE6E-FE23-40F8-A0F2-E8DE15FFD364}"/>
              </a:ext>
            </a:extLst>
          </p:cNvPr>
          <p:cNvSpPr txBox="1"/>
          <p:nvPr/>
        </p:nvSpPr>
        <p:spPr>
          <a:xfrm>
            <a:off x="4329128" y="2694502"/>
            <a:ext cx="18291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___________________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9B30E90A-7A95-4A18-9E5E-6D1983118B8D}"/>
              </a:ext>
            </a:extLst>
          </p:cNvPr>
          <p:cNvSpPr txBox="1"/>
          <p:nvPr/>
        </p:nvSpPr>
        <p:spPr>
          <a:xfrm>
            <a:off x="4635653" y="4593049"/>
            <a:ext cx="18291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___________________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51E3CA87-0611-4EFE-856D-2398533377E0}"/>
              </a:ext>
            </a:extLst>
          </p:cNvPr>
          <p:cNvSpPr txBox="1"/>
          <p:nvPr/>
        </p:nvSpPr>
        <p:spPr>
          <a:xfrm>
            <a:off x="4390863" y="6284847"/>
            <a:ext cx="18291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___________________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76227147-D5F0-492F-B433-C6141B97E167}"/>
              </a:ext>
            </a:extLst>
          </p:cNvPr>
          <p:cNvSpPr txBox="1"/>
          <p:nvPr/>
        </p:nvSpPr>
        <p:spPr>
          <a:xfrm>
            <a:off x="7396256" y="6516232"/>
            <a:ext cx="18291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___________________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5A75D5FB-A3EB-4042-AF06-25E4947759A0}"/>
              </a:ext>
            </a:extLst>
          </p:cNvPr>
          <p:cNvSpPr txBox="1"/>
          <p:nvPr/>
        </p:nvSpPr>
        <p:spPr>
          <a:xfrm>
            <a:off x="6873847" y="2833001"/>
            <a:ext cx="18291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___________________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C5D7EE2F-9DEF-44CF-9038-4DA2CB30CDA8}"/>
              </a:ext>
            </a:extLst>
          </p:cNvPr>
          <p:cNvSpPr txBox="1"/>
          <p:nvPr/>
        </p:nvSpPr>
        <p:spPr>
          <a:xfrm>
            <a:off x="7105160" y="4669792"/>
            <a:ext cx="18291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___________________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4FD45529-0871-4A03-94AB-FAD18EA33520}"/>
              </a:ext>
            </a:extLst>
          </p:cNvPr>
          <p:cNvSpPr txBox="1"/>
          <p:nvPr/>
        </p:nvSpPr>
        <p:spPr>
          <a:xfrm>
            <a:off x="9135092" y="4592010"/>
            <a:ext cx="18291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___________________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C700866C-C1D5-4F0D-AEC3-4E6155C91856}"/>
              </a:ext>
            </a:extLst>
          </p:cNvPr>
          <p:cNvSpPr txBox="1"/>
          <p:nvPr/>
        </p:nvSpPr>
        <p:spPr>
          <a:xfrm>
            <a:off x="9212203" y="1694663"/>
            <a:ext cx="18291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___________________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23CC9544-93A1-472C-89E8-BFA4B29E64EF}"/>
              </a:ext>
            </a:extLst>
          </p:cNvPr>
          <p:cNvSpPr txBox="1"/>
          <p:nvPr/>
        </p:nvSpPr>
        <p:spPr>
          <a:xfrm>
            <a:off x="10555772" y="3115701"/>
            <a:ext cx="18291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___________________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53144977-2858-4558-B2DD-ECAEED673BDD}"/>
              </a:ext>
            </a:extLst>
          </p:cNvPr>
          <p:cNvSpPr txBox="1"/>
          <p:nvPr/>
        </p:nvSpPr>
        <p:spPr>
          <a:xfrm>
            <a:off x="9672589" y="6374803"/>
            <a:ext cx="18291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728196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09F9FE90-C207-4668-9E00-6BB988AEC61C}"/>
              </a:ext>
            </a:extLst>
          </p:cNvPr>
          <p:cNvSpPr txBox="1"/>
          <p:nvPr/>
        </p:nvSpPr>
        <p:spPr>
          <a:xfrm>
            <a:off x="3725662" y="79899"/>
            <a:ext cx="474067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/>
              <a:t>Words</a:t>
            </a:r>
            <a:endParaRPr lang="fr-FR" sz="2400" dirty="0"/>
          </a:p>
          <a:p>
            <a:pPr algn="ctr"/>
            <a:endParaRPr lang="fr-FR" sz="2400" dirty="0"/>
          </a:p>
          <a:p>
            <a:pPr marL="285750" indent="-285750" algn="just">
              <a:buFontTx/>
              <a:buChar char="-"/>
            </a:pPr>
            <a:r>
              <a:rPr lang="fr-FR" sz="2400" dirty="0" err="1"/>
              <a:t>Fireplace</a:t>
            </a:r>
            <a:endParaRPr lang="fr-FR" sz="2400" dirty="0"/>
          </a:p>
          <a:p>
            <a:pPr marL="285750" indent="-285750" algn="just">
              <a:buFontTx/>
              <a:buChar char="-"/>
            </a:pPr>
            <a:r>
              <a:rPr lang="fr-FR" sz="2400" dirty="0"/>
              <a:t>North Pole</a:t>
            </a:r>
          </a:p>
          <a:p>
            <a:pPr marL="285750" indent="-285750" algn="just">
              <a:buFontTx/>
              <a:buChar char="-"/>
            </a:pPr>
            <a:r>
              <a:rPr lang="fr-FR" sz="2400" dirty="0" err="1"/>
              <a:t>Stocking</a:t>
            </a:r>
            <a:endParaRPr lang="fr-FR" sz="2400" dirty="0"/>
          </a:p>
          <a:p>
            <a:pPr marL="285750" indent="-285750" algn="just">
              <a:buFontTx/>
              <a:buChar char="-"/>
            </a:pPr>
            <a:r>
              <a:rPr lang="fr-FR" sz="2400" dirty="0"/>
              <a:t>Snow</a:t>
            </a:r>
          </a:p>
          <a:p>
            <a:pPr marL="285750" indent="-285750" algn="just">
              <a:buFontTx/>
              <a:buChar char="-"/>
            </a:pPr>
            <a:r>
              <a:rPr lang="fr-FR" sz="2400" dirty="0"/>
              <a:t>Bells</a:t>
            </a:r>
          </a:p>
          <a:p>
            <a:pPr marL="285750" indent="-285750" algn="just">
              <a:buFontTx/>
              <a:buChar char="-"/>
            </a:pPr>
            <a:r>
              <a:rPr lang="fr-FR" sz="2400" dirty="0" err="1"/>
              <a:t>Presents</a:t>
            </a:r>
            <a:endParaRPr lang="fr-FR" sz="2400" dirty="0"/>
          </a:p>
          <a:p>
            <a:pPr marL="285750" indent="-285750" algn="just">
              <a:buFontTx/>
              <a:buChar char="-"/>
            </a:pPr>
            <a:r>
              <a:rPr lang="fr-FR" sz="2400" dirty="0"/>
              <a:t>Lights</a:t>
            </a:r>
          </a:p>
          <a:p>
            <a:pPr marL="285750" indent="-285750" algn="just">
              <a:buFontTx/>
              <a:buChar char="-"/>
            </a:pPr>
            <a:r>
              <a:rPr lang="fr-FR" sz="2400" dirty="0" err="1"/>
              <a:t>Toys</a:t>
            </a:r>
            <a:endParaRPr lang="fr-FR" sz="2400" dirty="0"/>
          </a:p>
          <a:p>
            <a:pPr marL="285750" indent="-285750" algn="just">
              <a:buFontTx/>
              <a:buChar char="-"/>
            </a:pPr>
            <a:r>
              <a:rPr lang="fr-FR" sz="2400" dirty="0" err="1"/>
              <a:t>Children</a:t>
            </a:r>
            <a:endParaRPr lang="fr-FR" sz="2400" dirty="0"/>
          </a:p>
          <a:p>
            <a:pPr marL="285750" indent="-285750" algn="just">
              <a:buFontTx/>
              <a:buChar char="-"/>
            </a:pPr>
            <a:r>
              <a:rPr lang="fr-FR" sz="2400" dirty="0" err="1"/>
              <a:t>Wish</a:t>
            </a:r>
            <a:endParaRPr lang="fr-FR" sz="2400" dirty="0"/>
          </a:p>
          <a:p>
            <a:pPr marL="285750" indent="-285750" algn="just">
              <a:buFontTx/>
              <a:buChar char="-"/>
            </a:pPr>
            <a:r>
              <a:rPr lang="fr-FR" sz="2400" dirty="0"/>
              <a:t>Santa (Claus)</a:t>
            </a:r>
          </a:p>
          <a:p>
            <a:pPr marL="285750" indent="-285750" algn="just">
              <a:buFontTx/>
              <a:buChar char="-"/>
            </a:pPr>
            <a:r>
              <a:rPr lang="fr-FR" sz="2400" dirty="0" err="1"/>
              <a:t>Reindeer</a:t>
            </a:r>
            <a:endParaRPr lang="fr-FR" sz="2400" dirty="0"/>
          </a:p>
          <a:p>
            <a:pPr marL="285750" indent="-285750" algn="just">
              <a:buFontTx/>
              <a:buChar char="-"/>
            </a:pPr>
            <a:r>
              <a:rPr lang="fr-FR" sz="2400" dirty="0" err="1"/>
              <a:t>Mistletoe</a:t>
            </a:r>
            <a:endParaRPr lang="fr-FR" sz="2400" dirty="0"/>
          </a:p>
          <a:p>
            <a:pPr marL="285750" indent="-285750" algn="just">
              <a:buFontTx/>
              <a:buChar char="-"/>
            </a:pPr>
            <a:r>
              <a:rPr lang="fr-FR" sz="2400" dirty="0"/>
              <a:t>Christmas </a:t>
            </a:r>
            <a:r>
              <a:rPr lang="fr-FR" sz="2400" dirty="0" err="1"/>
              <a:t>Tree</a:t>
            </a:r>
            <a:endParaRPr lang="fr-FR" sz="2400" dirty="0"/>
          </a:p>
          <a:p>
            <a:pPr algn="ctr"/>
            <a:endParaRPr lang="fr-FR" dirty="0"/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519347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43</Words>
  <Application>Microsoft Office PowerPoint</Application>
  <PresentationFormat>Grand écran</PresentationFormat>
  <Paragraphs>32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Marianne Giniel</dc:creator>
  <cp:lastModifiedBy>Marianne Giniel</cp:lastModifiedBy>
  <cp:revision>2</cp:revision>
  <dcterms:created xsi:type="dcterms:W3CDTF">2018-12-20T09:39:02Z</dcterms:created>
  <dcterms:modified xsi:type="dcterms:W3CDTF">2018-12-20T09:47:17Z</dcterms:modified>
</cp:coreProperties>
</file>