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81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82" r:id="rId16"/>
    <p:sldId id="268" r:id="rId17"/>
    <p:sldId id="279" r:id="rId18"/>
    <p:sldId id="270" r:id="rId19"/>
    <p:sldId id="271" r:id="rId20"/>
    <p:sldId id="272" r:id="rId21"/>
    <p:sldId id="273" r:id="rId22"/>
    <p:sldId id="274" r:id="rId23"/>
    <p:sldId id="280" r:id="rId24"/>
    <p:sldId id="276" r:id="rId25"/>
    <p:sldId id="277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91C56E-0DD8-4CB3-8753-9F45BC917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A84912A-D278-4DFF-0C77-75E1DB0AB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55EE1A-8868-170F-DC68-E36FB580A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73C3-665C-4E3F-A64A-D258331A8392}" type="datetimeFigureOut">
              <a:rPr lang="fr-FR" smtClean="0"/>
              <a:t>16/07/2024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0FC4C5-5263-7A01-93EA-0975984DC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415C2D-0643-F533-2575-62FD1C92C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CC64-CAC8-4112-8CB4-B77FC63270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590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2F1617-A86E-A604-1BCD-AD027B9FB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C87B440-1FE4-86C7-43C2-061865E88E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5899CA-7784-F12A-6389-4F4BFF853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73C3-665C-4E3F-A64A-D258331A8392}" type="datetimeFigureOut">
              <a:rPr lang="fr-FR" smtClean="0"/>
              <a:t>16/07/2024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E29A79-95A1-5B4E-A2CC-285DB459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D94349-0BD2-2540-171B-5E1592E31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CC64-CAC8-4112-8CB4-B77FC63270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132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82F69DA-7E9D-C31F-F672-2BF2186A6F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A3B48D1-F8B7-8194-AE76-EBC25BA5AE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68F8E6-25BC-DBE0-38C8-66BD8F389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73C3-665C-4E3F-A64A-D258331A8392}" type="datetimeFigureOut">
              <a:rPr lang="fr-FR" smtClean="0"/>
              <a:t>16/07/2024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B919A3-65C6-09E9-10B9-4C6B9516A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11FA10-58FC-E72B-7641-3A08CDB29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CC64-CAC8-4112-8CB4-B77FC63270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6718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AE8CDB-426D-77CC-FEF6-45AC54C40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FE3237-94C4-7851-76EB-0DAE36E49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AD12D7-7776-D807-90B0-31E6CEE18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73C3-665C-4E3F-A64A-D258331A8392}" type="datetimeFigureOut">
              <a:rPr lang="fr-FR" smtClean="0"/>
              <a:t>16/07/2024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22D629-2F51-2C6B-F2F0-AC758D350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007EF6-6EA2-35F9-38A9-E9E29041D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CC64-CAC8-4112-8CB4-B77FC63270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8487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3DFFBD-A04B-0C57-C6B7-724B2D292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BB4152D-A784-74AD-83E5-BAA8F5CE2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0A3480-F113-5E0D-708A-28267534F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73C3-665C-4E3F-A64A-D258331A8392}" type="datetimeFigureOut">
              <a:rPr lang="fr-FR" smtClean="0"/>
              <a:t>16/07/2024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0B23BE-5C55-685F-33A4-6435F9855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7DBD7C-BBF5-CA48-ADF4-01A24888B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CC64-CAC8-4112-8CB4-B77FC63270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3136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57C94E-1DDB-7252-7364-435786431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14463B-BF1D-7986-C4C7-1359A4605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15343EC-C4F2-F3BD-6137-13C5B1674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154B84-F80A-21FA-662D-238C0AAC7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73C3-665C-4E3F-A64A-D258331A8392}" type="datetimeFigureOut">
              <a:rPr lang="fr-FR" smtClean="0"/>
              <a:t>16/07/2024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D51B242-C398-2B4D-0EFF-F6EA16998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32FC87-77A5-1C09-DB02-7A390B541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CC64-CAC8-4112-8CB4-B77FC63270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0584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3EC7BB-6450-1F61-9B35-A71486AD7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275BDA5-D1E8-2BD3-8A11-C34511091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4B7B266-10F4-D65D-5507-F20A2972B6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0F3EFE4-2DA6-5180-FA05-2091635931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53DD6FD-778C-D876-B939-A71C5434AF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8DC69D4-91C9-7C7F-881C-975AABE9A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73C3-665C-4E3F-A64A-D258331A8392}" type="datetimeFigureOut">
              <a:rPr lang="fr-FR" smtClean="0"/>
              <a:t>16/07/2024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DF4748E-299A-0CEE-12A9-E73FCBADF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A9B86D0-D59A-92D4-67A7-2B3A22F86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CC64-CAC8-4112-8CB4-B77FC63270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9745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ED1FB3-A875-BBE3-0F1E-016497646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D41C585-743A-2C4B-457F-46FA012B7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73C3-665C-4E3F-A64A-D258331A8392}" type="datetimeFigureOut">
              <a:rPr lang="fr-FR" smtClean="0"/>
              <a:t>16/07/2024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49DA7A5-C2DB-713A-2BFB-4B6F109CB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B3ED379-6348-6B8F-F97D-B9313187F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CC64-CAC8-4112-8CB4-B77FC63270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685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35963CD-9390-4CFE-61C8-F223C0E3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73C3-665C-4E3F-A64A-D258331A8392}" type="datetimeFigureOut">
              <a:rPr lang="fr-FR" smtClean="0"/>
              <a:t>16/07/2024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27507DA-8821-6D59-AF86-24F251FC9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D7D7E96-9CF6-90BD-807E-106769947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CC64-CAC8-4112-8CB4-B77FC63270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88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CF3BB8-7AC3-11A3-3E49-88B812E20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F67533-9456-3E33-4235-90405100A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9CFB1C-2FAD-508F-025A-A42E48356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790006E-05EA-AACB-FFCF-0A51CD44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73C3-665C-4E3F-A64A-D258331A8392}" type="datetimeFigureOut">
              <a:rPr lang="fr-FR" smtClean="0"/>
              <a:t>16/07/2024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CB5BD55-6431-B44B-4695-EDAAE2655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085CC8C-BB45-65E2-54A1-B30B7D5BD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CC64-CAC8-4112-8CB4-B77FC63270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6808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A93584-DE60-F256-4724-A9263E0E0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38A7007-F73C-ABB1-DFAF-9FEF08D8C7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F50970E-B450-24F1-FBAE-8579FCF80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04D342E-297D-6264-A7FB-41107596F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73C3-665C-4E3F-A64A-D258331A8392}" type="datetimeFigureOut">
              <a:rPr lang="fr-FR" smtClean="0"/>
              <a:t>16/07/2024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29A2C0-7F18-452E-F1EA-E3E6EF839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FA587A8-9E74-19D0-9469-BBF00377A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CCC64-CAC8-4112-8CB4-B77FC63270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029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228AA78-48BE-9B96-A7B4-53AAB0FF5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B442F7-6074-BF28-00D4-2A2E39027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CB92A9-AFBE-4AC2-4A7B-CD3E1952A1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073C3-665C-4E3F-A64A-D258331A8392}" type="datetimeFigureOut">
              <a:rPr lang="fr-FR" smtClean="0"/>
              <a:t>16/07/2024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F7AF94-14C8-6BB5-CE8F-CE136B09DA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5D19D9-C559-80CE-65D7-3F47E1C7E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CCC64-CAC8-4112-8CB4-B77FC63270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24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6F1347F-3D96-2133-4207-471D1FA6C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473" y="3280058"/>
            <a:ext cx="4777100" cy="337207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F39BAC9-7237-B940-9B4C-D90ACBE87E5E}"/>
              </a:ext>
            </a:extLst>
          </p:cNvPr>
          <p:cNvSpPr txBox="1"/>
          <p:nvPr/>
        </p:nvSpPr>
        <p:spPr>
          <a:xfrm>
            <a:off x="2251587" y="1956619"/>
            <a:ext cx="7688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lky Mania" pitchFamily="2" charset="0"/>
              </a:rPr>
              <a:t>Classroom English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91C03C3-0549-D89F-14AC-342A7C1ECD36}"/>
              </a:ext>
            </a:extLst>
          </p:cNvPr>
          <p:cNvSpPr txBox="1"/>
          <p:nvPr/>
        </p:nvSpPr>
        <p:spPr>
          <a:xfrm>
            <a:off x="3824748" y="3280058"/>
            <a:ext cx="4031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Useful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expressions for the English class</a:t>
            </a:r>
          </a:p>
        </p:txBody>
      </p:sp>
    </p:spTree>
    <p:extLst>
      <p:ext uri="{BB962C8B-B14F-4D97-AF65-F5344CB8AC3E}">
        <p14:creationId xmlns:p14="http://schemas.microsoft.com/office/powerpoint/2010/main" val="333183359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A0D9481-ACC3-12E2-F654-2196CDFB2D18}"/>
              </a:ext>
            </a:extLst>
          </p:cNvPr>
          <p:cNvSpPr txBox="1"/>
          <p:nvPr/>
        </p:nvSpPr>
        <p:spPr>
          <a:xfrm>
            <a:off x="2201501" y="5217433"/>
            <a:ext cx="7788998" cy="832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Take a pen/pencil/glue stick…</a:t>
            </a:r>
            <a:endParaRPr lang="fr-FR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 descr="Une image contenant Dessin animé, clipart, dessin humoristique, illustration&#10;&#10;Description générée automatiquement">
            <a:extLst>
              <a:ext uri="{FF2B5EF4-FFF2-40B4-BE49-F238E27FC236}">
                <a16:creationId xmlns:a16="http://schemas.microsoft.com/office/drawing/2014/main" id="{7842E80C-146D-C32E-A048-6E23806FE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302" y="317241"/>
            <a:ext cx="4816151" cy="481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1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8B5D36C-638C-C6C9-51F7-A831EBA94B52}"/>
              </a:ext>
            </a:extLst>
          </p:cNvPr>
          <p:cNvSpPr txBox="1"/>
          <p:nvPr/>
        </p:nvSpPr>
        <p:spPr>
          <a:xfrm>
            <a:off x="3048000" y="5202316"/>
            <a:ext cx="6096000" cy="832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Raise your hand</a:t>
            </a:r>
            <a:endParaRPr lang="fr-FR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 2" descr="Une image contenant Visage humain, garçon, habits, illustration&#10;&#10;Description générée automatiquement">
            <a:extLst>
              <a:ext uri="{FF2B5EF4-FFF2-40B4-BE49-F238E27FC236}">
                <a16:creationId xmlns:a16="http://schemas.microsoft.com/office/drawing/2014/main" id="{72FAFA86-B4D9-2B81-99A4-18C8659E4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406" y="-298579"/>
            <a:ext cx="5833188" cy="583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6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Ã©sultat de recherche d'images pour &quot;glue stick image clipart&quot;">
            <a:extLst>
              <a:ext uri="{FF2B5EF4-FFF2-40B4-BE49-F238E27FC236}">
                <a16:creationId xmlns:a16="http://schemas.microsoft.com/office/drawing/2014/main" id="{25B28123-B269-8707-FA5E-BDAA1B348B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9" t="6860" r="12010" b="4852"/>
          <a:stretch/>
        </p:blipFill>
        <p:spPr bwMode="auto">
          <a:xfrm>
            <a:off x="4017819" y="819211"/>
            <a:ext cx="3191668" cy="36345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17BD855-17F3-5DD0-679F-02E9DF4AC21E}"/>
              </a:ext>
            </a:extLst>
          </p:cNvPr>
          <p:cNvSpPr txBox="1"/>
          <p:nvPr/>
        </p:nvSpPr>
        <p:spPr>
          <a:xfrm>
            <a:off x="3048000" y="4826729"/>
            <a:ext cx="6096000" cy="630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Stick on your copybook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1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A837334-524C-FC92-700B-974465828455}"/>
              </a:ext>
            </a:extLst>
          </p:cNvPr>
          <p:cNvSpPr txBox="1"/>
          <p:nvPr/>
        </p:nvSpPr>
        <p:spPr>
          <a:xfrm>
            <a:off x="3048000" y="5372119"/>
            <a:ext cx="6096000" cy="832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Write in your copybook</a:t>
            </a:r>
            <a:endParaRPr lang="fr-FR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 descr="Une image contenant dessin humoristique, illustration, Dessin animé, livre&#10;&#10;Description générée automatiquement">
            <a:extLst>
              <a:ext uri="{FF2B5EF4-FFF2-40B4-BE49-F238E27FC236}">
                <a16:creationId xmlns:a16="http://schemas.microsoft.com/office/drawing/2014/main" id="{B919B637-862F-5CF2-1B8C-C876885D6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08" b="50000"/>
          <a:stretch/>
        </p:blipFill>
        <p:spPr>
          <a:xfrm>
            <a:off x="2443065" y="0"/>
            <a:ext cx="5375988" cy="502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9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:\Users\Utilisateur\AppData\Local\Microsoft\Windows\INetCache\Content.MSO\AB6B4A45.tmp">
            <a:extLst>
              <a:ext uri="{FF2B5EF4-FFF2-40B4-BE49-F238E27FC236}">
                <a16:creationId xmlns:a16="http://schemas.microsoft.com/office/drawing/2014/main" id="{6BEEF37B-0941-01BE-9B35-FEA6F7B1C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469" y="510569"/>
            <a:ext cx="3042482" cy="4852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 descr="C:\Users\Utilisateur\AppData\Local\Microsoft\Windows\INetCache\Content.MSO\73D457EE.tmp">
            <a:extLst>
              <a:ext uri="{FF2B5EF4-FFF2-40B4-BE49-F238E27FC236}">
                <a16:creationId xmlns:a16="http://schemas.microsoft.com/office/drawing/2014/main" id="{8302D15E-A8C7-C2BD-D158-AB4E95E46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373" y="529645"/>
            <a:ext cx="2908158" cy="51443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C724FD8-5B7E-60F5-225E-A8C5EBC2ECEF}"/>
              </a:ext>
            </a:extLst>
          </p:cNvPr>
          <p:cNvSpPr txBox="1"/>
          <p:nvPr/>
        </p:nvSpPr>
        <p:spPr>
          <a:xfrm>
            <a:off x="1855498" y="5423433"/>
            <a:ext cx="22269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 down </a:t>
            </a:r>
            <a:endParaRPr lang="fr-FR" sz="44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63C0880-5865-F28A-E1C1-CD171CADF67F}"/>
              </a:ext>
            </a:extLst>
          </p:cNvPr>
          <p:cNvSpPr txBox="1"/>
          <p:nvPr/>
        </p:nvSpPr>
        <p:spPr>
          <a:xfrm>
            <a:off x="7987533" y="5570591"/>
            <a:ext cx="23489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Stand up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365776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60E9D0D-466D-A993-E032-9B3701500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dirty="0">
                <a:latin typeface="Milky Mania" pitchFamily="2" charset="0"/>
              </a:rPr>
              <a:t>What the students/ pupils say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2951752-25EF-DC48-523E-E64B928D5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115375" y="2642616"/>
            <a:ext cx="2023746" cy="360578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549440E-5B6A-11E6-689B-59EF573F6D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300" y="2642616"/>
            <a:ext cx="3820807" cy="360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80122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AC1B05CF-B279-59E1-B47D-35C871D12FA4}"/>
              </a:ext>
            </a:extLst>
          </p:cNvPr>
          <p:cNvGrpSpPr/>
          <p:nvPr/>
        </p:nvGrpSpPr>
        <p:grpSpPr>
          <a:xfrm>
            <a:off x="4450563" y="732875"/>
            <a:ext cx="3833358" cy="4590562"/>
            <a:chOff x="5102412" y="805303"/>
            <a:chExt cx="2528418" cy="3738699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F5F039F3-82A6-AD9C-AA20-A81949CED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2412" y="805303"/>
              <a:ext cx="1987175" cy="3738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" name="Image 2" descr="RÃ©sultat de recherche d'images pour &quot;point d'interrogation clipart&quot;">
              <a:extLst>
                <a:ext uri="{FF2B5EF4-FFF2-40B4-BE49-F238E27FC236}">
                  <a16:creationId xmlns:a16="http://schemas.microsoft.com/office/drawing/2014/main" id="{070C7D32-2BCF-0746-D399-05912CD03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1209" y="3760066"/>
              <a:ext cx="783936" cy="7839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Image 3" descr="RÃ©sultat de recherche d'images pour &quot;point d'interrogation clipart&quot;">
              <a:extLst>
                <a:ext uri="{FF2B5EF4-FFF2-40B4-BE49-F238E27FC236}">
                  <a16:creationId xmlns:a16="http://schemas.microsoft.com/office/drawing/2014/main" id="{AB8CE907-4F0A-7898-D496-C429C638B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8190" y="1196975"/>
              <a:ext cx="783936" cy="7839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Image 4" descr="RÃ©sultat de recherche d'images pour &quot;point d'interrogation clipart&quot;">
              <a:extLst>
                <a:ext uri="{FF2B5EF4-FFF2-40B4-BE49-F238E27FC236}">
                  <a16:creationId xmlns:a16="http://schemas.microsoft.com/office/drawing/2014/main" id="{649B4FB0-4011-6A84-7179-AD4BB900F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6894" y="2372583"/>
              <a:ext cx="783936" cy="78393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43AFA540-3DA6-EEB7-917F-3CB59312A77F}"/>
              </a:ext>
            </a:extLst>
          </p:cNvPr>
          <p:cNvSpPr txBox="1"/>
          <p:nvPr/>
        </p:nvSpPr>
        <p:spPr>
          <a:xfrm>
            <a:off x="1802362" y="5636429"/>
            <a:ext cx="8587274" cy="832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didn’t hear. Can you repeat please ?</a:t>
            </a:r>
            <a:endParaRPr lang="fr-FR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14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BC52C65-75D2-AEE5-EA60-240DACD03784}"/>
              </a:ext>
            </a:extLst>
          </p:cNvPr>
          <p:cNvSpPr txBox="1"/>
          <p:nvPr/>
        </p:nvSpPr>
        <p:spPr>
          <a:xfrm>
            <a:off x="222960" y="2851842"/>
            <a:ext cx="70749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 I close/open the window ?</a:t>
            </a:r>
            <a:endParaRPr lang="fr-FR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8B3BDDC3-DCB3-191B-DC2F-09798DE016ED}"/>
              </a:ext>
            </a:extLst>
          </p:cNvPr>
          <p:cNvGrpSpPr/>
          <p:nvPr/>
        </p:nvGrpSpPr>
        <p:grpSpPr>
          <a:xfrm>
            <a:off x="1548440" y="437300"/>
            <a:ext cx="3421912" cy="2414542"/>
            <a:chOff x="1377463" y="771882"/>
            <a:chExt cx="7753582" cy="3994671"/>
          </a:xfrm>
        </p:grpSpPr>
        <p:pic>
          <p:nvPicPr>
            <p:cNvPr id="5" name="Image 4" descr="Une image contenant bâtiment, Rectangle, carré, fenêtre&#10;&#10;Description générée automatiquement">
              <a:extLst>
                <a:ext uri="{FF2B5EF4-FFF2-40B4-BE49-F238E27FC236}">
                  <a16:creationId xmlns:a16="http://schemas.microsoft.com/office/drawing/2014/main" id="{A1AC48AF-50B6-C857-D141-ED59387912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668"/>
            <a:stretch/>
          </p:blipFill>
          <p:spPr>
            <a:xfrm>
              <a:off x="1377463" y="771882"/>
              <a:ext cx="7753582" cy="377093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BE71DA-E648-B69F-ECE6-3FBB86B2BBE2}"/>
                </a:ext>
              </a:extLst>
            </p:cNvPr>
            <p:cNvSpPr/>
            <p:nvPr/>
          </p:nvSpPr>
          <p:spPr>
            <a:xfrm>
              <a:off x="1595336" y="4153711"/>
              <a:ext cx="5603132" cy="6128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7" name="Image 6" descr="Une image contenant porte, bâtiment, Rectangle&#10;&#10;Description générée automatiquement">
            <a:extLst>
              <a:ext uri="{FF2B5EF4-FFF2-40B4-BE49-F238E27FC236}">
                <a16:creationId xmlns:a16="http://schemas.microsoft.com/office/drawing/2014/main" id="{FB5FE05F-76BC-D52F-F332-FB367A9D41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334" y="2481415"/>
            <a:ext cx="3466997" cy="346699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708BE2E-030D-9089-23FB-EFC3A636E99A}"/>
              </a:ext>
            </a:extLst>
          </p:cNvPr>
          <p:cNvSpPr txBox="1"/>
          <p:nvPr/>
        </p:nvSpPr>
        <p:spPr>
          <a:xfrm>
            <a:off x="5264601" y="5563691"/>
            <a:ext cx="63866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 I open/close the door ?</a:t>
            </a:r>
            <a:endParaRPr lang="fr-FR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26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3ADCB68-FF48-BAF4-7D02-25AD1B4D19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27026"/>
            <a:ext cx="5161927" cy="37342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324E222-3C19-581C-84AE-01FE4B20072F}"/>
              </a:ext>
            </a:extLst>
          </p:cNvPr>
          <p:cNvSpPr txBox="1"/>
          <p:nvPr/>
        </p:nvSpPr>
        <p:spPr>
          <a:xfrm>
            <a:off x="3048000" y="5235170"/>
            <a:ext cx="6096000" cy="832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Sorry I’m late</a:t>
            </a:r>
            <a:endParaRPr lang="fr-FR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38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89CD27D-3618-D5AD-EF83-1B48F2BBD21B}"/>
              </a:ext>
            </a:extLst>
          </p:cNvPr>
          <p:cNvSpPr txBox="1"/>
          <p:nvPr/>
        </p:nvSpPr>
        <p:spPr>
          <a:xfrm>
            <a:off x="2568778" y="4577301"/>
            <a:ext cx="70544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What’s the </a:t>
            </a:r>
            <a:r>
              <a:rPr lang="en-US" sz="4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4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nglish for … ?</a:t>
            </a:r>
          </a:p>
          <a:p>
            <a:r>
              <a:rPr lang="en-US" sz="4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do you say … in English? </a:t>
            </a:r>
            <a:endParaRPr lang="fr-FR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4400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7333A8AB-A65F-529A-B487-29CED12BF3B3}"/>
              </a:ext>
            </a:extLst>
          </p:cNvPr>
          <p:cNvGrpSpPr/>
          <p:nvPr/>
        </p:nvGrpSpPr>
        <p:grpSpPr>
          <a:xfrm>
            <a:off x="2351019" y="2047434"/>
            <a:ext cx="7489961" cy="1896595"/>
            <a:chOff x="1091155" y="2096334"/>
            <a:chExt cx="10216419" cy="2159492"/>
          </a:xfrm>
        </p:grpSpPr>
        <p:pic>
          <p:nvPicPr>
            <p:cNvPr id="5" name="Image 4" descr="Une image contenant Rectangle, drapeau, rouge, conception&#10;&#10;Description générée automatiquement">
              <a:extLst>
                <a:ext uri="{FF2B5EF4-FFF2-40B4-BE49-F238E27FC236}">
                  <a16:creationId xmlns:a16="http://schemas.microsoft.com/office/drawing/2014/main" id="{CA4A31E9-07CC-F97F-FBE6-2B1AAF21D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155" y="2096334"/>
              <a:ext cx="3239238" cy="2159492"/>
            </a:xfrm>
            <a:prstGeom prst="rect">
              <a:avLst/>
            </a:prstGeom>
          </p:spPr>
        </p:pic>
        <p:sp>
          <p:nvSpPr>
            <p:cNvPr id="6" name="Flèche : droite 5">
              <a:extLst>
                <a:ext uri="{FF2B5EF4-FFF2-40B4-BE49-F238E27FC236}">
                  <a16:creationId xmlns:a16="http://schemas.microsoft.com/office/drawing/2014/main" id="{30778418-1850-939A-037A-7AB81DBF34DC}"/>
                </a:ext>
              </a:extLst>
            </p:cNvPr>
            <p:cNvSpPr/>
            <p:nvPr/>
          </p:nvSpPr>
          <p:spPr>
            <a:xfrm>
              <a:off x="5113506" y="2840475"/>
              <a:ext cx="1964987" cy="671209"/>
            </a:xfrm>
            <a:prstGeom prst="right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 descr="Une image contenant symbole, Symétrie, ligne, motif&#10;&#10;Description générée automatiquement">
              <a:extLst>
                <a:ext uri="{FF2B5EF4-FFF2-40B4-BE49-F238E27FC236}">
                  <a16:creationId xmlns:a16="http://schemas.microsoft.com/office/drawing/2014/main" id="{2021DD21-1F23-D01F-2C19-A361698D8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8091" y="2138136"/>
              <a:ext cx="3529483" cy="21176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788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60E9D0D-466D-A993-E032-9B3701500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dirty="0">
                <a:latin typeface="Milky Mania" pitchFamily="2" charset="0"/>
              </a:rPr>
              <a:t>What the teacher says</a:t>
            </a:r>
          </a:p>
        </p:txBody>
      </p:sp>
      <p:sp>
        <p:nvSpPr>
          <p:cNvPr id="52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illustration, dessin, Dessin animé, clipart&#10;&#10;Description générée automatiquement">
            <a:extLst>
              <a:ext uri="{FF2B5EF4-FFF2-40B4-BE49-F238E27FC236}">
                <a16:creationId xmlns:a16="http://schemas.microsoft.com/office/drawing/2014/main" id="{8D86AA39-AEB1-EC47-E072-CE21610353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0" r="42535"/>
          <a:stretch/>
        </p:blipFill>
        <p:spPr>
          <a:xfrm>
            <a:off x="1919611" y="2642616"/>
            <a:ext cx="2415273" cy="3605784"/>
          </a:xfrm>
          <a:prstGeom prst="rect">
            <a:avLst/>
          </a:prstGeom>
        </p:spPr>
      </p:pic>
      <p:pic>
        <p:nvPicPr>
          <p:cNvPr id="6" name="Image 5" descr="Une image contenant affiche, illustration, texte, Dessin animé&#10;&#10;Description générée automatiquement">
            <a:extLst>
              <a:ext uri="{FF2B5EF4-FFF2-40B4-BE49-F238E27FC236}">
                <a16:creationId xmlns:a16="http://schemas.microsoft.com/office/drawing/2014/main" id="{A0F71D40-1828-0D39-3A3C-47D615490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812" y="2642616"/>
            <a:ext cx="3605784" cy="360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72859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FEBE4ED-FF76-C7CA-4A7D-ADEE765B29CC}"/>
              </a:ext>
            </a:extLst>
          </p:cNvPr>
          <p:cNvSpPr txBox="1"/>
          <p:nvPr/>
        </p:nvSpPr>
        <p:spPr>
          <a:xfrm>
            <a:off x="2307762" y="4261399"/>
            <a:ext cx="7924800" cy="1713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What’s the </a:t>
            </a:r>
            <a:r>
              <a:rPr lang="en-US" sz="4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4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rench for … ?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do you say … in French? </a:t>
            </a:r>
            <a:endParaRPr lang="fr-FR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F4554495-AB2A-D74D-F1BF-0AE3A8FF8F57}"/>
              </a:ext>
            </a:extLst>
          </p:cNvPr>
          <p:cNvGrpSpPr/>
          <p:nvPr/>
        </p:nvGrpSpPr>
        <p:grpSpPr>
          <a:xfrm>
            <a:off x="2395084" y="1715198"/>
            <a:ext cx="7599670" cy="1713802"/>
            <a:chOff x="939546" y="2075432"/>
            <a:chExt cx="10112659" cy="2159492"/>
          </a:xfrm>
        </p:grpSpPr>
        <p:pic>
          <p:nvPicPr>
            <p:cNvPr id="5" name="Image 4" descr="Une image contenant Rectangle, drapeau, rouge, conception&#10;&#10;Description générée automatiquement">
              <a:extLst>
                <a:ext uri="{FF2B5EF4-FFF2-40B4-BE49-F238E27FC236}">
                  <a16:creationId xmlns:a16="http://schemas.microsoft.com/office/drawing/2014/main" id="{D8E98010-629E-420E-FAB1-995BE5BE8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2967" y="2075432"/>
              <a:ext cx="3239238" cy="2159492"/>
            </a:xfrm>
            <a:prstGeom prst="rect">
              <a:avLst/>
            </a:prstGeom>
          </p:spPr>
        </p:pic>
        <p:sp>
          <p:nvSpPr>
            <p:cNvPr id="6" name="Flèche : droite 5">
              <a:extLst>
                <a:ext uri="{FF2B5EF4-FFF2-40B4-BE49-F238E27FC236}">
                  <a16:creationId xmlns:a16="http://schemas.microsoft.com/office/drawing/2014/main" id="{C0C701AB-A8AC-D872-5445-C7AA3214B135}"/>
                </a:ext>
              </a:extLst>
            </p:cNvPr>
            <p:cNvSpPr/>
            <p:nvPr/>
          </p:nvSpPr>
          <p:spPr>
            <a:xfrm>
              <a:off x="5113506" y="2840475"/>
              <a:ext cx="1964987" cy="671209"/>
            </a:xfrm>
            <a:prstGeom prst="right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 descr="Une image contenant symbole, Symétrie, ligne, motif&#10;&#10;Description générée automatiquement">
              <a:extLst>
                <a:ext uri="{FF2B5EF4-FFF2-40B4-BE49-F238E27FC236}">
                  <a16:creationId xmlns:a16="http://schemas.microsoft.com/office/drawing/2014/main" id="{3570E31C-C3B4-93BC-C0C2-0CB2BE7223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546" y="2117234"/>
              <a:ext cx="3529483" cy="21176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534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0471100-01DD-3B37-1528-F4CB029EB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405" y="443993"/>
            <a:ext cx="4686211" cy="46124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606A93B-3D32-9F34-86EE-DE903B750F49}"/>
              </a:ext>
            </a:extLst>
          </p:cNvPr>
          <p:cNvSpPr txBox="1"/>
          <p:nvPr/>
        </p:nvSpPr>
        <p:spPr>
          <a:xfrm>
            <a:off x="651050" y="5056407"/>
            <a:ext cx="10889900" cy="832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can’t see the board. Can you step aside please ?</a:t>
            </a:r>
            <a:endParaRPr lang="fr-FR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39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0D8DB50-0DE7-37AF-0FED-511B12217575}"/>
              </a:ext>
            </a:extLst>
          </p:cNvPr>
          <p:cNvSpPr txBox="1"/>
          <p:nvPr/>
        </p:nvSpPr>
        <p:spPr>
          <a:xfrm>
            <a:off x="3048000" y="5407637"/>
            <a:ext cx="7038392" cy="832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Sorry, I forgot my copybook</a:t>
            </a:r>
            <a:endParaRPr lang="fr-FR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 7" descr="Une image contenant dessin humoristique, texte, clipart, illustration&#10;&#10;Description générée automatiquement">
            <a:extLst>
              <a:ext uri="{FF2B5EF4-FFF2-40B4-BE49-F238E27FC236}">
                <a16:creationId xmlns:a16="http://schemas.microsoft.com/office/drawing/2014/main" id="{E0BA8A2A-5AAF-2F3E-865E-9B0013203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688" y="523341"/>
            <a:ext cx="4712451" cy="469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6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30A4F7F-814D-C795-54BE-859350349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96720" y="287844"/>
            <a:ext cx="3998556" cy="49842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6AEAE11-8AF7-BEC1-45E3-45585185C7C7}"/>
              </a:ext>
            </a:extLst>
          </p:cNvPr>
          <p:cNvSpPr txBox="1"/>
          <p:nvPr/>
        </p:nvSpPr>
        <p:spPr>
          <a:xfrm>
            <a:off x="2871720" y="5483089"/>
            <a:ext cx="6448557" cy="832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Sorry, I don’t understand</a:t>
            </a:r>
            <a:endParaRPr lang="fr-FR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75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5B1744A-9E8F-4018-2E04-2E939DD1C0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7"/>
          <a:stretch/>
        </p:blipFill>
        <p:spPr bwMode="auto">
          <a:xfrm>
            <a:off x="3434957" y="774441"/>
            <a:ext cx="5492843" cy="363021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888C4EF-5E2A-BE11-1260-B00E9BB85F6B}"/>
              </a:ext>
            </a:extLst>
          </p:cNvPr>
          <p:cNvSpPr txBox="1"/>
          <p:nvPr/>
        </p:nvSpPr>
        <p:spPr>
          <a:xfrm>
            <a:off x="3048000" y="4659581"/>
            <a:ext cx="6096000" cy="1713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don’t know</a:t>
            </a:r>
            <a:r>
              <a:rPr lang="en-US" sz="4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sz="44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have no </a:t>
            </a:r>
            <a:r>
              <a:rPr lang="en-US" sz="4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4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dea,</a:t>
            </a:r>
            <a:endParaRPr lang="fr-FR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87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CA12BD3-CD9C-65A2-F981-3D4A83936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46732" y="516565"/>
            <a:ext cx="6782460" cy="39902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70AE736-4CD8-3E6B-AB9F-D3306803E7CF}"/>
              </a:ext>
            </a:extLst>
          </p:cNvPr>
          <p:cNvSpPr txBox="1"/>
          <p:nvPr/>
        </p:nvSpPr>
        <p:spPr>
          <a:xfrm>
            <a:off x="1592520" y="4657375"/>
            <a:ext cx="9006959" cy="1713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 I ask for glue/a tissue/a pen… ?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 I borrow glue/ a tissue / a pen… ?</a:t>
            </a:r>
            <a:endParaRPr lang="fr-FR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02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FDF29BFC-5773-B837-17B3-E20592485C40}"/>
              </a:ext>
            </a:extLst>
          </p:cNvPr>
          <p:cNvSpPr txBox="1"/>
          <p:nvPr/>
        </p:nvSpPr>
        <p:spPr>
          <a:xfrm>
            <a:off x="3150637" y="5113271"/>
            <a:ext cx="6096000" cy="832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 quiet/ Shush</a:t>
            </a:r>
            <a:endParaRPr lang="fr-FR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B986FED-DFAF-742A-FD47-D31189AC7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912" y="283776"/>
            <a:ext cx="4829495" cy="482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5086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ages">
            <a:extLst>
              <a:ext uri="{FF2B5EF4-FFF2-40B4-BE49-F238E27FC236}">
                <a16:creationId xmlns:a16="http://schemas.microsoft.com/office/drawing/2014/main" id="{3F96F5CD-5676-B49C-C331-632715DA3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526" y="727051"/>
            <a:ext cx="3219062" cy="4179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 descr="close_your_book_thumb">
            <a:extLst>
              <a:ext uri="{FF2B5EF4-FFF2-40B4-BE49-F238E27FC236}">
                <a16:creationId xmlns:a16="http://schemas.microsoft.com/office/drawing/2014/main" id="{C308E22D-E07B-7E13-236C-CD002E765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874" y="1370828"/>
            <a:ext cx="2685156" cy="345884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252C527-083D-BE02-CBF2-FAA2334EB46E}"/>
              </a:ext>
            </a:extLst>
          </p:cNvPr>
          <p:cNvSpPr txBox="1"/>
          <p:nvPr/>
        </p:nvSpPr>
        <p:spPr>
          <a:xfrm>
            <a:off x="1142750" y="4829674"/>
            <a:ext cx="49532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 your copybook 		</a:t>
            </a:r>
            <a:endParaRPr lang="fr-FR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691F914-78AE-4E6D-8414-A13C7747E89B}"/>
              </a:ext>
            </a:extLst>
          </p:cNvPr>
          <p:cNvSpPr txBox="1"/>
          <p:nvPr/>
        </p:nvSpPr>
        <p:spPr>
          <a:xfrm>
            <a:off x="6729432" y="4907029"/>
            <a:ext cx="6612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Close your copybook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369517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7D88067-9A3B-AF8B-4B06-27CDCB137854}"/>
              </a:ext>
            </a:extLst>
          </p:cNvPr>
          <p:cNvSpPr txBox="1"/>
          <p:nvPr/>
        </p:nvSpPr>
        <p:spPr>
          <a:xfrm>
            <a:off x="3116124" y="5227074"/>
            <a:ext cx="6096000" cy="832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Read</a:t>
            </a:r>
            <a:endParaRPr lang="fr-FR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 2" descr="Une image contenant dessin humoristique, dessin, Visage humain, illustration&#10;&#10;Description générée automatiquement">
            <a:extLst>
              <a:ext uri="{FF2B5EF4-FFF2-40B4-BE49-F238E27FC236}">
                <a16:creationId xmlns:a16="http://schemas.microsoft.com/office/drawing/2014/main" id="{20F6CE05-7AF0-A986-78FE-50D6BC7BF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004" y="-96540"/>
            <a:ext cx="5739882" cy="573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3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6C837D70-5A0B-D22B-B126-6EC70C74B770}"/>
              </a:ext>
            </a:extLst>
          </p:cNvPr>
          <p:cNvSpPr txBox="1"/>
          <p:nvPr/>
        </p:nvSpPr>
        <p:spPr>
          <a:xfrm>
            <a:off x="3048000" y="5283328"/>
            <a:ext cx="6096000" cy="832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Look at the picture/video</a:t>
            </a:r>
            <a:endParaRPr lang="fr-FR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 2" descr="Une image contenant Visage humain, illustration, croquis, dessin humoristique&#10;&#10;Description générée automatiquement">
            <a:extLst>
              <a:ext uri="{FF2B5EF4-FFF2-40B4-BE49-F238E27FC236}">
                <a16:creationId xmlns:a16="http://schemas.microsoft.com/office/drawing/2014/main" id="{634D402C-1BDD-B943-5AF1-206325598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939" y="307910"/>
            <a:ext cx="5124061" cy="512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4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8C15775-0E29-F507-6D01-AB6C17184C3F}"/>
              </a:ext>
            </a:extLst>
          </p:cNvPr>
          <p:cNvSpPr txBox="1"/>
          <p:nvPr/>
        </p:nvSpPr>
        <p:spPr>
          <a:xfrm>
            <a:off x="2925504" y="4947910"/>
            <a:ext cx="6096000" cy="832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Repeat (after me)</a:t>
            </a:r>
            <a:endParaRPr lang="fr-FR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F7EC5A6E-63FB-4754-7A81-EF7932F23FEA}"/>
              </a:ext>
            </a:extLst>
          </p:cNvPr>
          <p:cNvGrpSpPr/>
          <p:nvPr/>
        </p:nvGrpSpPr>
        <p:grpSpPr>
          <a:xfrm>
            <a:off x="2577752" y="1493822"/>
            <a:ext cx="7181883" cy="2859314"/>
            <a:chOff x="2912731" y="1759975"/>
            <a:chExt cx="5744573" cy="2249129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6CCD8364-E32D-6992-CBED-C29273112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12731" y="1759975"/>
              <a:ext cx="2249129" cy="2249129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17CCBD23-3CBD-EAAF-64B0-ADF95B517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08175" y="1759975"/>
              <a:ext cx="2249129" cy="2249129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1637673B-1E72-7F62-3548-64BA47035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3110" y="2748398"/>
              <a:ext cx="1071563" cy="1071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469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2F4ED9D-76B9-912E-D83E-94EBB1B05C3D}"/>
              </a:ext>
            </a:extLst>
          </p:cNvPr>
          <p:cNvSpPr txBox="1"/>
          <p:nvPr/>
        </p:nvSpPr>
        <p:spPr>
          <a:xfrm>
            <a:off x="3047999" y="5085290"/>
            <a:ext cx="6096000" cy="832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Listen</a:t>
            </a:r>
            <a:endParaRPr lang="fr-FR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5E3140C-DA3D-159B-540C-E92FD9340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255" y="162699"/>
            <a:ext cx="4922591" cy="492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3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B638145-A414-A613-6A7B-8BB3CD3F1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622" y="2092996"/>
            <a:ext cx="4235621" cy="248805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1842561-F324-02B7-09A3-0C99E812AB84}"/>
              </a:ext>
            </a:extLst>
          </p:cNvPr>
          <p:cNvSpPr txBox="1"/>
          <p:nvPr/>
        </p:nvSpPr>
        <p:spPr>
          <a:xfrm>
            <a:off x="2595327" y="5089104"/>
            <a:ext cx="6096000" cy="832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Turn (a)round</a:t>
            </a:r>
            <a:endParaRPr lang="fr-FR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85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185</Words>
  <Application>Microsoft Office PowerPoint</Application>
  <PresentationFormat>Grand écran</PresentationFormat>
  <Paragraphs>33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Garamond</vt:lpstr>
      <vt:lpstr>Milky Mania</vt:lpstr>
      <vt:lpstr>1_Thème Office</vt:lpstr>
      <vt:lpstr>Présentation PowerPoint</vt:lpstr>
      <vt:lpstr>What the teacher says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What the students/ pupils say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SANSON-GINIEL Marianne</dc:creator>
  <cp:lastModifiedBy>SANSON-GINIEL Marianne</cp:lastModifiedBy>
  <cp:revision>5</cp:revision>
  <dcterms:created xsi:type="dcterms:W3CDTF">2024-07-16T09:36:03Z</dcterms:created>
  <dcterms:modified xsi:type="dcterms:W3CDTF">2024-07-16T09:54:05Z</dcterms:modified>
</cp:coreProperties>
</file>