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0E66A6-ADF3-5522-9D5D-B8B0D6E3B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4E241E-C463-2F5D-D1BC-4955B78D7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1DB858-66CF-9668-BADF-1745DE7A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D5CF-3D65-4AEC-BDEA-D06B0B7BA156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EC3870-60DC-A486-F8E9-2004266E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4D5685-B305-3B87-7392-431BE5A4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9EF5-4A02-4B54-B9E3-9F6685775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44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49B02-4360-0946-2238-641A94B9A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77B6FC-D665-E33C-6FE9-BC909AB80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94028D-FAB4-37C6-81A8-15BB6C35F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D5CF-3D65-4AEC-BDEA-D06B0B7BA156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804C8-F2F0-C83C-07B0-E5E29DB7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615837-C862-16B0-49BC-7B360849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9EF5-4A02-4B54-B9E3-9F6685775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60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B006A54-C429-B2C7-DDEF-88B75380A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481425A-22EE-953E-4B83-8FB5AAA91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DD95B7-83E2-CF17-EF0E-EDB42C32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D5CF-3D65-4AEC-BDEA-D06B0B7BA156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64DE39-C8A2-B909-6092-12E4F706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BB355F-01D3-A87C-55BC-5EF580AD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9EF5-4A02-4B54-B9E3-9F6685775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33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249F4-53A8-1286-E291-B5E22807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7B9EE8-75BC-A2DF-DA7E-A9B201320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3D627D-0790-8D09-0591-02C8C5956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D5CF-3D65-4AEC-BDEA-D06B0B7BA156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0DC894-5BDA-E588-593E-FB998D3D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E9D7A8-CB22-8664-047E-A211CFC3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9EF5-4A02-4B54-B9E3-9F6685775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20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2EE9A-BC91-BFFE-3E4F-059C380D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4312E6-8082-2AB3-2AE1-69C48C776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D66F14-BCC9-221E-39C7-0DDD16096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D5CF-3D65-4AEC-BDEA-D06B0B7BA156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A4D602-0AF4-EE43-9EB2-E9D4EFBF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79646C-27E2-26AD-1319-54BE7920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9EF5-4A02-4B54-B9E3-9F6685775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65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D394E-59AB-F797-FD2A-A5B23BC3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13C08-C962-0934-8B89-5DCE4E25F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ACAA25-618C-72D4-6B82-FD176750B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28241B-58E8-197E-FC3E-C5CF3BF9F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D5CF-3D65-4AEC-BDEA-D06B0B7BA156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AAD6AE-CE9B-EF6D-A755-B51F4EF4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3C8361-959B-AE4D-5C39-C4B2A869F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9EF5-4A02-4B54-B9E3-9F6685775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83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AC047-2AFA-5A70-6BE5-5A33915B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495996-BDE5-F223-1115-C4318DE94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667E1D-9F16-D936-753D-04DBF10A3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A68E50-2DAE-A268-2813-9DA24AA07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1E84750-11BC-7C2E-6876-49294C55E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E78DD1-6CBC-46C2-25FF-A78A9086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D5CF-3D65-4AEC-BDEA-D06B0B7BA156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D5032B-CE4C-B442-6618-255E47F3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9F5F5CB-03BA-608B-9364-3878723FB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9EF5-4A02-4B54-B9E3-9F6685775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8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A9EAF1-625F-1636-8265-1B938EE2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4B2176-6DE2-1FCA-44B6-0F13F18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D5CF-3D65-4AEC-BDEA-D06B0B7BA156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53088B-3CF9-6265-96FD-CDE6B6F15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137899-0144-A618-EC53-E360E66B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9EF5-4A02-4B54-B9E3-9F6685775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4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DDEC355-06D2-6AB4-BC75-78E87B8A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D5CF-3D65-4AEC-BDEA-D06B0B7BA156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115005-4E12-1980-FEDE-7BEE0072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7E15E9-94B9-B3C7-F829-DBF6448C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9EF5-4A02-4B54-B9E3-9F6685775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2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2E77A-3E78-B058-25B9-C6437228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CCF628-03D2-962F-AA31-68AFF008F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213821-BDCA-5C13-1027-C7342AF6C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96ACEE-FE0F-D427-AB13-ADD73631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D5CF-3D65-4AEC-BDEA-D06B0B7BA156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F9D401-7AAD-9B7F-0C3A-CA03CA30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76DB87-BDE6-A9A4-9CFF-C2C227D6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9EF5-4A02-4B54-B9E3-9F6685775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82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95E281-E442-A7FB-BBF1-F7DF3B4B4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3EBFD6-0CBD-A7A6-BB4F-8B4CDFF30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F2416E-E4B5-FC92-530C-C83345D73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DF488A-65FA-138B-B1C7-D577E267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D5CF-3D65-4AEC-BDEA-D06B0B7BA156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20110D-49E7-5C9F-ABCA-E53AE4AF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4EBD05-B0A2-1620-73D8-C3B458B3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9EF5-4A02-4B54-B9E3-9F6685775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30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B403C7-2FB5-7913-2A45-95CADDF3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1D9D27-84ED-2947-107B-6AC07B965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34E838-E758-2185-F36A-4EC8BBB08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FD5CF-3D65-4AEC-BDEA-D06B0B7BA156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A22BD5-2BD0-A412-9782-57EA8686C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7DF012-0760-2B5B-9372-ED9056B80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D9EF5-4A02-4B54-B9E3-9F6685775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07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F58B0-3003-28B1-DA0D-773B2966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2"/>
            <a:ext cx="9725025" cy="2878137"/>
          </a:xfrm>
        </p:spPr>
        <p:txBody>
          <a:bodyPr>
            <a:normAutofit/>
          </a:bodyPr>
          <a:lstStyle/>
          <a:p>
            <a:r>
              <a:rPr lang="fr-FR" sz="8800" dirty="0">
                <a:solidFill>
                  <a:srgbClr val="FF9900"/>
                </a:solidFill>
                <a:latin typeface="Nightmare" pitchFamily="2" charset="0"/>
              </a:rPr>
              <a:t>Halloween </a:t>
            </a:r>
            <a:r>
              <a:rPr lang="fr-FR" sz="8800" dirty="0" err="1">
                <a:solidFill>
                  <a:srgbClr val="FF9900"/>
                </a:solidFill>
                <a:latin typeface="Nightmare" pitchFamily="2" charset="0"/>
              </a:rPr>
              <a:t>activities</a:t>
            </a:r>
            <a:endParaRPr lang="fr-FR" sz="8800" dirty="0">
              <a:solidFill>
                <a:srgbClr val="FF9900"/>
              </a:solidFill>
              <a:latin typeface="Nightmare" pitchFamily="2" charset="0"/>
            </a:endParaRPr>
          </a:p>
        </p:txBody>
      </p:sp>
      <p:pic>
        <p:nvPicPr>
          <p:cNvPr id="4" name="Thriller (Instrumental)">
            <a:hlinkClick r:id="" action="ppaction://media"/>
            <a:extLst>
              <a:ext uri="{FF2B5EF4-FFF2-40B4-BE49-F238E27FC236}">
                <a16:creationId xmlns:a16="http://schemas.microsoft.com/office/drawing/2014/main" id="{A0C96B4A-E1B0-A625-6671-BCE26D6FB1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7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208BABA-EE1F-E1B3-9E48-C6A9981CA5FA}"/>
              </a:ext>
            </a:extLst>
          </p:cNvPr>
          <p:cNvSpPr txBox="1"/>
          <p:nvPr/>
        </p:nvSpPr>
        <p:spPr>
          <a:xfrm>
            <a:off x="3609975" y="5784850"/>
            <a:ext cx="49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err="1">
                <a:solidFill>
                  <a:srgbClr val="FF9900"/>
                </a:solidFill>
                <a:latin typeface="Nightmare" pitchFamily="2" charset="0"/>
              </a:rPr>
              <a:t>Eat</a:t>
            </a:r>
            <a:r>
              <a:rPr lang="fr-FR" sz="4800" dirty="0">
                <a:solidFill>
                  <a:srgbClr val="FF9900"/>
                </a:solidFill>
                <a:latin typeface="Nightmare" pitchFamily="2" charset="0"/>
              </a:rPr>
              <a:t> candies/</a:t>
            </a:r>
            <a:r>
              <a:rPr lang="fr-FR" sz="4800" dirty="0" err="1">
                <a:solidFill>
                  <a:srgbClr val="FF9900"/>
                </a:solidFill>
                <a:latin typeface="Nightmare" pitchFamily="2" charset="0"/>
              </a:rPr>
              <a:t>sweets</a:t>
            </a:r>
            <a:endParaRPr lang="fr-FR" sz="4800" dirty="0">
              <a:solidFill>
                <a:srgbClr val="FF9900"/>
              </a:solidFill>
              <a:latin typeface="Nightmare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88647F-6AA3-DE40-8009-D10254A33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77" y="242153"/>
            <a:ext cx="8314046" cy="55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208BABA-EE1F-E1B3-9E48-C6A9981CA5FA}"/>
              </a:ext>
            </a:extLst>
          </p:cNvPr>
          <p:cNvSpPr txBox="1"/>
          <p:nvPr/>
        </p:nvSpPr>
        <p:spPr>
          <a:xfrm>
            <a:off x="3452812" y="5768975"/>
            <a:ext cx="5286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9900"/>
                </a:solidFill>
                <a:latin typeface="Nightmare" pitchFamily="2" charset="0"/>
              </a:rPr>
              <a:t>Go trick-or-</a:t>
            </a:r>
            <a:r>
              <a:rPr lang="fr-FR" sz="4800" dirty="0" err="1">
                <a:solidFill>
                  <a:srgbClr val="FF9900"/>
                </a:solidFill>
                <a:latin typeface="Nightmare" pitchFamily="2" charset="0"/>
              </a:rPr>
              <a:t>treating</a:t>
            </a:r>
            <a:endParaRPr lang="fr-FR" sz="4800" dirty="0">
              <a:solidFill>
                <a:srgbClr val="FF9900"/>
              </a:solidFill>
              <a:latin typeface="Nightmare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88647F-6AA3-DE40-8009-D10254A33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4651" y="242153"/>
            <a:ext cx="5542697" cy="55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2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208BABA-EE1F-E1B3-9E48-C6A9981CA5FA}"/>
              </a:ext>
            </a:extLst>
          </p:cNvPr>
          <p:cNvSpPr txBox="1"/>
          <p:nvPr/>
        </p:nvSpPr>
        <p:spPr>
          <a:xfrm>
            <a:off x="3452812" y="5768975"/>
            <a:ext cx="5286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err="1">
                <a:solidFill>
                  <a:srgbClr val="FF9900"/>
                </a:solidFill>
                <a:latin typeface="Nightmare" pitchFamily="2" charset="0"/>
              </a:rPr>
              <a:t>Visit</a:t>
            </a:r>
            <a:r>
              <a:rPr lang="fr-FR" sz="4800" dirty="0">
                <a:solidFill>
                  <a:srgbClr val="FF9900"/>
                </a:solidFill>
                <a:latin typeface="Nightmare" pitchFamily="2" charset="0"/>
              </a:rPr>
              <a:t> a </a:t>
            </a:r>
            <a:r>
              <a:rPr lang="fr-FR" sz="4800" dirty="0" err="1">
                <a:solidFill>
                  <a:srgbClr val="FF9900"/>
                </a:solidFill>
                <a:latin typeface="Nightmare" pitchFamily="2" charset="0"/>
              </a:rPr>
              <a:t>haunted</a:t>
            </a:r>
            <a:r>
              <a:rPr lang="fr-FR" sz="4800" dirty="0">
                <a:solidFill>
                  <a:srgbClr val="FF9900"/>
                </a:solidFill>
                <a:latin typeface="Nightmare" pitchFamily="2" charset="0"/>
              </a:rPr>
              <a:t> house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88647F-6AA3-DE40-8009-D10254A33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025" y="151257"/>
            <a:ext cx="9763125" cy="557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208BABA-EE1F-E1B3-9E48-C6A9981CA5FA}"/>
              </a:ext>
            </a:extLst>
          </p:cNvPr>
          <p:cNvSpPr txBox="1"/>
          <p:nvPr/>
        </p:nvSpPr>
        <p:spPr>
          <a:xfrm>
            <a:off x="5003005" y="6012251"/>
            <a:ext cx="2443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err="1">
                <a:solidFill>
                  <a:srgbClr val="FF9900"/>
                </a:solidFill>
                <a:latin typeface="Nightmare" pitchFamily="2" charset="0"/>
              </a:rPr>
              <a:t>Dress</a:t>
            </a:r>
            <a:r>
              <a:rPr lang="fr-FR" sz="4800" dirty="0">
                <a:solidFill>
                  <a:srgbClr val="FF9900"/>
                </a:solidFill>
                <a:latin typeface="Nightmare" pitchFamily="2" charset="0"/>
              </a:rPr>
              <a:t> up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88647F-6AA3-DE40-8009-D10254A33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7907" y="151257"/>
            <a:ext cx="3533360" cy="557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6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208BABA-EE1F-E1B3-9E48-C6A9981CA5FA}"/>
              </a:ext>
            </a:extLst>
          </p:cNvPr>
          <p:cNvSpPr txBox="1"/>
          <p:nvPr/>
        </p:nvSpPr>
        <p:spPr>
          <a:xfrm>
            <a:off x="4063602" y="5875746"/>
            <a:ext cx="4321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err="1">
                <a:solidFill>
                  <a:srgbClr val="FF9900"/>
                </a:solidFill>
                <a:latin typeface="Nightmare" pitchFamily="2" charset="0"/>
              </a:rPr>
              <a:t>Carve</a:t>
            </a:r>
            <a:r>
              <a:rPr lang="fr-FR" sz="4800" dirty="0">
                <a:solidFill>
                  <a:srgbClr val="FF9900"/>
                </a:solidFill>
                <a:latin typeface="Nightmare" pitchFamily="2" charset="0"/>
              </a:rPr>
              <a:t> a </a:t>
            </a:r>
            <a:r>
              <a:rPr lang="fr-FR" sz="4800" dirty="0" err="1">
                <a:solidFill>
                  <a:srgbClr val="FF9900"/>
                </a:solidFill>
                <a:latin typeface="Nightmare" pitchFamily="2" charset="0"/>
              </a:rPr>
              <a:t>Pumpkin</a:t>
            </a:r>
            <a:endParaRPr lang="fr-FR" sz="4800" dirty="0">
              <a:solidFill>
                <a:srgbClr val="FF9900"/>
              </a:solidFill>
              <a:latin typeface="Nightmare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88647F-6AA3-DE40-8009-D10254A33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6025" y="219147"/>
            <a:ext cx="7512152" cy="54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6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208BABA-EE1F-E1B3-9E48-C6A9981CA5FA}"/>
              </a:ext>
            </a:extLst>
          </p:cNvPr>
          <p:cNvSpPr txBox="1"/>
          <p:nvPr/>
        </p:nvSpPr>
        <p:spPr>
          <a:xfrm>
            <a:off x="3401864" y="5807856"/>
            <a:ext cx="568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9900"/>
                </a:solidFill>
                <a:latin typeface="Nightmare" pitchFamily="2" charset="0"/>
              </a:rPr>
              <a:t>Watch </a:t>
            </a:r>
            <a:r>
              <a:rPr lang="fr-FR" sz="4800" dirty="0" err="1">
                <a:solidFill>
                  <a:srgbClr val="FF9900"/>
                </a:solidFill>
                <a:latin typeface="Nightmare" pitchFamily="2" charset="0"/>
              </a:rPr>
              <a:t>horror</a:t>
            </a:r>
            <a:r>
              <a:rPr lang="fr-FR" sz="4800" dirty="0">
                <a:solidFill>
                  <a:srgbClr val="FF9900"/>
                </a:solidFill>
                <a:latin typeface="Nightmare" pitchFamily="2" charset="0"/>
              </a:rPr>
              <a:t> </a:t>
            </a:r>
            <a:r>
              <a:rPr lang="fr-FR" sz="4800" dirty="0" err="1">
                <a:solidFill>
                  <a:srgbClr val="FF9900"/>
                </a:solidFill>
                <a:latin typeface="Nightmare" pitchFamily="2" charset="0"/>
              </a:rPr>
              <a:t>movies</a:t>
            </a:r>
            <a:endParaRPr lang="fr-FR" sz="4800" dirty="0">
              <a:solidFill>
                <a:srgbClr val="FF9900"/>
              </a:solidFill>
              <a:latin typeface="Nightmare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88647F-6AA3-DE40-8009-D10254A33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1735" y="219147"/>
            <a:ext cx="6560732" cy="54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8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208BABA-EE1F-E1B3-9E48-C6A9981CA5FA}"/>
              </a:ext>
            </a:extLst>
          </p:cNvPr>
          <p:cNvSpPr txBox="1"/>
          <p:nvPr/>
        </p:nvSpPr>
        <p:spPr>
          <a:xfrm>
            <a:off x="3718695" y="5807856"/>
            <a:ext cx="5046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err="1">
                <a:solidFill>
                  <a:srgbClr val="FF9900"/>
                </a:solidFill>
                <a:latin typeface="Nightmare" pitchFamily="2" charset="0"/>
              </a:rPr>
              <a:t>Decorate</a:t>
            </a:r>
            <a:r>
              <a:rPr lang="fr-FR" sz="4800" dirty="0">
                <a:solidFill>
                  <a:srgbClr val="FF9900"/>
                </a:solidFill>
                <a:latin typeface="Nightmare" pitchFamily="2" charset="0"/>
              </a:rPr>
              <a:t> the house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88647F-6AA3-DE40-8009-D10254A33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7250" y="219147"/>
            <a:ext cx="7451612" cy="55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5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208BABA-EE1F-E1B3-9E48-C6A9981CA5FA}"/>
              </a:ext>
            </a:extLst>
          </p:cNvPr>
          <p:cNvSpPr txBox="1"/>
          <p:nvPr/>
        </p:nvSpPr>
        <p:spPr>
          <a:xfrm>
            <a:off x="3718695" y="5807856"/>
            <a:ext cx="5046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9900"/>
                </a:solidFill>
                <a:latin typeface="Nightmare" pitchFamily="2" charset="0"/>
              </a:rPr>
              <a:t>Tell </a:t>
            </a:r>
            <a:r>
              <a:rPr lang="fr-FR" sz="4800" dirty="0" err="1">
                <a:solidFill>
                  <a:srgbClr val="FF9900"/>
                </a:solidFill>
                <a:latin typeface="Nightmare" pitchFamily="2" charset="0"/>
              </a:rPr>
              <a:t>scary</a:t>
            </a:r>
            <a:r>
              <a:rPr lang="fr-FR" sz="4800" dirty="0">
                <a:solidFill>
                  <a:srgbClr val="FF9900"/>
                </a:solidFill>
                <a:latin typeface="Nightmare" pitchFamily="2" charset="0"/>
              </a:rPr>
              <a:t> stories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88647F-6AA3-DE40-8009-D10254A33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7250" y="517455"/>
            <a:ext cx="7451612" cy="4992093"/>
          </a:xfrm>
          <a:prstGeom prst="rect">
            <a:avLst/>
          </a:prstGeom>
        </p:spPr>
      </p:pic>
      <p:pic>
        <p:nvPicPr>
          <p:cNvPr id="2" name="Thriller (Instrumental)">
            <a:hlinkClick r:id="" action="ppaction://media"/>
            <a:extLst>
              <a:ext uri="{FF2B5EF4-FFF2-40B4-BE49-F238E27FC236}">
                <a16:creationId xmlns:a16="http://schemas.microsoft.com/office/drawing/2014/main" id="{EACEB310-B0F4-83D2-D8A4-74E5435B9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3" name="Thriller (Instrumental)">
            <a:hlinkClick r:id="" action="ppaction://media"/>
            <a:extLst>
              <a:ext uri="{FF2B5EF4-FFF2-40B4-BE49-F238E27FC236}">
                <a16:creationId xmlns:a16="http://schemas.microsoft.com/office/drawing/2014/main" id="{1663E314-DE23-6ED5-7FDD-400FDE6101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804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 showWhenStopped="0">
                <p:cTn id="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26</Words>
  <Application>Microsoft Office PowerPoint</Application>
  <PresentationFormat>Grand écran</PresentationFormat>
  <Paragraphs>9</Paragraphs>
  <Slides>10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Nightmare</vt:lpstr>
      <vt:lpstr>Thème Office</vt:lpstr>
      <vt:lpstr>Halloween activities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 activities</dc:title>
  <dc:creator>Marianne Giniel</dc:creator>
  <cp:lastModifiedBy>Marianne Giniel</cp:lastModifiedBy>
  <cp:revision>2</cp:revision>
  <dcterms:created xsi:type="dcterms:W3CDTF">2022-10-01T13:07:49Z</dcterms:created>
  <dcterms:modified xsi:type="dcterms:W3CDTF">2022-10-01T13:26:45Z</dcterms:modified>
</cp:coreProperties>
</file>