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1025" r:id="rId5"/>
    <p:sldId id="1007" r:id="rId6"/>
    <p:sldId id="1082" r:id="rId7"/>
    <p:sldId id="996" r:id="rId8"/>
    <p:sldId id="1060" r:id="rId9"/>
    <p:sldId id="264" r:id="rId10"/>
    <p:sldId id="1083" r:id="rId11"/>
    <p:sldId id="1089" r:id="rId12"/>
    <p:sldId id="1090" r:id="rId13"/>
    <p:sldId id="1100" r:id="rId14"/>
    <p:sldId id="1101" r:id="rId15"/>
    <p:sldId id="1102" r:id="rId16"/>
    <p:sldId id="1038" r:id="rId17"/>
    <p:sldId id="1048" r:id="rId18"/>
    <p:sldId id="1161" r:id="rId19"/>
    <p:sldId id="1062" r:id="rId20"/>
    <p:sldId id="1065" r:id="rId21"/>
    <p:sldId id="1080" r:id="rId22"/>
    <p:sldId id="1081" r:id="rId23"/>
    <p:sldId id="1162" r:id="rId24"/>
    <p:sldId id="1163" r:id="rId25"/>
    <p:sldId id="1164" r:id="rId26"/>
    <p:sldId id="1160" r:id="rId27"/>
    <p:sldId id="1039" r:id="rId28"/>
    <p:sldId id="1157" r:id="rId29"/>
    <p:sldId id="1041" r:id="rId30"/>
    <p:sldId id="1036" r:id="rId3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44ED359-74C3-4179-8722-22F0DCA5A073}">
          <p14:sldIdLst>
            <p14:sldId id="1025"/>
            <p14:sldId id="1007"/>
            <p14:sldId id="1082"/>
            <p14:sldId id="996"/>
            <p14:sldId id="1060"/>
            <p14:sldId id="264"/>
            <p14:sldId id="1083"/>
            <p14:sldId id="1089"/>
            <p14:sldId id="1090"/>
            <p14:sldId id="1100"/>
            <p14:sldId id="1101"/>
            <p14:sldId id="1102"/>
            <p14:sldId id="1038"/>
            <p14:sldId id="1048"/>
            <p14:sldId id="1161"/>
            <p14:sldId id="1062"/>
            <p14:sldId id="1065"/>
            <p14:sldId id="1080"/>
            <p14:sldId id="1081"/>
            <p14:sldId id="1162"/>
            <p14:sldId id="1163"/>
            <p14:sldId id="1164"/>
            <p14:sldId id="1160"/>
            <p14:sldId id="1039"/>
            <p14:sldId id="1157"/>
            <p14:sldId id="1041"/>
            <p14:sldId id="10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VET Laura" initials="SL" lastIdx="5" clrIdx="0">
    <p:extLst>
      <p:ext uri="{19B8F6BF-5375-455C-9EA6-DF929625EA0E}">
        <p15:presenceInfo xmlns:p15="http://schemas.microsoft.com/office/powerpoint/2012/main" userId="S-1-5-21-606747145-616249376-839522115-37636" providerId="AD"/>
      </p:ext>
    </p:extLst>
  </p:cmAuthor>
  <p:cmAuthor id="2" name="VERDIER Sophie" initials="VS" lastIdx="1" clrIdx="1">
    <p:extLst>
      <p:ext uri="{19B8F6BF-5375-455C-9EA6-DF929625EA0E}">
        <p15:presenceInfo xmlns:p15="http://schemas.microsoft.com/office/powerpoint/2012/main" userId="S::sophie.verdier@laregion.fr::92dbdea3-8725-42ce-bdcd-d40ec09798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E600"/>
    <a:srgbClr val="FFAA4E"/>
    <a:srgbClr val="A900E6"/>
    <a:srgbClr val="E64C00"/>
    <a:srgbClr val="CF4E30"/>
    <a:srgbClr val="ED7D31"/>
    <a:srgbClr val="FEFEFE"/>
    <a:srgbClr val="27727F"/>
    <a:srgbClr val="FFD9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5" autoAdjust="0"/>
    <p:restoredTop sz="85311" autoAdjust="0"/>
  </p:normalViewPr>
  <p:slideViewPr>
    <p:cSldViewPr snapToGrid="0">
      <p:cViewPr varScale="1">
        <p:scale>
          <a:sx n="94" d="100"/>
          <a:sy n="94" d="100"/>
        </p:scale>
        <p:origin x="12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Gaillard" userId="ae26adf3-8207-448f-a708-05fcbe59b67c" providerId="ADAL" clId="{F76E881C-8770-4D9E-824D-0B66E99228D6}"/>
    <pc:docChg chg="modSld">
      <pc:chgData name="Eric Gaillard" userId="ae26adf3-8207-448f-a708-05fcbe59b67c" providerId="ADAL" clId="{F76E881C-8770-4D9E-824D-0B66E99228D6}" dt="2023-06-07T12:18:48.294" v="3" actId="20577"/>
      <pc:docMkLst>
        <pc:docMk/>
      </pc:docMkLst>
      <pc:sldChg chg="modSp mod">
        <pc:chgData name="Eric Gaillard" userId="ae26adf3-8207-448f-a708-05fcbe59b67c" providerId="ADAL" clId="{F76E881C-8770-4D9E-824D-0B66E99228D6}" dt="2023-06-07T12:18:48.294" v="3" actId="20577"/>
        <pc:sldMkLst>
          <pc:docMk/>
          <pc:sldMk cId="500089014" sldId="1163"/>
        </pc:sldMkLst>
        <pc:spChg chg="mod">
          <ac:chgData name="Eric Gaillard" userId="ae26adf3-8207-448f-a708-05fcbe59b67c" providerId="ADAL" clId="{F76E881C-8770-4D9E-824D-0B66E99228D6}" dt="2023-06-07T12:18:48.294" v="3" actId="20577"/>
          <ac:spMkLst>
            <pc:docMk/>
            <pc:sldMk cId="500089014" sldId="1163"/>
            <ac:spMk id="6" creationId="{2806D519-4BA5-5BDC-405B-707E1DCDA1A1}"/>
          </ac:spMkLst>
        </pc:spChg>
      </pc:sldChg>
      <pc:sldChg chg="modSp mod">
        <pc:chgData name="Eric Gaillard" userId="ae26adf3-8207-448f-a708-05fcbe59b67c" providerId="ADAL" clId="{F76E881C-8770-4D9E-824D-0B66E99228D6}" dt="2023-06-07T12:18:39.436" v="1" actId="6549"/>
        <pc:sldMkLst>
          <pc:docMk/>
          <pc:sldMk cId="823732523" sldId="1164"/>
        </pc:sldMkLst>
        <pc:spChg chg="mod">
          <ac:chgData name="Eric Gaillard" userId="ae26adf3-8207-448f-a708-05fcbe59b67c" providerId="ADAL" clId="{F76E881C-8770-4D9E-824D-0B66E99228D6}" dt="2023-06-07T12:18:39.436" v="1" actId="6549"/>
          <ac:spMkLst>
            <pc:docMk/>
            <pc:sldMk cId="823732523" sldId="1164"/>
            <ac:spMk id="5" creationId="{8B937C95-0D92-4F88-B139-512758AEB70F}"/>
          </ac:spMkLst>
        </pc:spChg>
      </pc:sldChg>
    </pc:docChg>
  </pc:docChgLst>
  <pc:docChgLst>
    <pc:chgData name="Eric Gaillard" userId="ae26adf3-8207-448f-a708-05fcbe59b67c" providerId="ADAL" clId="{AC60AFB6-8353-47C0-B95C-E57E29F75195}"/>
    <pc:docChg chg="custSel addSld modSld modSection">
      <pc:chgData name="Eric Gaillard" userId="ae26adf3-8207-448f-a708-05fcbe59b67c" providerId="ADAL" clId="{AC60AFB6-8353-47C0-B95C-E57E29F75195}" dt="2023-06-02T06:50:14.172" v="843" actId="20577"/>
      <pc:docMkLst>
        <pc:docMk/>
      </pc:docMkLst>
      <pc:sldChg chg="modSp mod">
        <pc:chgData name="Eric Gaillard" userId="ae26adf3-8207-448f-a708-05fcbe59b67c" providerId="ADAL" clId="{AC60AFB6-8353-47C0-B95C-E57E29F75195}" dt="2023-06-02T06:50:14.172" v="843" actId="20577"/>
        <pc:sldMkLst>
          <pc:docMk/>
          <pc:sldMk cId="1777724795" sldId="1041"/>
        </pc:sldMkLst>
        <pc:spChg chg="mod">
          <ac:chgData name="Eric Gaillard" userId="ae26adf3-8207-448f-a708-05fcbe59b67c" providerId="ADAL" clId="{AC60AFB6-8353-47C0-B95C-E57E29F75195}" dt="2023-06-02T06:49:16.509" v="815" actId="20577"/>
          <ac:spMkLst>
            <pc:docMk/>
            <pc:sldMk cId="1777724795" sldId="1041"/>
            <ac:spMk id="8" creationId="{F13AE5E0-A6E8-42AA-A77D-22F45CD5BE95}"/>
          </ac:spMkLst>
        </pc:spChg>
        <pc:spChg chg="mod">
          <ac:chgData name="Eric Gaillard" userId="ae26adf3-8207-448f-a708-05fcbe59b67c" providerId="ADAL" clId="{AC60AFB6-8353-47C0-B95C-E57E29F75195}" dt="2023-06-02T06:49:47.219" v="830" actId="20577"/>
          <ac:spMkLst>
            <pc:docMk/>
            <pc:sldMk cId="1777724795" sldId="1041"/>
            <ac:spMk id="33" creationId="{2198D2A2-12FE-4F76-8149-314A2495E517}"/>
          </ac:spMkLst>
        </pc:spChg>
        <pc:spChg chg="mod">
          <ac:chgData name="Eric Gaillard" userId="ae26adf3-8207-448f-a708-05fcbe59b67c" providerId="ADAL" clId="{AC60AFB6-8353-47C0-B95C-E57E29F75195}" dt="2023-06-02T06:50:14.172" v="843" actId="20577"/>
          <ac:spMkLst>
            <pc:docMk/>
            <pc:sldMk cId="1777724795" sldId="1041"/>
            <ac:spMk id="38" creationId="{BBC3C34D-1A90-4BA9-8730-C1E32CD675A6}"/>
          </ac:spMkLst>
        </pc:spChg>
      </pc:sldChg>
      <pc:sldChg chg="modSp mod">
        <pc:chgData name="Eric Gaillard" userId="ae26adf3-8207-448f-a708-05fcbe59b67c" providerId="ADAL" clId="{AC60AFB6-8353-47C0-B95C-E57E29F75195}" dt="2023-06-02T06:20:27.355" v="353" actId="20577"/>
        <pc:sldMkLst>
          <pc:docMk/>
          <pc:sldMk cId="1109176873" sldId="1048"/>
        </pc:sldMkLst>
        <pc:spChg chg="mod">
          <ac:chgData name="Eric Gaillard" userId="ae26adf3-8207-448f-a708-05fcbe59b67c" providerId="ADAL" clId="{AC60AFB6-8353-47C0-B95C-E57E29F75195}" dt="2023-06-02T05:38:05.985" v="24" actId="14100"/>
          <ac:spMkLst>
            <pc:docMk/>
            <pc:sldMk cId="1109176873" sldId="1048"/>
            <ac:spMk id="25" creationId="{9161410D-F191-E638-38ED-BDEE6EF90BCE}"/>
          </ac:spMkLst>
        </pc:spChg>
        <pc:spChg chg="mod">
          <ac:chgData name="Eric Gaillard" userId="ae26adf3-8207-448f-a708-05fcbe59b67c" providerId="ADAL" clId="{AC60AFB6-8353-47C0-B95C-E57E29F75195}" dt="2023-06-02T06:19:57.328" v="342" actId="20577"/>
          <ac:spMkLst>
            <pc:docMk/>
            <pc:sldMk cId="1109176873" sldId="1048"/>
            <ac:spMk id="29" creationId="{BF074C4E-A8FD-320A-38F3-364A4A6D8EF8}"/>
          </ac:spMkLst>
        </pc:spChg>
        <pc:spChg chg="mod">
          <ac:chgData name="Eric Gaillard" userId="ae26adf3-8207-448f-a708-05fcbe59b67c" providerId="ADAL" clId="{AC60AFB6-8353-47C0-B95C-E57E29F75195}" dt="2023-06-02T06:19:45.782" v="340" actId="20577"/>
          <ac:spMkLst>
            <pc:docMk/>
            <pc:sldMk cId="1109176873" sldId="1048"/>
            <ac:spMk id="30" creationId="{072F9629-D335-8141-3009-5E5ABE014EF4}"/>
          </ac:spMkLst>
        </pc:spChg>
        <pc:spChg chg="mod">
          <ac:chgData name="Eric Gaillard" userId="ae26adf3-8207-448f-a708-05fcbe59b67c" providerId="ADAL" clId="{AC60AFB6-8353-47C0-B95C-E57E29F75195}" dt="2023-06-02T05:38:57.729" v="32" actId="6549"/>
          <ac:spMkLst>
            <pc:docMk/>
            <pc:sldMk cId="1109176873" sldId="1048"/>
            <ac:spMk id="32" creationId="{4E0E621A-5F7E-B4DA-2119-814EA3F70D9B}"/>
          </ac:spMkLst>
        </pc:spChg>
        <pc:spChg chg="mod">
          <ac:chgData name="Eric Gaillard" userId="ae26adf3-8207-448f-a708-05fcbe59b67c" providerId="ADAL" clId="{AC60AFB6-8353-47C0-B95C-E57E29F75195}" dt="2023-06-02T05:37:56.403" v="22" actId="1076"/>
          <ac:spMkLst>
            <pc:docMk/>
            <pc:sldMk cId="1109176873" sldId="1048"/>
            <ac:spMk id="33" creationId="{D88793C0-6FF0-2BFF-F5BB-8E5382F2962D}"/>
          </ac:spMkLst>
        </pc:spChg>
        <pc:spChg chg="mod">
          <ac:chgData name="Eric Gaillard" userId="ae26adf3-8207-448f-a708-05fcbe59b67c" providerId="ADAL" clId="{AC60AFB6-8353-47C0-B95C-E57E29F75195}" dt="2023-06-02T06:19:39.635" v="336" actId="20577"/>
          <ac:spMkLst>
            <pc:docMk/>
            <pc:sldMk cId="1109176873" sldId="1048"/>
            <ac:spMk id="34" creationId="{4ED06827-9273-EF6A-DAF6-17CFC786BA19}"/>
          </ac:spMkLst>
        </pc:spChg>
        <pc:spChg chg="mod">
          <ac:chgData name="Eric Gaillard" userId="ae26adf3-8207-448f-a708-05fcbe59b67c" providerId="ADAL" clId="{AC60AFB6-8353-47C0-B95C-E57E29F75195}" dt="2023-06-02T06:20:27.355" v="353" actId="20577"/>
          <ac:spMkLst>
            <pc:docMk/>
            <pc:sldMk cId="1109176873" sldId="1048"/>
            <ac:spMk id="36" creationId="{C07F0A19-4D4D-C341-D83A-514029290138}"/>
          </ac:spMkLst>
        </pc:spChg>
      </pc:sldChg>
      <pc:sldChg chg="addSp delSp modSp mod">
        <pc:chgData name="Eric Gaillard" userId="ae26adf3-8207-448f-a708-05fcbe59b67c" providerId="ADAL" clId="{AC60AFB6-8353-47C0-B95C-E57E29F75195}" dt="2023-06-02T06:17:02.322" v="328" actId="1076"/>
        <pc:sldMkLst>
          <pc:docMk/>
          <pc:sldMk cId="443035246" sldId="1062"/>
        </pc:sldMkLst>
        <pc:spChg chg="del mod">
          <ac:chgData name="Eric Gaillard" userId="ae26adf3-8207-448f-a708-05fcbe59b67c" providerId="ADAL" clId="{AC60AFB6-8353-47C0-B95C-E57E29F75195}" dt="2023-06-02T06:02:02.815" v="88" actId="478"/>
          <ac:spMkLst>
            <pc:docMk/>
            <pc:sldMk cId="443035246" sldId="1062"/>
            <ac:spMk id="2" creationId="{C3B90114-8682-4D23-8E4C-D68A81FF466C}"/>
          </ac:spMkLst>
        </pc:spChg>
        <pc:spChg chg="add mod">
          <ac:chgData name="Eric Gaillard" userId="ae26adf3-8207-448f-a708-05fcbe59b67c" providerId="ADAL" clId="{AC60AFB6-8353-47C0-B95C-E57E29F75195}" dt="2023-06-02T06:10:35.288" v="225" actId="1076"/>
          <ac:spMkLst>
            <pc:docMk/>
            <pc:sldMk cId="443035246" sldId="1062"/>
            <ac:spMk id="4" creationId="{DF530DF2-F49B-DE53-F7E2-4C42A2E8F2B6}"/>
          </ac:spMkLst>
        </pc:spChg>
        <pc:spChg chg="add mod">
          <ac:chgData name="Eric Gaillard" userId="ae26adf3-8207-448f-a708-05fcbe59b67c" providerId="ADAL" clId="{AC60AFB6-8353-47C0-B95C-E57E29F75195}" dt="2023-06-02T06:13:32.903" v="272" actId="1076"/>
          <ac:spMkLst>
            <pc:docMk/>
            <pc:sldMk cId="443035246" sldId="1062"/>
            <ac:spMk id="10" creationId="{4FD2CAF8-A77B-3F78-2C42-7C0E0792F693}"/>
          </ac:spMkLst>
        </pc:spChg>
        <pc:spChg chg="add mod">
          <ac:chgData name="Eric Gaillard" userId="ae26adf3-8207-448f-a708-05fcbe59b67c" providerId="ADAL" clId="{AC60AFB6-8353-47C0-B95C-E57E29F75195}" dt="2023-06-02T06:10:47.002" v="227" actId="1076"/>
          <ac:spMkLst>
            <pc:docMk/>
            <pc:sldMk cId="443035246" sldId="1062"/>
            <ac:spMk id="12" creationId="{01E6646E-AFF7-8351-5DFC-9BB3B8F996C4}"/>
          </ac:spMkLst>
        </pc:spChg>
        <pc:spChg chg="add mod">
          <ac:chgData name="Eric Gaillard" userId="ae26adf3-8207-448f-a708-05fcbe59b67c" providerId="ADAL" clId="{AC60AFB6-8353-47C0-B95C-E57E29F75195}" dt="2023-06-02T06:13:11.540" v="261" actId="1076"/>
          <ac:spMkLst>
            <pc:docMk/>
            <pc:sldMk cId="443035246" sldId="1062"/>
            <ac:spMk id="14" creationId="{CFE30ABC-CE6D-AF92-B4C2-2D4BA5365D78}"/>
          </ac:spMkLst>
        </pc:spChg>
        <pc:spChg chg="add mod">
          <ac:chgData name="Eric Gaillard" userId="ae26adf3-8207-448f-a708-05fcbe59b67c" providerId="ADAL" clId="{AC60AFB6-8353-47C0-B95C-E57E29F75195}" dt="2023-06-02T06:17:02.322" v="328" actId="1076"/>
          <ac:spMkLst>
            <pc:docMk/>
            <pc:sldMk cId="443035246" sldId="1062"/>
            <ac:spMk id="16" creationId="{99801BB9-9683-7D7F-E27B-4792CF908836}"/>
          </ac:spMkLst>
        </pc:spChg>
        <pc:picChg chg="add mod">
          <ac:chgData name="Eric Gaillard" userId="ae26adf3-8207-448f-a708-05fcbe59b67c" providerId="ADAL" clId="{AC60AFB6-8353-47C0-B95C-E57E29F75195}" dt="2023-06-02T06:10:31.555" v="224" actId="1076"/>
          <ac:picMkLst>
            <pc:docMk/>
            <pc:sldMk cId="443035246" sldId="1062"/>
            <ac:picMk id="3" creationId="{795AC642-6F55-441A-5357-CAD6C7EB1A6C}"/>
          </ac:picMkLst>
        </pc:picChg>
        <pc:picChg chg="add mod">
          <ac:chgData name="Eric Gaillard" userId="ae26adf3-8207-448f-a708-05fcbe59b67c" providerId="ADAL" clId="{AC60AFB6-8353-47C0-B95C-E57E29F75195}" dt="2023-06-02T06:12:39.710" v="234" actId="1076"/>
          <ac:picMkLst>
            <pc:docMk/>
            <pc:sldMk cId="443035246" sldId="1062"/>
            <ac:picMk id="7" creationId="{0DBACED6-0B96-E2BB-4219-058CB09DC44B}"/>
          </ac:picMkLst>
        </pc:picChg>
        <pc:picChg chg="add mod">
          <ac:chgData name="Eric Gaillard" userId="ae26adf3-8207-448f-a708-05fcbe59b67c" providerId="ADAL" clId="{AC60AFB6-8353-47C0-B95C-E57E29F75195}" dt="2023-06-02T06:10:42.689" v="226" actId="1076"/>
          <ac:picMkLst>
            <pc:docMk/>
            <pc:sldMk cId="443035246" sldId="1062"/>
            <ac:picMk id="11" creationId="{A05AC7FB-982E-B206-5687-147285ED0C47}"/>
          </ac:picMkLst>
        </pc:picChg>
        <pc:picChg chg="add mod">
          <ac:chgData name="Eric Gaillard" userId="ae26adf3-8207-448f-a708-05fcbe59b67c" providerId="ADAL" clId="{AC60AFB6-8353-47C0-B95C-E57E29F75195}" dt="2023-06-02T06:12:47.628" v="236" actId="1076"/>
          <ac:picMkLst>
            <pc:docMk/>
            <pc:sldMk cId="443035246" sldId="1062"/>
            <ac:picMk id="13" creationId="{B7BFACAB-C16B-4721-6F93-917794B3A422}"/>
          </ac:picMkLst>
        </pc:picChg>
        <pc:picChg chg="add mod">
          <ac:chgData name="Eric Gaillard" userId="ae26adf3-8207-448f-a708-05fcbe59b67c" providerId="ADAL" clId="{AC60AFB6-8353-47C0-B95C-E57E29F75195}" dt="2023-06-02T06:16:13.553" v="277" actId="1076"/>
          <ac:picMkLst>
            <pc:docMk/>
            <pc:sldMk cId="443035246" sldId="1062"/>
            <ac:picMk id="15" creationId="{DC5E1F2E-BBD1-988D-A80F-B65B8E054701}"/>
          </ac:picMkLst>
        </pc:picChg>
      </pc:sldChg>
      <pc:sldChg chg="modSp mod">
        <pc:chgData name="Eric Gaillard" userId="ae26adf3-8207-448f-a708-05fcbe59b67c" providerId="ADAL" clId="{AC60AFB6-8353-47C0-B95C-E57E29F75195}" dt="2023-06-02T05:36:02.026" v="19" actId="20577"/>
        <pc:sldMkLst>
          <pc:docMk/>
          <pc:sldMk cId="2758429276" sldId="1065"/>
        </pc:sldMkLst>
        <pc:spChg chg="mod">
          <ac:chgData name="Eric Gaillard" userId="ae26adf3-8207-448f-a708-05fcbe59b67c" providerId="ADAL" clId="{AC60AFB6-8353-47C0-B95C-E57E29F75195}" dt="2023-06-02T05:36:02.026" v="19" actId="20577"/>
          <ac:spMkLst>
            <pc:docMk/>
            <pc:sldMk cId="2758429276" sldId="1065"/>
            <ac:spMk id="57" creationId="{7C5BC513-9793-4C74-84CF-F35394B70441}"/>
          </ac:spMkLst>
        </pc:spChg>
      </pc:sldChg>
      <pc:sldChg chg="addSp delSp modSp mod">
        <pc:chgData name="Eric Gaillard" userId="ae26adf3-8207-448f-a708-05fcbe59b67c" providerId="ADAL" clId="{AC60AFB6-8353-47C0-B95C-E57E29F75195}" dt="2023-06-02T06:35:01.146" v="630" actId="207"/>
        <pc:sldMkLst>
          <pc:docMk/>
          <pc:sldMk cId="2627486408" sldId="1080"/>
        </pc:sldMkLst>
        <pc:spChg chg="add mod">
          <ac:chgData name="Eric Gaillard" userId="ae26adf3-8207-448f-a708-05fcbe59b67c" providerId="ADAL" clId="{AC60AFB6-8353-47C0-B95C-E57E29F75195}" dt="2023-06-02T06:35:01.146" v="630" actId="207"/>
          <ac:spMkLst>
            <pc:docMk/>
            <pc:sldMk cId="2627486408" sldId="1080"/>
            <ac:spMk id="4" creationId="{B99E2DDD-9A8D-A45C-87B7-4485D65D59FB}"/>
          </ac:spMkLst>
        </pc:spChg>
        <pc:spChg chg="del">
          <ac:chgData name="Eric Gaillard" userId="ae26adf3-8207-448f-a708-05fcbe59b67c" providerId="ADAL" clId="{AC60AFB6-8353-47C0-B95C-E57E29F75195}" dt="2023-06-02T06:25:19.310" v="362" actId="478"/>
          <ac:spMkLst>
            <pc:docMk/>
            <pc:sldMk cId="2627486408" sldId="1080"/>
            <ac:spMk id="57" creationId="{7C5BC513-9793-4C74-84CF-F35394B70441}"/>
          </ac:spMkLst>
        </pc:spChg>
        <pc:picChg chg="add mod">
          <ac:chgData name="Eric Gaillard" userId="ae26adf3-8207-448f-a708-05fcbe59b67c" providerId="ADAL" clId="{AC60AFB6-8353-47C0-B95C-E57E29F75195}" dt="2023-06-02T06:33:50.517" v="569" actId="14100"/>
          <ac:picMkLst>
            <pc:docMk/>
            <pc:sldMk cId="2627486408" sldId="1080"/>
            <ac:picMk id="3" creationId="{704A5523-E785-3553-CE6C-D46C1D0CB5D7}"/>
          </ac:picMkLst>
        </pc:picChg>
      </pc:sldChg>
      <pc:sldChg chg="addSp delSp modSp mod">
        <pc:chgData name="Eric Gaillard" userId="ae26adf3-8207-448f-a708-05fcbe59b67c" providerId="ADAL" clId="{AC60AFB6-8353-47C0-B95C-E57E29F75195}" dt="2023-06-02T06:38:57.486" v="659" actId="123"/>
        <pc:sldMkLst>
          <pc:docMk/>
          <pc:sldMk cId="4034654276" sldId="1081"/>
        </pc:sldMkLst>
        <pc:spChg chg="add mod">
          <ac:chgData name="Eric Gaillard" userId="ae26adf3-8207-448f-a708-05fcbe59b67c" providerId="ADAL" clId="{AC60AFB6-8353-47C0-B95C-E57E29F75195}" dt="2023-06-02T06:38:57.486" v="659" actId="123"/>
          <ac:spMkLst>
            <pc:docMk/>
            <pc:sldMk cId="4034654276" sldId="1081"/>
            <ac:spMk id="5" creationId="{8B937C95-0D92-4F88-B139-512758AEB70F}"/>
          </ac:spMkLst>
        </pc:spChg>
        <pc:spChg chg="del">
          <ac:chgData name="Eric Gaillard" userId="ae26adf3-8207-448f-a708-05fcbe59b67c" providerId="ADAL" clId="{AC60AFB6-8353-47C0-B95C-E57E29F75195}" dt="2023-06-02T06:35:08.844" v="631" actId="478"/>
          <ac:spMkLst>
            <pc:docMk/>
            <pc:sldMk cId="4034654276" sldId="1081"/>
            <ac:spMk id="7" creationId="{F0B50ADA-E191-4E55-AE8A-E0B307E593B1}"/>
          </ac:spMkLst>
        </pc:spChg>
        <pc:graphicFrameChg chg="add mod modGraphic">
          <ac:chgData name="Eric Gaillard" userId="ae26adf3-8207-448f-a708-05fcbe59b67c" providerId="ADAL" clId="{AC60AFB6-8353-47C0-B95C-E57E29F75195}" dt="2023-06-02T06:36:53.035" v="642" actId="1076"/>
          <ac:graphicFrameMkLst>
            <pc:docMk/>
            <pc:sldMk cId="4034654276" sldId="1081"/>
            <ac:graphicFrameMk id="4" creationId="{E6E5F5C4-1547-FA6F-5D93-122E48F35BD4}"/>
          </ac:graphicFrameMkLst>
        </pc:graphicFrameChg>
        <pc:picChg chg="add del mod">
          <ac:chgData name="Eric Gaillard" userId="ae26adf3-8207-448f-a708-05fcbe59b67c" providerId="ADAL" clId="{AC60AFB6-8353-47C0-B95C-E57E29F75195}" dt="2023-06-02T06:35:59.898" v="635" actId="478"/>
          <ac:picMkLst>
            <pc:docMk/>
            <pc:sldMk cId="4034654276" sldId="1081"/>
            <ac:picMk id="3" creationId="{F4A2213E-F97B-7847-FA6E-3B98C55E5F20}"/>
          </ac:picMkLst>
        </pc:picChg>
      </pc:sldChg>
      <pc:sldChg chg="delSp mod">
        <pc:chgData name="Eric Gaillard" userId="ae26adf3-8207-448f-a708-05fcbe59b67c" providerId="ADAL" clId="{AC60AFB6-8353-47C0-B95C-E57E29F75195}" dt="2023-06-02T05:32:58.517" v="0" actId="478"/>
        <pc:sldMkLst>
          <pc:docMk/>
          <pc:sldMk cId="3665391631" sldId="1100"/>
        </pc:sldMkLst>
        <pc:spChg chg="del">
          <ac:chgData name="Eric Gaillard" userId="ae26adf3-8207-448f-a708-05fcbe59b67c" providerId="ADAL" clId="{AC60AFB6-8353-47C0-B95C-E57E29F75195}" dt="2023-06-02T05:32:58.517" v="0" actId="478"/>
          <ac:spMkLst>
            <pc:docMk/>
            <pc:sldMk cId="3665391631" sldId="1100"/>
            <ac:spMk id="3" creationId="{B0E9B22C-7F89-4AFD-9287-8633C5D2DB39}"/>
          </ac:spMkLst>
        </pc:spChg>
      </pc:sldChg>
      <pc:sldChg chg="delSp mod">
        <pc:chgData name="Eric Gaillard" userId="ae26adf3-8207-448f-a708-05fcbe59b67c" providerId="ADAL" clId="{AC60AFB6-8353-47C0-B95C-E57E29F75195}" dt="2023-06-02T05:33:06.091" v="1" actId="478"/>
        <pc:sldMkLst>
          <pc:docMk/>
          <pc:sldMk cId="2051392140" sldId="1101"/>
        </pc:sldMkLst>
        <pc:spChg chg="del">
          <ac:chgData name="Eric Gaillard" userId="ae26adf3-8207-448f-a708-05fcbe59b67c" providerId="ADAL" clId="{AC60AFB6-8353-47C0-B95C-E57E29F75195}" dt="2023-06-02T05:33:06.091" v="1" actId="478"/>
          <ac:spMkLst>
            <pc:docMk/>
            <pc:sldMk cId="2051392140" sldId="1101"/>
            <ac:spMk id="18" creationId="{69601B38-9E7B-47F0-9C7C-ECAABDF89AE4}"/>
          </ac:spMkLst>
        </pc:spChg>
      </pc:sldChg>
      <pc:sldChg chg="delSp mod">
        <pc:chgData name="Eric Gaillard" userId="ae26adf3-8207-448f-a708-05fcbe59b67c" providerId="ADAL" clId="{AC60AFB6-8353-47C0-B95C-E57E29F75195}" dt="2023-06-02T05:33:12.673" v="2" actId="478"/>
        <pc:sldMkLst>
          <pc:docMk/>
          <pc:sldMk cId="2465887244" sldId="1102"/>
        </pc:sldMkLst>
        <pc:spChg chg="del">
          <ac:chgData name="Eric Gaillard" userId="ae26adf3-8207-448f-a708-05fcbe59b67c" providerId="ADAL" clId="{AC60AFB6-8353-47C0-B95C-E57E29F75195}" dt="2023-06-02T05:33:12.673" v="2" actId="478"/>
          <ac:spMkLst>
            <pc:docMk/>
            <pc:sldMk cId="2465887244" sldId="1102"/>
            <ac:spMk id="15" creationId="{653AF158-1974-4D87-905E-9501329570FC}"/>
          </ac:spMkLst>
        </pc:spChg>
      </pc:sldChg>
      <pc:sldChg chg="addSp delSp modSp add mod">
        <pc:chgData name="Eric Gaillard" userId="ae26adf3-8207-448f-a708-05fcbe59b67c" providerId="ADAL" clId="{AC60AFB6-8353-47C0-B95C-E57E29F75195}" dt="2023-06-02T06:24:00.195" v="361" actId="14100"/>
        <pc:sldMkLst>
          <pc:docMk/>
          <pc:sldMk cId="1079000728" sldId="1161"/>
        </pc:sldMkLst>
        <pc:spChg chg="del">
          <ac:chgData name="Eric Gaillard" userId="ae26adf3-8207-448f-a708-05fcbe59b67c" providerId="ADAL" clId="{AC60AFB6-8353-47C0-B95C-E57E29F75195}" dt="2023-06-02T06:18:01.200" v="330" actId="478"/>
          <ac:spMkLst>
            <pc:docMk/>
            <pc:sldMk cId="1079000728" sldId="1161"/>
            <ac:spMk id="25" creationId="{9161410D-F191-E638-38ED-BDEE6EF90BCE}"/>
          </ac:spMkLst>
        </pc:spChg>
        <pc:spChg chg="del">
          <ac:chgData name="Eric Gaillard" userId="ae26adf3-8207-448f-a708-05fcbe59b67c" providerId="ADAL" clId="{AC60AFB6-8353-47C0-B95C-E57E29F75195}" dt="2023-06-02T06:18:08.603" v="332" actId="478"/>
          <ac:spMkLst>
            <pc:docMk/>
            <pc:sldMk cId="1079000728" sldId="1161"/>
            <ac:spMk id="29" creationId="{BF074C4E-A8FD-320A-38F3-364A4A6D8EF8}"/>
          </ac:spMkLst>
        </pc:spChg>
        <pc:spChg chg="del">
          <ac:chgData name="Eric Gaillard" userId="ae26adf3-8207-448f-a708-05fcbe59b67c" providerId="ADAL" clId="{AC60AFB6-8353-47C0-B95C-E57E29F75195}" dt="2023-06-02T06:18:08.603" v="332" actId="478"/>
          <ac:spMkLst>
            <pc:docMk/>
            <pc:sldMk cId="1079000728" sldId="1161"/>
            <ac:spMk id="30" creationId="{072F9629-D335-8141-3009-5E5ABE014EF4}"/>
          </ac:spMkLst>
        </pc:spChg>
        <pc:spChg chg="del">
          <ac:chgData name="Eric Gaillard" userId="ae26adf3-8207-448f-a708-05fcbe59b67c" providerId="ADAL" clId="{AC60AFB6-8353-47C0-B95C-E57E29F75195}" dt="2023-06-02T06:18:10.893" v="333" actId="478"/>
          <ac:spMkLst>
            <pc:docMk/>
            <pc:sldMk cId="1079000728" sldId="1161"/>
            <ac:spMk id="32" creationId="{4E0E621A-5F7E-B4DA-2119-814EA3F70D9B}"/>
          </ac:spMkLst>
        </pc:spChg>
        <pc:spChg chg="del">
          <ac:chgData name="Eric Gaillard" userId="ae26adf3-8207-448f-a708-05fcbe59b67c" providerId="ADAL" clId="{AC60AFB6-8353-47C0-B95C-E57E29F75195}" dt="2023-06-02T06:18:04.742" v="331" actId="478"/>
          <ac:spMkLst>
            <pc:docMk/>
            <pc:sldMk cId="1079000728" sldId="1161"/>
            <ac:spMk id="33" creationId="{D88793C0-6FF0-2BFF-F5BB-8E5382F2962D}"/>
          </ac:spMkLst>
        </pc:spChg>
        <pc:spChg chg="del">
          <ac:chgData name="Eric Gaillard" userId="ae26adf3-8207-448f-a708-05fcbe59b67c" providerId="ADAL" clId="{AC60AFB6-8353-47C0-B95C-E57E29F75195}" dt="2023-06-02T06:18:08.603" v="332" actId="478"/>
          <ac:spMkLst>
            <pc:docMk/>
            <pc:sldMk cId="1079000728" sldId="1161"/>
            <ac:spMk id="34" creationId="{4ED06827-9273-EF6A-DAF6-17CFC786BA19}"/>
          </ac:spMkLst>
        </pc:spChg>
        <pc:spChg chg="del">
          <ac:chgData name="Eric Gaillard" userId="ae26adf3-8207-448f-a708-05fcbe59b67c" providerId="ADAL" clId="{AC60AFB6-8353-47C0-B95C-E57E29F75195}" dt="2023-06-02T06:18:16.053" v="334" actId="478"/>
          <ac:spMkLst>
            <pc:docMk/>
            <pc:sldMk cId="1079000728" sldId="1161"/>
            <ac:spMk id="36" creationId="{C07F0A19-4D4D-C341-D83A-514029290138}"/>
          </ac:spMkLst>
        </pc:spChg>
        <pc:picChg chg="add mod">
          <ac:chgData name="Eric Gaillard" userId="ae26adf3-8207-448f-a708-05fcbe59b67c" providerId="ADAL" clId="{AC60AFB6-8353-47C0-B95C-E57E29F75195}" dt="2023-06-02T06:24:00.195" v="361" actId="14100"/>
          <ac:picMkLst>
            <pc:docMk/>
            <pc:sldMk cId="1079000728" sldId="1161"/>
            <ac:picMk id="3" creationId="{3F4767E4-A794-473D-F335-9B080C1CCA94}"/>
          </ac:picMkLst>
        </pc:picChg>
        <pc:picChg chg="add mod">
          <ac:chgData name="Eric Gaillard" userId="ae26adf3-8207-448f-a708-05fcbe59b67c" providerId="ADAL" clId="{AC60AFB6-8353-47C0-B95C-E57E29F75195}" dt="2023-06-02T06:23:55.867" v="360" actId="1076"/>
          <ac:picMkLst>
            <pc:docMk/>
            <pc:sldMk cId="1079000728" sldId="1161"/>
            <ac:picMk id="4" creationId="{FA7277BD-A467-7D53-E919-E10BEEBDD1EE}"/>
          </ac:picMkLst>
        </pc:picChg>
        <pc:picChg chg="del">
          <ac:chgData name="Eric Gaillard" userId="ae26adf3-8207-448f-a708-05fcbe59b67c" providerId="ADAL" clId="{AC60AFB6-8353-47C0-B95C-E57E29F75195}" dt="2023-06-02T06:18:08.603" v="332" actId="478"/>
          <ac:picMkLst>
            <pc:docMk/>
            <pc:sldMk cId="1079000728" sldId="1161"/>
            <ac:picMk id="26" creationId="{32BF9DE6-BACA-B728-8156-BC2180585750}"/>
          </ac:picMkLst>
        </pc:picChg>
        <pc:picChg chg="del">
          <ac:chgData name="Eric Gaillard" userId="ae26adf3-8207-448f-a708-05fcbe59b67c" providerId="ADAL" clId="{AC60AFB6-8353-47C0-B95C-E57E29F75195}" dt="2023-06-02T06:18:08.603" v="332" actId="478"/>
          <ac:picMkLst>
            <pc:docMk/>
            <pc:sldMk cId="1079000728" sldId="1161"/>
            <ac:picMk id="27" creationId="{74164899-4101-78FE-9333-2ABA22182B09}"/>
          </ac:picMkLst>
        </pc:picChg>
        <pc:picChg chg="del">
          <ac:chgData name="Eric Gaillard" userId="ae26adf3-8207-448f-a708-05fcbe59b67c" providerId="ADAL" clId="{AC60AFB6-8353-47C0-B95C-E57E29F75195}" dt="2023-06-02T06:18:08.603" v="332" actId="478"/>
          <ac:picMkLst>
            <pc:docMk/>
            <pc:sldMk cId="1079000728" sldId="1161"/>
            <ac:picMk id="28" creationId="{98BF742B-BD59-2A00-2FBF-E3D85CF87E02}"/>
          </ac:picMkLst>
        </pc:picChg>
        <pc:picChg chg="del">
          <ac:chgData name="Eric Gaillard" userId="ae26adf3-8207-448f-a708-05fcbe59b67c" providerId="ADAL" clId="{AC60AFB6-8353-47C0-B95C-E57E29F75195}" dt="2023-06-02T06:18:08.603" v="332" actId="478"/>
          <ac:picMkLst>
            <pc:docMk/>
            <pc:sldMk cId="1079000728" sldId="1161"/>
            <ac:picMk id="31" creationId="{30F48B8A-4691-DA9A-3F4D-8F3564434BC4}"/>
          </ac:picMkLst>
        </pc:picChg>
      </pc:sldChg>
      <pc:sldChg chg="addSp delSp modSp add mod">
        <pc:chgData name="Eric Gaillard" userId="ae26adf3-8207-448f-a708-05fcbe59b67c" providerId="ADAL" clId="{AC60AFB6-8353-47C0-B95C-E57E29F75195}" dt="2023-06-02T06:41:38.068" v="678" actId="20577"/>
        <pc:sldMkLst>
          <pc:docMk/>
          <pc:sldMk cId="1095290721" sldId="1162"/>
        </pc:sldMkLst>
        <pc:spChg chg="mod">
          <ac:chgData name="Eric Gaillard" userId="ae26adf3-8207-448f-a708-05fcbe59b67c" providerId="ADAL" clId="{AC60AFB6-8353-47C0-B95C-E57E29F75195}" dt="2023-06-02T06:41:38.068" v="678" actId="20577"/>
          <ac:spMkLst>
            <pc:docMk/>
            <pc:sldMk cId="1095290721" sldId="1162"/>
            <ac:spMk id="5" creationId="{8B937C95-0D92-4F88-B139-512758AEB70F}"/>
          </ac:spMkLst>
        </pc:spChg>
        <pc:graphicFrameChg chg="add mod modGraphic">
          <ac:chgData name="Eric Gaillard" userId="ae26adf3-8207-448f-a708-05fcbe59b67c" providerId="ADAL" clId="{AC60AFB6-8353-47C0-B95C-E57E29F75195}" dt="2023-06-02T06:41:27.357" v="676" actId="14100"/>
          <ac:graphicFrameMkLst>
            <pc:docMk/>
            <pc:sldMk cId="1095290721" sldId="1162"/>
            <ac:graphicFrameMk id="3" creationId="{6286B934-3190-6CFE-189F-D36B237B04A3}"/>
          </ac:graphicFrameMkLst>
        </pc:graphicFrameChg>
        <pc:graphicFrameChg chg="del">
          <ac:chgData name="Eric Gaillard" userId="ae26adf3-8207-448f-a708-05fcbe59b67c" providerId="ADAL" clId="{AC60AFB6-8353-47C0-B95C-E57E29F75195}" dt="2023-06-02T06:39:33.044" v="663" actId="478"/>
          <ac:graphicFrameMkLst>
            <pc:docMk/>
            <pc:sldMk cId="1095290721" sldId="1162"/>
            <ac:graphicFrameMk id="4" creationId="{E6E5F5C4-1547-FA6F-5D93-122E48F35BD4}"/>
          </ac:graphicFrameMkLst>
        </pc:graphicFrameChg>
      </pc:sldChg>
      <pc:sldChg chg="addSp delSp modSp add mod">
        <pc:chgData name="Eric Gaillard" userId="ae26adf3-8207-448f-a708-05fcbe59b67c" providerId="ADAL" clId="{AC60AFB6-8353-47C0-B95C-E57E29F75195}" dt="2023-06-02T06:45:40.480" v="797" actId="948"/>
        <pc:sldMkLst>
          <pc:docMk/>
          <pc:sldMk cId="500089014" sldId="1163"/>
        </pc:sldMkLst>
        <pc:spChg chg="del mod">
          <ac:chgData name="Eric Gaillard" userId="ae26adf3-8207-448f-a708-05fcbe59b67c" providerId="ADAL" clId="{AC60AFB6-8353-47C0-B95C-E57E29F75195}" dt="2023-06-02T06:42:07.601" v="682"/>
          <ac:spMkLst>
            <pc:docMk/>
            <pc:sldMk cId="500089014" sldId="1163"/>
            <ac:spMk id="5" creationId="{8B937C95-0D92-4F88-B139-512758AEB70F}"/>
          </ac:spMkLst>
        </pc:spChg>
        <pc:spChg chg="add mod">
          <ac:chgData name="Eric Gaillard" userId="ae26adf3-8207-448f-a708-05fcbe59b67c" providerId="ADAL" clId="{AC60AFB6-8353-47C0-B95C-E57E29F75195}" dt="2023-06-02T06:45:40.480" v="797" actId="948"/>
          <ac:spMkLst>
            <pc:docMk/>
            <pc:sldMk cId="500089014" sldId="1163"/>
            <ac:spMk id="6" creationId="{2806D519-4BA5-5BDC-405B-707E1DCDA1A1}"/>
          </ac:spMkLst>
        </pc:spChg>
        <pc:graphicFrameChg chg="add mod modGraphic">
          <ac:chgData name="Eric Gaillard" userId="ae26adf3-8207-448f-a708-05fcbe59b67c" providerId="ADAL" clId="{AC60AFB6-8353-47C0-B95C-E57E29F75195}" dt="2023-06-02T06:42:20.612" v="686" actId="14100"/>
          <ac:graphicFrameMkLst>
            <pc:docMk/>
            <pc:sldMk cId="500089014" sldId="1163"/>
            <ac:graphicFrameMk id="3" creationId="{01967791-3B17-6B3C-E7EA-D3638506D5A2}"/>
          </ac:graphicFrameMkLst>
        </pc:graphicFrameChg>
        <pc:graphicFrameChg chg="del">
          <ac:chgData name="Eric Gaillard" userId="ae26adf3-8207-448f-a708-05fcbe59b67c" providerId="ADAL" clId="{AC60AFB6-8353-47C0-B95C-E57E29F75195}" dt="2023-06-02T06:41:51.012" v="679" actId="478"/>
          <ac:graphicFrameMkLst>
            <pc:docMk/>
            <pc:sldMk cId="500089014" sldId="1163"/>
            <ac:graphicFrameMk id="4" creationId="{E6E5F5C4-1547-FA6F-5D93-122E48F35BD4}"/>
          </ac:graphicFrameMkLst>
        </pc:graphicFrameChg>
      </pc:sldChg>
      <pc:sldChg chg="addSp delSp modSp add mod">
        <pc:chgData name="Eric Gaillard" userId="ae26adf3-8207-448f-a708-05fcbe59b67c" providerId="ADAL" clId="{AC60AFB6-8353-47C0-B95C-E57E29F75195}" dt="2023-06-02T06:47:20.525" v="813" actId="1076"/>
        <pc:sldMkLst>
          <pc:docMk/>
          <pc:sldMk cId="823732523" sldId="1164"/>
        </pc:sldMkLst>
        <pc:spChg chg="mod">
          <ac:chgData name="Eric Gaillard" userId="ae26adf3-8207-448f-a708-05fcbe59b67c" providerId="ADAL" clId="{AC60AFB6-8353-47C0-B95C-E57E29F75195}" dt="2023-06-02T06:47:11.427" v="812" actId="14100"/>
          <ac:spMkLst>
            <pc:docMk/>
            <pc:sldMk cId="823732523" sldId="1164"/>
            <ac:spMk id="5" creationId="{8B937C95-0D92-4F88-B139-512758AEB70F}"/>
          </ac:spMkLst>
        </pc:spChg>
        <pc:graphicFrameChg chg="add mod modGraphic">
          <ac:chgData name="Eric Gaillard" userId="ae26adf3-8207-448f-a708-05fcbe59b67c" providerId="ADAL" clId="{AC60AFB6-8353-47C0-B95C-E57E29F75195}" dt="2023-06-02T06:47:20.525" v="813" actId="1076"/>
          <ac:graphicFrameMkLst>
            <pc:docMk/>
            <pc:sldMk cId="823732523" sldId="1164"/>
            <ac:graphicFrameMk id="3" creationId="{65EAB503-BEEB-2F1C-21FB-05952F63C1FA}"/>
          </ac:graphicFrameMkLst>
        </pc:graphicFrameChg>
        <pc:graphicFrameChg chg="del">
          <ac:chgData name="Eric Gaillard" userId="ae26adf3-8207-448f-a708-05fcbe59b67c" providerId="ADAL" clId="{AC60AFB6-8353-47C0-B95C-E57E29F75195}" dt="2023-06-02T06:46:36.926" v="807" actId="478"/>
          <ac:graphicFrameMkLst>
            <pc:docMk/>
            <pc:sldMk cId="823732523" sldId="1164"/>
            <ac:graphicFrameMk id="4" creationId="{E6E5F5C4-1547-FA6F-5D93-122E48F35BD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B960F-349B-43AA-9F9C-214B3733F5EE}" type="doc">
      <dgm:prSet loTypeId="urn:microsoft.com/office/officeart/2005/8/layout/chart3" loCatId="relationship" qsTypeId="urn:microsoft.com/office/officeart/2005/8/quickstyle/simple1#2" qsCatId="simple" csTypeId="urn:microsoft.com/office/officeart/2005/8/colors/accent1_2" csCatId="accent1" phldr="1"/>
      <dgm:spPr bwMode="auto"/>
    </dgm:pt>
    <dgm:pt modelId="{FF472A2F-BDF5-4592-A674-22552BB4846A}">
      <dgm:prSet phldrT="[Text]" custT="1"/>
      <dgm:spPr bwMode="auto">
        <a:solidFill>
          <a:srgbClr val="27727F"/>
        </a:solidFill>
      </dgm:spPr>
      <dgm:t>
        <a:bodyPr/>
        <a:lstStyle/>
        <a:p>
          <a:pPr>
            <a:defRPr/>
          </a:pPr>
          <a:endParaRPr lang="fr-FR" sz="1200" b="1" dirty="0"/>
        </a:p>
        <a:p>
          <a:pPr>
            <a:defRPr/>
          </a:pPr>
          <a:r>
            <a:rPr lang="fr-FR" sz="1050" b="1" dirty="0"/>
            <a:t>Conseil Participatif et Citoyen Local</a:t>
          </a:r>
          <a:endParaRPr sz="1050" dirty="0"/>
        </a:p>
      </dgm:t>
    </dgm:pt>
    <dgm:pt modelId="{9CEBEBF9-F93C-487B-9BE4-FD08C0581D56}" type="parTrans" cxnId="{C7EFA531-6CAA-4FE9-9586-33E9C5CAAEB2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3F0A4BF7-874D-4346-8ABD-DC6AADA89072}" type="sibTrans" cxnId="{C7EFA531-6CAA-4FE9-9586-33E9C5CAAEB2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EB936217-A415-4845-B6D9-8B46BFB227F0}">
      <dgm:prSet phldrT="[Text]" custT="1"/>
      <dgm:spPr bwMode="auto">
        <a:solidFill>
          <a:srgbClr val="E87E3D"/>
        </a:solidFill>
      </dgm:spPr>
      <dgm:t>
        <a:bodyPr/>
        <a:lstStyle/>
        <a:p>
          <a:pPr>
            <a:defRPr/>
          </a:pPr>
          <a:r>
            <a:rPr lang="fr-FR" sz="1100" b="1" dirty="0">
              <a:solidFill>
                <a:schemeClr val="bg1"/>
              </a:solidFill>
            </a:rPr>
            <a:t>Conférence des Maires du territoire</a:t>
          </a:r>
          <a:endParaRPr lang="fr-FR" sz="1100" dirty="0"/>
        </a:p>
      </dgm:t>
    </dgm:pt>
    <dgm:pt modelId="{A7CF6E40-9464-44EA-AAB0-811D563B4D72}" type="parTrans" cxnId="{9503555B-266C-47ED-8E0A-C96E508348AB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013AA497-B90D-4442-A7B8-63B9A7D7AF9A}" type="sibTrans" cxnId="{9503555B-266C-47ED-8E0A-C96E508348AB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7575A5A9-6BF6-4471-92E6-BF5A73E69B02}">
      <dgm:prSet phldrT="[Text]" custT="1"/>
      <dgm:spPr bwMode="auto">
        <a:solidFill>
          <a:srgbClr val="CF4E30"/>
        </a:solidFill>
      </dgm:spPr>
      <dgm:t>
        <a:bodyPr/>
        <a:lstStyle/>
        <a:p>
          <a:pPr>
            <a:defRPr/>
          </a:pPr>
          <a:r>
            <a:rPr lang="fr-FR" sz="1100" b="1" dirty="0">
              <a:solidFill>
                <a:schemeClr val="bg1"/>
              </a:solidFill>
            </a:rPr>
            <a:t>Comité Territorial de Pilotage</a:t>
          </a:r>
          <a:endParaRPr sz="1100" dirty="0"/>
        </a:p>
      </dgm:t>
    </dgm:pt>
    <dgm:pt modelId="{E08020F7-CABD-4E3B-B650-4F0013A2BA18}" type="parTrans" cxnId="{3BECD202-5CF8-43DE-A96B-3A57787F063F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4D83BD8E-8871-4A0C-ACBD-F53D4812FE18}" type="sibTrans" cxnId="{3BECD202-5CF8-43DE-A96B-3A57787F063F}">
      <dgm:prSet/>
      <dgm:spPr bwMode="auto"/>
      <dgm:t>
        <a:bodyPr/>
        <a:lstStyle/>
        <a:p>
          <a:pPr>
            <a:defRPr/>
          </a:pPr>
          <a:endParaRPr lang="fr-FR" sz="1400"/>
        </a:p>
      </dgm:t>
    </dgm:pt>
    <dgm:pt modelId="{63E8AA10-6FCE-42E5-BEE0-359AF89B2EC6}" type="pres">
      <dgm:prSet presAssocID="{F67B960F-349B-43AA-9F9C-214B3733F5EE}" presName="compositeShape" presStyleCnt="0">
        <dgm:presLayoutVars>
          <dgm:chMax val="7"/>
          <dgm:dir/>
          <dgm:resizeHandles val="exact"/>
        </dgm:presLayoutVars>
      </dgm:prSet>
      <dgm:spPr bwMode="auto"/>
    </dgm:pt>
    <dgm:pt modelId="{615BF8D5-71E1-458B-A726-29D3E61DA2B4}" type="pres">
      <dgm:prSet presAssocID="{F67B960F-349B-43AA-9F9C-214B3733F5EE}" presName="wedge1" presStyleLbl="node1" presStyleIdx="0" presStyleCnt="3" custScaleX="111417" custScaleY="111817" custLinFactNeighborX="-4969" custLinFactNeighborY="3671"/>
      <dgm:spPr bwMode="auto"/>
    </dgm:pt>
    <dgm:pt modelId="{E11C42AB-C936-4532-9366-18DE5A035149}" type="pres">
      <dgm:prSet presAssocID="{F67B960F-349B-43AA-9F9C-214B3733F5EE}" presName="wedge1Tx" presStyleLbl="node1" presStyleIdx="0" presStyleCnt="3">
        <dgm:presLayoutVars>
          <dgm:chMax val="0"/>
          <dgm:chPref val="0"/>
          <dgm:bulletEnabled val="1"/>
        </dgm:presLayoutVars>
      </dgm:prSet>
      <dgm:spPr bwMode="auto"/>
    </dgm:pt>
    <dgm:pt modelId="{A4E749E4-1D88-40CD-B262-2E517CDFF89C}" type="pres">
      <dgm:prSet presAssocID="{F67B960F-349B-43AA-9F9C-214B3733F5EE}" presName="wedge2" presStyleLbl="node1" presStyleIdx="1" presStyleCnt="3" custScaleX="114717" custScaleY="108696" custLinFactNeighborX="-428" custLinFactNeighborY="345"/>
      <dgm:spPr bwMode="auto"/>
    </dgm:pt>
    <dgm:pt modelId="{164C3781-76C0-4C20-B773-36896AF99A36}" type="pres">
      <dgm:prSet presAssocID="{F67B960F-349B-43AA-9F9C-214B3733F5EE}" presName="wedge2Tx" presStyleLbl="node1" presStyleIdx="1" presStyleCnt="3">
        <dgm:presLayoutVars>
          <dgm:chMax val="0"/>
          <dgm:chPref val="0"/>
          <dgm:bulletEnabled val="1"/>
        </dgm:presLayoutVars>
      </dgm:prSet>
      <dgm:spPr bwMode="auto"/>
    </dgm:pt>
    <dgm:pt modelId="{B958C0CE-6975-4744-841E-0768F8E7C0F0}" type="pres">
      <dgm:prSet presAssocID="{F67B960F-349B-43AA-9F9C-214B3733F5EE}" presName="wedge3" presStyleLbl="node1" presStyleIdx="2" presStyleCnt="3" custScaleX="113466" custScaleY="111195"/>
      <dgm:spPr bwMode="auto"/>
    </dgm:pt>
    <dgm:pt modelId="{39314000-9B3C-45E4-928F-1A9E6F1977B5}" type="pres">
      <dgm:prSet presAssocID="{F67B960F-349B-43AA-9F9C-214B3733F5EE}" presName="wedge3Tx" presStyleLbl="node1" presStyleIdx="2" presStyleCnt="3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3BECD202-5CF8-43DE-A96B-3A57787F063F}" srcId="{F67B960F-349B-43AA-9F9C-214B3733F5EE}" destId="{7575A5A9-6BF6-4471-92E6-BF5A73E69B02}" srcOrd="2" destOrd="0" parTransId="{E08020F7-CABD-4E3B-B650-4F0013A2BA18}" sibTransId="{4D83BD8E-8871-4A0C-ACBD-F53D4812FE18}"/>
    <dgm:cxn modelId="{38D49B2C-BB6A-4E31-92A8-4A49BAD2EC05}" type="presOf" srcId="{EB936217-A415-4845-B6D9-8B46BFB227F0}" destId="{A4E749E4-1D88-40CD-B262-2E517CDFF89C}" srcOrd="0" destOrd="0" presId="urn:microsoft.com/office/officeart/2005/8/layout/chart3"/>
    <dgm:cxn modelId="{C7EFA531-6CAA-4FE9-9586-33E9C5CAAEB2}" srcId="{F67B960F-349B-43AA-9F9C-214B3733F5EE}" destId="{FF472A2F-BDF5-4592-A674-22552BB4846A}" srcOrd="0" destOrd="0" parTransId="{9CEBEBF9-F93C-487B-9BE4-FD08C0581D56}" sibTransId="{3F0A4BF7-874D-4346-8ABD-DC6AADA89072}"/>
    <dgm:cxn modelId="{9503555B-266C-47ED-8E0A-C96E508348AB}" srcId="{F67B960F-349B-43AA-9F9C-214B3733F5EE}" destId="{EB936217-A415-4845-B6D9-8B46BFB227F0}" srcOrd="1" destOrd="0" parTransId="{A7CF6E40-9464-44EA-AAB0-811D563B4D72}" sibTransId="{013AA497-B90D-4442-A7B8-63B9A7D7AF9A}"/>
    <dgm:cxn modelId="{E5EFDD68-3EFA-42A4-B9C2-980EB9C1BB9A}" type="presOf" srcId="{EB936217-A415-4845-B6D9-8B46BFB227F0}" destId="{164C3781-76C0-4C20-B773-36896AF99A36}" srcOrd="1" destOrd="0" presId="urn:microsoft.com/office/officeart/2005/8/layout/chart3"/>
    <dgm:cxn modelId="{642EBB6B-FB68-419A-8A83-8136D07DB876}" type="presOf" srcId="{FF472A2F-BDF5-4592-A674-22552BB4846A}" destId="{E11C42AB-C936-4532-9366-18DE5A035149}" srcOrd="1" destOrd="0" presId="urn:microsoft.com/office/officeart/2005/8/layout/chart3"/>
    <dgm:cxn modelId="{65686C6D-8492-4DF1-81DE-9E928FB562F6}" type="presOf" srcId="{7575A5A9-6BF6-4471-92E6-BF5A73E69B02}" destId="{B958C0CE-6975-4744-841E-0768F8E7C0F0}" srcOrd="0" destOrd="0" presId="urn:microsoft.com/office/officeart/2005/8/layout/chart3"/>
    <dgm:cxn modelId="{0CDDF895-9F12-421E-ACDA-772F416ED920}" type="presOf" srcId="{F67B960F-349B-43AA-9F9C-214B3733F5EE}" destId="{63E8AA10-6FCE-42E5-BEE0-359AF89B2EC6}" srcOrd="0" destOrd="0" presId="urn:microsoft.com/office/officeart/2005/8/layout/chart3"/>
    <dgm:cxn modelId="{FAA38A99-68EA-4598-9A89-E6A14CA2A625}" type="presOf" srcId="{7575A5A9-6BF6-4471-92E6-BF5A73E69B02}" destId="{39314000-9B3C-45E4-928F-1A9E6F1977B5}" srcOrd="1" destOrd="0" presId="urn:microsoft.com/office/officeart/2005/8/layout/chart3"/>
    <dgm:cxn modelId="{099AC9F6-3A5A-4934-A311-8337BDAC2133}" type="presOf" srcId="{FF472A2F-BDF5-4592-A674-22552BB4846A}" destId="{615BF8D5-71E1-458B-A726-29D3E61DA2B4}" srcOrd="0" destOrd="0" presId="urn:microsoft.com/office/officeart/2005/8/layout/chart3"/>
    <dgm:cxn modelId="{5F4379E8-4BA1-45E6-AC72-9008D733299D}" type="presParOf" srcId="{63E8AA10-6FCE-42E5-BEE0-359AF89B2EC6}" destId="{615BF8D5-71E1-458B-A726-29D3E61DA2B4}" srcOrd="0" destOrd="0" presId="urn:microsoft.com/office/officeart/2005/8/layout/chart3"/>
    <dgm:cxn modelId="{64D30630-998C-406A-B722-1042CB989856}" type="presParOf" srcId="{63E8AA10-6FCE-42E5-BEE0-359AF89B2EC6}" destId="{E11C42AB-C936-4532-9366-18DE5A035149}" srcOrd="1" destOrd="0" presId="urn:microsoft.com/office/officeart/2005/8/layout/chart3"/>
    <dgm:cxn modelId="{B274C8A4-8704-46C7-B4AA-4A6597F93867}" type="presParOf" srcId="{63E8AA10-6FCE-42E5-BEE0-359AF89B2EC6}" destId="{A4E749E4-1D88-40CD-B262-2E517CDFF89C}" srcOrd="2" destOrd="0" presId="urn:microsoft.com/office/officeart/2005/8/layout/chart3"/>
    <dgm:cxn modelId="{5D46ABBA-FD48-4288-9687-51FE7E73F39E}" type="presParOf" srcId="{63E8AA10-6FCE-42E5-BEE0-359AF89B2EC6}" destId="{164C3781-76C0-4C20-B773-36896AF99A36}" srcOrd="3" destOrd="0" presId="urn:microsoft.com/office/officeart/2005/8/layout/chart3"/>
    <dgm:cxn modelId="{B0D52277-4719-42FA-A7F1-D38CD62AF7A9}" type="presParOf" srcId="{63E8AA10-6FCE-42E5-BEE0-359AF89B2EC6}" destId="{B958C0CE-6975-4744-841E-0768F8E7C0F0}" srcOrd="4" destOrd="0" presId="urn:microsoft.com/office/officeart/2005/8/layout/chart3"/>
    <dgm:cxn modelId="{AAFC0F24-AFC9-4867-9E64-759E6AA9D012}" type="presParOf" srcId="{63E8AA10-6FCE-42E5-BEE0-359AF89B2EC6}" destId="{39314000-9B3C-45E4-928F-1A9E6F1977B5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9E4253-6AD0-40C4-A7A6-608CD88EB6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C4A936-D2BC-4BF7-BA99-1DBB48475518}">
      <dgm:prSet phldrT="[Texte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FR" sz="1600" b="1" u="none" dirty="0">
              <a:solidFill>
                <a:schemeClr val="tx1"/>
              </a:solidFill>
            </a:rPr>
            <a:t>CTO 2022-2028 = </a:t>
          </a:r>
          <a:r>
            <a:rPr lang="fr-FR" sz="1800" b="1" u="none" dirty="0">
              <a:solidFill>
                <a:schemeClr val="tx1"/>
              </a:solidFill>
            </a:rPr>
            <a:t>PACTE VERT LOCAL</a:t>
          </a:r>
          <a:endParaRPr lang="fr-FR" sz="1600" b="1" u="none" dirty="0">
            <a:solidFill>
              <a:schemeClr val="tx1"/>
            </a:solidFill>
          </a:endParaRPr>
        </a:p>
      </dgm:t>
    </dgm:pt>
    <dgm:pt modelId="{C93CE203-6F7C-42BC-90C2-F01C686612E9}" type="parTrans" cxnId="{E4D0D06E-1AF8-4460-8749-B7811721837C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C17751BB-1489-4C1D-B111-8831DB46E385}" type="sibTrans" cxnId="{E4D0D06E-1AF8-4460-8749-B7811721837C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3F9BFDD5-DE93-4ABB-B7BA-4DB379285AD9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S’adapter au changement climatique</a:t>
          </a:r>
        </a:p>
      </dgm:t>
    </dgm:pt>
    <dgm:pt modelId="{4F2007F7-C6FB-423D-9796-BF1564B9BA37}" type="parTrans" cxnId="{F507BEFE-3291-41B9-AC34-26F738277688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1266B26A-65EF-419E-977F-AD39CEBD2506}" type="sibTrans" cxnId="{F507BEFE-3291-41B9-AC34-26F73827768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F81E1115-BD12-4F28-819D-F85570EC8E62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Améliorer la santé et le bien être des habitants</a:t>
          </a:r>
        </a:p>
      </dgm:t>
    </dgm:pt>
    <dgm:pt modelId="{A753BB6F-82A9-4310-AC9A-E4F0A9A33AB9}" type="parTrans" cxnId="{F308DA2E-E70D-4177-916E-5849B83CD8CE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CEE00615-CD68-4959-80A1-52A3B27189CE}" type="sibTrans" cxnId="{F308DA2E-E70D-4177-916E-5849B83CD8CE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B189A673-4DC9-4DB3-A271-74C951C51D7F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100" b="1" dirty="0">
              <a:solidFill>
                <a:schemeClr val="tx1"/>
              </a:solidFill>
            </a:rPr>
            <a:t>Utiliser durablement les ressources naturelles dont l’eau et le foncier, préserver la biodiversité, prévenir et réduire les pollutions</a:t>
          </a:r>
        </a:p>
      </dgm:t>
    </dgm:pt>
    <dgm:pt modelId="{F0989C5C-557B-4A93-BA0D-2B6A7960543A}" type="parTrans" cxnId="{C183A5AD-B85F-4A9D-AB8B-3B745F68DD85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AE886184-D628-4F04-A66F-0639BD660A7F}" type="sibTrans" cxnId="{C183A5AD-B85F-4A9D-AB8B-3B745F68DD85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949CE53A-4412-4EE4-AF11-40069842665A}">
      <dgm:prSet phldrT="[Texte]" custT="1"/>
      <dgm:spPr>
        <a:solidFill>
          <a:srgbClr val="F4B183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Garantir une soutenabilité et une solidarité financière</a:t>
          </a:r>
        </a:p>
      </dgm:t>
    </dgm:pt>
    <dgm:pt modelId="{C6376825-FC53-400D-BFFD-E3E0DB9C35AB}" type="parTrans" cxnId="{BEFDA877-41B3-4406-A440-37A8BFED6884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5BBB1F54-07DE-4958-82C6-06CCF9870A46}" type="sibTrans" cxnId="{BEFDA877-41B3-4406-A440-37A8BFED6884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16256DD1-5ADC-4607-BBA0-F1B8BC59B5CF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Agir pour le rééquilibrage territorial, l’attractivité et les mobilités durables</a:t>
          </a:r>
        </a:p>
      </dgm:t>
    </dgm:pt>
    <dgm:pt modelId="{FD471C44-9067-47A1-A9E8-A5EA55249809}" type="parTrans" cxnId="{110948FA-386C-41C8-AE80-0EC5877D3682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0DB24DEB-BC42-46F9-8D72-EC2680BF4CC7}" type="sibTrans" cxnId="{110948FA-386C-41C8-AE80-0EC5877D3682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A153DD6C-381F-44EA-90C8-2D51441AAB7B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Contribuer à la transition vers une économie circulaire et une région à énergie positive</a:t>
          </a:r>
        </a:p>
      </dgm:t>
    </dgm:pt>
    <dgm:pt modelId="{7F7D53AF-16B3-49CD-B84F-9FDD19B39112}" type="parTrans" cxnId="{9C440C93-B9A5-43F3-9F17-E95A78B33090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881BC2E9-CFF0-48DE-96BC-7F475B95A898}" type="sibTrans" cxnId="{9C440C93-B9A5-43F3-9F17-E95A78B33090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6B26390A-FA61-47B9-A639-1CA96ECE8581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200" b="1" dirty="0">
              <a:solidFill>
                <a:schemeClr val="tx1"/>
              </a:solidFill>
            </a:rPr>
            <a:t>Préserver et développer des emplois de qualité</a:t>
          </a:r>
        </a:p>
      </dgm:t>
    </dgm:pt>
    <dgm:pt modelId="{DF1D1A93-2A19-4FEB-9E09-9B583A805962}" type="parTrans" cxnId="{069585CD-A1AA-40C8-8D54-8281566083A3}">
      <dgm:prSet/>
      <dgm:spPr/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EBEF924E-8833-4815-9CB3-2DED0D7C799D}" type="sibTrans" cxnId="{069585CD-A1AA-40C8-8D54-8281566083A3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fr-FR" b="0">
            <a:solidFill>
              <a:schemeClr val="tx1"/>
            </a:solidFill>
          </a:endParaRPr>
        </a:p>
      </dgm:t>
    </dgm:pt>
    <dgm:pt modelId="{D443DB43-A286-4227-8698-69AC665165B0}" type="pres">
      <dgm:prSet presAssocID="{AE9E4253-6AD0-40C4-A7A6-608CD88EB6D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AC1767B-D1BB-44C0-8B69-64B6DE357041}" type="pres">
      <dgm:prSet presAssocID="{5BC4A936-D2BC-4BF7-BA99-1DBB48475518}" presName="centerShape" presStyleLbl="node0" presStyleIdx="0" presStyleCnt="1" custScaleX="111079" custScaleY="108643"/>
      <dgm:spPr/>
    </dgm:pt>
    <dgm:pt modelId="{E46CE351-F1D3-4A47-8992-93D244927F1B}" type="pres">
      <dgm:prSet presAssocID="{3F9BFDD5-DE93-4ABB-B7BA-4DB379285AD9}" presName="node" presStyleLbl="node1" presStyleIdx="0" presStyleCnt="7" custScaleX="147590" custScaleY="147590">
        <dgm:presLayoutVars>
          <dgm:bulletEnabled val="1"/>
        </dgm:presLayoutVars>
      </dgm:prSet>
      <dgm:spPr/>
    </dgm:pt>
    <dgm:pt modelId="{C00E3DBA-1E81-43C2-8780-2C1B2517770B}" type="pres">
      <dgm:prSet presAssocID="{3F9BFDD5-DE93-4ABB-B7BA-4DB379285AD9}" presName="dummy" presStyleCnt="0"/>
      <dgm:spPr/>
    </dgm:pt>
    <dgm:pt modelId="{C774EFB0-4BA4-4C08-B133-3AD180547248}" type="pres">
      <dgm:prSet presAssocID="{1266B26A-65EF-419E-977F-AD39CEBD2506}" presName="sibTrans" presStyleLbl="sibTrans2D1" presStyleIdx="0" presStyleCnt="7"/>
      <dgm:spPr/>
    </dgm:pt>
    <dgm:pt modelId="{E5A157BA-56E7-4499-AC3F-D1DDB4EF3AFB}" type="pres">
      <dgm:prSet presAssocID="{F81E1115-BD12-4F28-819D-F85570EC8E62}" presName="node" presStyleLbl="node1" presStyleIdx="1" presStyleCnt="7" custScaleX="147590" custScaleY="147590">
        <dgm:presLayoutVars>
          <dgm:bulletEnabled val="1"/>
        </dgm:presLayoutVars>
      </dgm:prSet>
      <dgm:spPr/>
    </dgm:pt>
    <dgm:pt modelId="{3E53736A-3B1A-404D-B190-74D553ED2413}" type="pres">
      <dgm:prSet presAssocID="{F81E1115-BD12-4F28-819D-F85570EC8E62}" presName="dummy" presStyleCnt="0"/>
      <dgm:spPr/>
    </dgm:pt>
    <dgm:pt modelId="{D677DA32-42B7-4C5D-8F7C-488A13A558A6}" type="pres">
      <dgm:prSet presAssocID="{CEE00615-CD68-4959-80A1-52A3B27189CE}" presName="sibTrans" presStyleLbl="sibTrans2D1" presStyleIdx="1" presStyleCnt="7"/>
      <dgm:spPr/>
    </dgm:pt>
    <dgm:pt modelId="{F1423C09-AB7A-43C9-9FAA-299CD221AE27}" type="pres">
      <dgm:prSet presAssocID="{B189A673-4DC9-4DB3-A271-74C951C51D7F}" presName="node" presStyleLbl="node1" presStyleIdx="2" presStyleCnt="7" custScaleX="147590" custScaleY="147590">
        <dgm:presLayoutVars>
          <dgm:bulletEnabled val="1"/>
        </dgm:presLayoutVars>
      </dgm:prSet>
      <dgm:spPr/>
    </dgm:pt>
    <dgm:pt modelId="{57F3642C-79E3-4644-AC92-DF3E3D04E348}" type="pres">
      <dgm:prSet presAssocID="{B189A673-4DC9-4DB3-A271-74C951C51D7F}" presName="dummy" presStyleCnt="0"/>
      <dgm:spPr/>
    </dgm:pt>
    <dgm:pt modelId="{CEDC1FB5-F496-4706-863A-D352C98A56FD}" type="pres">
      <dgm:prSet presAssocID="{AE886184-D628-4F04-A66F-0639BD660A7F}" presName="sibTrans" presStyleLbl="sibTrans2D1" presStyleIdx="2" presStyleCnt="7"/>
      <dgm:spPr/>
    </dgm:pt>
    <dgm:pt modelId="{9B8CAD11-2A6F-47B0-8787-56F35CD77624}" type="pres">
      <dgm:prSet presAssocID="{949CE53A-4412-4EE4-AF11-40069842665A}" presName="node" presStyleLbl="node1" presStyleIdx="3" presStyleCnt="7" custScaleX="147590" custScaleY="147590">
        <dgm:presLayoutVars>
          <dgm:bulletEnabled val="1"/>
        </dgm:presLayoutVars>
      </dgm:prSet>
      <dgm:spPr/>
    </dgm:pt>
    <dgm:pt modelId="{EC038560-7D69-4E02-9E3C-1F2AE0F4E318}" type="pres">
      <dgm:prSet presAssocID="{949CE53A-4412-4EE4-AF11-40069842665A}" presName="dummy" presStyleCnt="0"/>
      <dgm:spPr/>
    </dgm:pt>
    <dgm:pt modelId="{BD83A0C3-0A19-4EBA-86E6-3E38C801461B}" type="pres">
      <dgm:prSet presAssocID="{5BBB1F54-07DE-4958-82C6-06CCF9870A46}" presName="sibTrans" presStyleLbl="sibTrans2D1" presStyleIdx="3" presStyleCnt="7"/>
      <dgm:spPr/>
    </dgm:pt>
    <dgm:pt modelId="{6AC217E1-A41B-4BB7-B505-548600CE4D43}" type="pres">
      <dgm:prSet presAssocID="{16256DD1-5ADC-4607-BBA0-F1B8BC59B5CF}" presName="node" presStyleLbl="node1" presStyleIdx="4" presStyleCnt="7" custScaleX="144162" custScaleY="145498">
        <dgm:presLayoutVars>
          <dgm:bulletEnabled val="1"/>
        </dgm:presLayoutVars>
      </dgm:prSet>
      <dgm:spPr/>
    </dgm:pt>
    <dgm:pt modelId="{7CBA6F12-FCBC-417B-BE89-CEFE8F0CB9EA}" type="pres">
      <dgm:prSet presAssocID="{16256DD1-5ADC-4607-BBA0-F1B8BC59B5CF}" presName="dummy" presStyleCnt="0"/>
      <dgm:spPr/>
    </dgm:pt>
    <dgm:pt modelId="{34D63523-F1A0-48E8-8079-F7A6EF456FC9}" type="pres">
      <dgm:prSet presAssocID="{0DB24DEB-BC42-46F9-8D72-EC2680BF4CC7}" presName="sibTrans" presStyleLbl="sibTrans2D1" presStyleIdx="4" presStyleCnt="7"/>
      <dgm:spPr/>
    </dgm:pt>
    <dgm:pt modelId="{2CA99F83-D726-42E9-B7B4-7D4741C2A0D2}" type="pres">
      <dgm:prSet presAssocID="{A153DD6C-381F-44EA-90C8-2D51441AAB7B}" presName="node" presStyleLbl="node1" presStyleIdx="5" presStyleCnt="7" custScaleX="147590" custScaleY="147590">
        <dgm:presLayoutVars>
          <dgm:bulletEnabled val="1"/>
        </dgm:presLayoutVars>
      </dgm:prSet>
      <dgm:spPr/>
    </dgm:pt>
    <dgm:pt modelId="{5E518F25-B960-417E-98AB-1948DD96C356}" type="pres">
      <dgm:prSet presAssocID="{A153DD6C-381F-44EA-90C8-2D51441AAB7B}" presName="dummy" presStyleCnt="0"/>
      <dgm:spPr/>
    </dgm:pt>
    <dgm:pt modelId="{8DBD3100-80C6-4900-A861-5E1E4BA1C985}" type="pres">
      <dgm:prSet presAssocID="{881BC2E9-CFF0-48DE-96BC-7F475B95A898}" presName="sibTrans" presStyleLbl="sibTrans2D1" presStyleIdx="5" presStyleCnt="7"/>
      <dgm:spPr/>
    </dgm:pt>
    <dgm:pt modelId="{0CFD3B4C-BBDC-4474-A83E-AF549F3CF642}" type="pres">
      <dgm:prSet presAssocID="{6B26390A-FA61-47B9-A639-1CA96ECE8581}" presName="node" presStyleLbl="node1" presStyleIdx="6" presStyleCnt="7" custScaleX="147590" custScaleY="147590">
        <dgm:presLayoutVars>
          <dgm:bulletEnabled val="1"/>
        </dgm:presLayoutVars>
      </dgm:prSet>
      <dgm:spPr/>
    </dgm:pt>
    <dgm:pt modelId="{84022559-C6F8-463F-A76D-24C852054162}" type="pres">
      <dgm:prSet presAssocID="{6B26390A-FA61-47B9-A639-1CA96ECE8581}" presName="dummy" presStyleCnt="0"/>
      <dgm:spPr/>
    </dgm:pt>
    <dgm:pt modelId="{90476C58-8D87-4469-A21A-07123EB6E439}" type="pres">
      <dgm:prSet presAssocID="{EBEF924E-8833-4815-9CB3-2DED0D7C799D}" presName="sibTrans" presStyleLbl="sibTrans2D1" presStyleIdx="6" presStyleCnt="7"/>
      <dgm:spPr/>
    </dgm:pt>
  </dgm:ptLst>
  <dgm:cxnLst>
    <dgm:cxn modelId="{2801C817-255E-4659-ADB4-B1AE5C0858B2}" type="presOf" srcId="{1266B26A-65EF-419E-977F-AD39CEBD2506}" destId="{C774EFB0-4BA4-4C08-B133-3AD180547248}" srcOrd="0" destOrd="0" presId="urn:microsoft.com/office/officeart/2005/8/layout/radial6"/>
    <dgm:cxn modelId="{D600051E-FD02-4F35-A7B5-493E63C4BB2E}" type="presOf" srcId="{5BBB1F54-07DE-4958-82C6-06CCF9870A46}" destId="{BD83A0C3-0A19-4EBA-86E6-3E38C801461B}" srcOrd="0" destOrd="0" presId="urn:microsoft.com/office/officeart/2005/8/layout/radial6"/>
    <dgm:cxn modelId="{F308DA2E-E70D-4177-916E-5849B83CD8CE}" srcId="{5BC4A936-D2BC-4BF7-BA99-1DBB48475518}" destId="{F81E1115-BD12-4F28-819D-F85570EC8E62}" srcOrd="1" destOrd="0" parTransId="{A753BB6F-82A9-4310-AC9A-E4F0A9A33AB9}" sibTransId="{CEE00615-CD68-4959-80A1-52A3B27189CE}"/>
    <dgm:cxn modelId="{CCA83162-7583-4885-9376-03E93290709F}" type="presOf" srcId="{16256DD1-5ADC-4607-BBA0-F1B8BC59B5CF}" destId="{6AC217E1-A41B-4BB7-B505-548600CE4D43}" srcOrd="0" destOrd="0" presId="urn:microsoft.com/office/officeart/2005/8/layout/radial6"/>
    <dgm:cxn modelId="{4CBCE049-1244-4D0B-83C2-14E97F7D8ADD}" type="presOf" srcId="{F81E1115-BD12-4F28-819D-F85570EC8E62}" destId="{E5A157BA-56E7-4499-AC3F-D1DDB4EF3AFB}" srcOrd="0" destOrd="0" presId="urn:microsoft.com/office/officeart/2005/8/layout/radial6"/>
    <dgm:cxn modelId="{E4D0D06E-1AF8-4460-8749-B7811721837C}" srcId="{AE9E4253-6AD0-40C4-A7A6-608CD88EB6D2}" destId="{5BC4A936-D2BC-4BF7-BA99-1DBB48475518}" srcOrd="0" destOrd="0" parTransId="{C93CE203-6F7C-42BC-90C2-F01C686612E9}" sibTransId="{C17751BB-1489-4C1D-B111-8831DB46E385}"/>
    <dgm:cxn modelId="{51942D74-7B99-4A3F-A127-35684543358E}" type="presOf" srcId="{A153DD6C-381F-44EA-90C8-2D51441AAB7B}" destId="{2CA99F83-D726-42E9-B7B4-7D4741C2A0D2}" srcOrd="0" destOrd="0" presId="urn:microsoft.com/office/officeart/2005/8/layout/radial6"/>
    <dgm:cxn modelId="{BEFDA877-41B3-4406-A440-37A8BFED6884}" srcId="{5BC4A936-D2BC-4BF7-BA99-1DBB48475518}" destId="{949CE53A-4412-4EE4-AF11-40069842665A}" srcOrd="3" destOrd="0" parTransId="{C6376825-FC53-400D-BFFD-E3E0DB9C35AB}" sibTransId="{5BBB1F54-07DE-4958-82C6-06CCF9870A46}"/>
    <dgm:cxn modelId="{6A345780-CFBB-44B1-AA01-7E1076D8211F}" type="presOf" srcId="{B189A673-4DC9-4DB3-A271-74C951C51D7F}" destId="{F1423C09-AB7A-43C9-9FAA-299CD221AE27}" srcOrd="0" destOrd="0" presId="urn:microsoft.com/office/officeart/2005/8/layout/radial6"/>
    <dgm:cxn modelId="{6F6C418B-9CF2-4CF8-9CD3-BE7FDCEE215C}" type="presOf" srcId="{5BC4A936-D2BC-4BF7-BA99-1DBB48475518}" destId="{9AC1767B-D1BB-44C0-8B69-64B6DE357041}" srcOrd="0" destOrd="0" presId="urn:microsoft.com/office/officeart/2005/8/layout/radial6"/>
    <dgm:cxn modelId="{4395FB8C-5BC2-4F51-87E7-58E1ABE5C0B2}" type="presOf" srcId="{AE9E4253-6AD0-40C4-A7A6-608CD88EB6D2}" destId="{D443DB43-A286-4227-8698-69AC665165B0}" srcOrd="0" destOrd="0" presId="urn:microsoft.com/office/officeart/2005/8/layout/radial6"/>
    <dgm:cxn modelId="{17CBE492-C6B0-4EAE-BB36-DE390A248908}" type="presOf" srcId="{EBEF924E-8833-4815-9CB3-2DED0D7C799D}" destId="{90476C58-8D87-4469-A21A-07123EB6E439}" srcOrd="0" destOrd="0" presId="urn:microsoft.com/office/officeart/2005/8/layout/radial6"/>
    <dgm:cxn modelId="{9C440C93-B9A5-43F3-9F17-E95A78B33090}" srcId="{5BC4A936-D2BC-4BF7-BA99-1DBB48475518}" destId="{A153DD6C-381F-44EA-90C8-2D51441AAB7B}" srcOrd="5" destOrd="0" parTransId="{7F7D53AF-16B3-49CD-B84F-9FDD19B39112}" sibTransId="{881BC2E9-CFF0-48DE-96BC-7F475B95A898}"/>
    <dgm:cxn modelId="{F850C395-3951-48B7-A831-2F2C2931FD28}" type="presOf" srcId="{0DB24DEB-BC42-46F9-8D72-EC2680BF4CC7}" destId="{34D63523-F1A0-48E8-8079-F7A6EF456FC9}" srcOrd="0" destOrd="0" presId="urn:microsoft.com/office/officeart/2005/8/layout/radial6"/>
    <dgm:cxn modelId="{D59514AB-0AA5-4B5B-AF2C-D23B4818501A}" type="presOf" srcId="{AE886184-D628-4F04-A66F-0639BD660A7F}" destId="{CEDC1FB5-F496-4706-863A-D352C98A56FD}" srcOrd="0" destOrd="0" presId="urn:microsoft.com/office/officeart/2005/8/layout/radial6"/>
    <dgm:cxn modelId="{C183A5AD-B85F-4A9D-AB8B-3B745F68DD85}" srcId="{5BC4A936-D2BC-4BF7-BA99-1DBB48475518}" destId="{B189A673-4DC9-4DB3-A271-74C951C51D7F}" srcOrd="2" destOrd="0" parTransId="{F0989C5C-557B-4A93-BA0D-2B6A7960543A}" sibTransId="{AE886184-D628-4F04-A66F-0639BD660A7F}"/>
    <dgm:cxn modelId="{FEB006B3-2E22-4BEF-9179-632B5BA23E90}" type="presOf" srcId="{6B26390A-FA61-47B9-A639-1CA96ECE8581}" destId="{0CFD3B4C-BBDC-4474-A83E-AF549F3CF642}" srcOrd="0" destOrd="0" presId="urn:microsoft.com/office/officeart/2005/8/layout/radial6"/>
    <dgm:cxn modelId="{B12216BA-2D71-4C44-9C66-F7976B30BF6E}" type="presOf" srcId="{3F9BFDD5-DE93-4ABB-B7BA-4DB379285AD9}" destId="{E46CE351-F1D3-4A47-8992-93D244927F1B}" srcOrd="0" destOrd="0" presId="urn:microsoft.com/office/officeart/2005/8/layout/radial6"/>
    <dgm:cxn modelId="{4D3840CB-B463-4993-BB30-948438CE1770}" type="presOf" srcId="{CEE00615-CD68-4959-80A1-52A3B27189CE}" destId="{D677DA32-42B7-4C5D-8F7C-488A13A558A6}" srcOrd="0" destOrd="0" presId="urn:microsoft.com/office/officeart/2005/8/layout/radial6"/>
    <dgm:cxn modelId="{64BE40CD-CFC3-45A1-9957-41C228742BCE}" type="presOf" srcId="{949CE53A-4412-4EE4-AF11-40069842665A}" destId="{9B8CAD11-2A6F-47B0-8787-56F35CD77624}" srcOrd="0" destOrd="0" presId="urn:microsoft.com/office/officeart/2005/8/layout/radial6"/>
    <dgm:cxn modelId="{069585CD-A1AA-40C8-8D54-8281566083A3}" srcId="{5BC4A936-D2BC-4BF7-BA99-1DBB48475518}" destId="{6B26390A-FA61-47B9-A639-1CA96ECE8581}" srcOrd="6" destOrd="0" parTransId="{DF1D1A93-2A19-4FEB-9E09-9B583A805962}" sibTransId="{EBEF924E-8833-4815-9CB3-2DED0D7C799D}"/>
    <dgm:cxn modelId="{9F77D3EA-01B5-4801-A529-E9B4A831131E}" type="presOf" srcId="{881BC2E9-CFF0-48DE-96BC-7F475B95A898}" destId="{8DBD3100-80C6-4900-A861-5E1E4BA1C985}" srcOrd="0" destOrd="0" presId="urn:microsoft.com/office/officeart/2005/8/layout/radial6"/>
    <dgm:cxn modelId="{110948FA-386C-41C8-AE80-0EC5877D3682}" srcId="{5BC4A936-D2BC-4BF7-BA99-1DBB48475518}" destId="{16256DD1-5ADC-4607-BBA0-F1B8BC59B5CF}" srcOrd="4" destOrd="0" parTransId="{FD471C44-9067-47A1-A9E8-A5EA55249809}" sibTransId="{0DB24DEB-BC42-46F9-8D72-EC2680BF4CC7}"/>
    <dgm:cxn modelId="{F507BEFE-3291-41B9-AC34-26F738277688}" srcId="{5BC4A936-D2BC-4BF7-BA99-1DBB48475518}" destId="{3F9BFDD5-DE93-4ABB-B7BA-4DB379285AD9}" srcOrd="0" destOrd="0" parTransId="{4F2007F7-C6FB-423D-9796-BF1564B9BA37}" sibTransId="{1266B26A-65EF-419E-977F-AD39CEBD2506}"/>
    <dgm:cxn modelId="{98130A4B-A704-4337-975B-C8ADC4B94E5C}" type="presParOf" srcId="{D443DB43-A286-4227-8698-69AC665165B0}" destId="{9AC1767B-D1BB-44C0-8B69-64B6DE357041}" srcOrd="0" destOrd="0" presId="urn:microsoft.com/office/officeart/2005/8/layout/radial6"/>
    <dgm:cxn modelId="{8A8F739A-408F-4445-A45B-AE916D613A9A}" type="presParOf" srcId="{D443DB43-A286-4227-8698-69AC665165B0}" destId="{E46CE351-F1D3-4A47-8992-93D244927F1B}" srcOrd="1" destOrd="0" presId="urn:microsoft.com/office/officeart/2005/8/layout/radial6"/>
    <dgm:cxn modelId="{136AD5B4-2C3B-4754-BBBC-3F67735BA55F}" type="presParOf" srcId="{D443DB43-A286-4227-8698-69AC665165B0}" destId="{C00E3DBA-1E81-43C2-8780-2C1B2517770B}" srcOrd="2" destOrd="0" presId="urn:microsoft.com/office/officeart/2005/8/layout/radial6"/>
    <dgm:cxn modelId="{798E9DD9-F1D7-4C2B-B7A8-6F09800CB3ED}" type="presParOf" srcId="{D443DB43-A286-4227-8698-69AC665165B0}" destId="{C774EFB0-4BA4-4C08-B133-3AD180547248}" srcOrd="3" destOrd="0" presId="urn:microsoft.com/office/officeart/2005/8/layout/radial6"/>
    <dgm:cxn modelId="{79CBE3E4-4BAE-4483-972E-B9742557DE31}" type="presParOf" srcId="{D443DB43-A286-4227-8698-69AC665165B0}" destId="{E5A157BA-56E7-4499-AC3F-D1DDB4EF3AFB}" srcOrd="4" destOrd="0" presId="urn:microsoft.com/office/officeart/2005/8/layout/radial6"/>
    <dgm:cxn modelId="{AD7EE0CB-B26C-4E9D-A16E-28B78B7645E6}" type="presParOf" srcId="{D443DB43-A286-4227-8698-69AC665165B0}" destId="{3E53736A-3B1A-404D-B190-74D553ED2413}" srcOrd="5" destOrd="0" presId="urn:microsoft.com/office/officeart/2005/8/layout/radial6"/>
    <dgm:cxn modelId="{9EFE92A7-075A-4814-BBE8-33392A3232A2}" type="presParOf" srcId="{D443DB43-A286-4227-8698-69AC665165B0}" destId="{D677DA32-42B7-4C5D-8F7C-488A13A558A6}" srcOrd="6" destOrd="0" presId="urn:microsoft.com/office/officeart/2005/8/layout/radial6"/>
    <dgm:cxn modelId="{7E873D5E-A221-40A5-BCFC-BF98C205FE72}" type="presParOf" srcId="{D443DB43-A286-4227-8698-69AC665165B0}" destId="{F1423C09-AB7A-43C9-9FAA-299CD221AE27}" srcOrd="7" destOrd="0" presId="urn:microsoft.com/office/officeart/2005/8/layout/radial6"/>
    <dgm:cxn modelId="{BA81DA9D-E8B9-4434-A2C0-1B924F29C25F}" type="presParOf" srcId="{D443DB43-A286-4227-8698-69AC665165B0}" destId="{57F3642C-79E3-4644-AC92-DF3E3D04E348}" srcOrd="8" destOrd="0" presId="urn:microsoft.com/office/officeart/2005/8/layout/radial6"/>
    <dgm:cxn modelId="{A12BFE61-F584-49AC-B014-4F9F8ED10E7A}" type="presParOf" srcId="{D443DB43-A286-4227-8698-69AC665165B0}" destId="{CEDC1FB5-F496-4706-863A-D352C98A56FD}" srcOrd="9" destOrd="0" presId="urn:microsoft.com/office/officeart/2005/8/layout/radial6"/>
    <dgm:cxn modelId="{CAA297FC-80E2-4476-9D42-B0CCD5CC3562}" type="presParOf" srcId="{D443DB43-A286-4227-8698-69AC665165B0}" destId="{9B8CAD11-2A6F-47B0-8787-56F35CD77624}" srcOrd="10" destOrd="0" presId="urn:microsoft.com/office/officeart/2005/8/layout/radial6"/>
    <dgm:cxn modelId="{C4EEE006-B183-4348-8398-0E6962EECD51}" type="presParOf" srcId="{D443DB43-A286-4227-8698-69AC665165B0}" destId="{EC038560-7D69-4E02-9E3C-1F2AE0F4E318}" srcOrd="11" destOrd="0" presId="urn:microsoft.com/office/officeart/2005/8/layout/radial6"/>
    <dgm:cxn modelId="{2D97993F-D129-4560-A5D1-6B16BCC36624}" type="presParOf" srcId="{D443DB43-A286-4227-8698-69AC665165B0}" destId="{BD83A0C3-0A19-4EBA-86E6-3E38C801461B}" srcOrd="12" destOrd="0" presId="urn:microsoft.com/office/officeart/2005/8/layout/radial6"/>
    <dgm:cxn modelId="{EDF83501-3B18-46D4-8FA2-5AC83D071835}" type="presParOf" srcId="{D443DB43-A286-4227-8698-69AC665165B0}" destId="{6AC217E1-A41B-4BB7-B505-548600CE4D43}" srcOrd="13" destOrd="0" presId="urn:microsoft.com/office/officeart/2005/8/layout/radial6"/>
    <dgm:cxn modelId="{B5DAEDF5-3457-48C5-B9BB-14FEFEAE5A3C}" type="presParOf" srcId="{D443DB43-A286-4227-8698-69AC665165B0}" destId="{7CBA6F12-FCBC-417B-BE89-CEFE8F0CB9EA}" srcOrd="14" destOrd="0" presId="urn:microsoft.com/office/officeart/2005/8/layout/radial6"/>
    <dgm:cxn modelId="{B552E01E-DB58-4E39-B55D-0F80AA407ED7}" type="presParOf" srcId="{D443DB43-A286-4227-8698-69AC665165B0}" destId="{34D63523-F1A0-48E8-8079-F7A6EF456FC9}" srcOrd="15" destOrd="0" presId="urn:microsoft.com/office/officeart/2005/8/layout/radial6"/>
    <dgm:cxn modelId="{F39E19E6-B6B8-4280-9D77-E00ADC181F2D}" type="presParOf" srcId="{D443DB43-A286-4227-8698-69AC665165B0}" destId="{2CA99F83-D726-42E9-B7B4-7D4741C2A0D2}" srcOrd="16" destOrd="0" presId="urn:microsoft.com/office/officeart/2005/8/layout/radial6"/>
    <dgm:cxn modelId="{3593A3C8-88F9-4196-A8F8-CC5E86FDDC0C}" type="presParOf" srcId="{D443DB43-A286-4227-8698-69AC665165B0}" destId="{5E518F25-B960-417E-98AB-1948DD96C356}" srcOrd="17" destOrd="0" presId="urn:microsoft.com/office/officeart/2005/8/layout/radial6"/>
    <dgm:cxn modelId="{EBAC90CA-6CE3-4ECE-86C5-6993F7C32F86}" type="presParOf" srcId="{D443DB43-A286-4227-8698-69AC665165B0}" destId="{8DBD3100-80C6-4900-A861-5E1E4BA1C985}" srcOrd="18" destOrd="0" presId="urn:microsoft.com/office/officeart/2005/8/layout/radial6"/>
    <dgm:cxn modelId="{4A5D36F2-91DE-463C-9AEC-6D7DA6250A2E}" type="presParOf" srcId="{D443DB43-A286-4227-8698-69AC665165B0}" destId="{0CFD3B4C-BBDC-4474-A83E-AF549F3CF642}" srcOrd="19" destOrd="0" presId="urn:microsoft.com/office/officeart/2005/8/layout/radial6"/>
    <dgm:cxn modelId="{796AF30D-03F0-461B-87D7-A77D91320657}" type="presParOf" srcId="{D443DB43-A286-4227-8698-69AC665165B0}" destId="{84022559-C6F8-463F-A76D-24C852054162}" srcOrd="20" destOrd="0" presId="urn:microsoft.com/office/officeart/2005/8/layout/radial6"/>
    <dgm:cxn modelId="{66A6B6AD-827A-4F6D-AA5A-E64C5FCE5B40}" type="presParOf" srcId="{D443DB43-A286-4227-8698-69AC665165B0}" destId="{90476C58-8D87-4469-A21A-07123EB6E439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BF8D5-71E1-458B-A726-29D3E61DA2B4}">
      <dsp:nvSpPr>
        <dsp:cNvPr id="0" name=""/>
        <dsp:cNvSpPr/>
      </dsp:nvSpPr>
      <dsp:spPr bwMode="auto">
        <a:xfrm>
          <a:off x="334509" y="138056"/>
          <a:ext cx="2583569" cy="2592844"/>
        </a:xfrm>
        <a:prstGeom prst="pie">
          <a:avLst>
            <a:gd name="adj1" fmla="val 16200000"/>
            <a:gd name="adj2" fmla="val 1800000"/>
          </a:avLst>
        </a:prstGeom>
        <a:solidFill>
          <a:srgbClr val="277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fr-FR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050" b="1" kern="1200" dirty="0"/>
            <a:t>Conseil Participatif et Citoyen Local</a:t>
          </a:r>
          <a:endParaRPr sz="1050" kern="1200" dirty="0"/>
        </a:p>
      </dsp:txBody>
      <dsp:txXfrm>
        <a:off x="1739171" y="616497"/>
        <a:ext cx="876568" cy="864281"/>
      </dsp:txXfrm>
    </dsp:sp>
    <dsp:sp modelId="{A4E749E4-1D88-40CD-B262-2E517CDFF89C}">
      <dsp:nvSpPr>
        <dsp:cNvPr id="0" name=""/>
        <dsp:cNvSpPr/>
      </dsp:nvSpPr>
      <dsp:spPr bwMode="auto">
        <a:xfrm>
          <a:off x="282016" y="166130"/>
          <a:ext cx="2660090" cy="2520473"/>
        </a:xfrm>
        <a:prstGeom prst="pie">
          <a:avLst>
            <a:gd name="adj1" fmla="val 1800000"/>
            <a:gd name="adj2" fmla="val 9000000"/>
          </a:avLst>
        </a:prstGeom>
        <a:solidFill>
          <a:srgbClr val="E87E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100" b="1" kern="1200" dirty="0">
              <a:solidFill>
                <a:schemeClr val="bg1"/>
              </a:solidFill>
            </a:rPr>
            <a:t>Conférence des Maires du territoire</a:t>
          </a:r>
          <a:endParaRPr lang="fr-FR" sz="1100" kern="1200" dirty="0"/>
        </a:p>
      </dsp:txBody>
      <dsp:txXfrm>
        <a:off x="1010374" y="1756429"/>
        <a:ext cx="1203374" cy="780146"/>
      </dsp:txXfrm>
    </dsp:sp>
    <dsp:sp modelId="{B958C0CE-6975-4744-841E-0768F8E7C0F0}">
      <dsp:nvSpPr>
        <dsp:cNvPr id="0" name=""/>
        <dsp:cNvSpPr/>
      </dsp:nvSpPr>
      <dsp:spPr bwMode="auto">
        <a:xfrm>
          <a:off x="306445" y="129156"/>
          <a:ext cx="2631081" cy="2578421"/>
        </a:xfrm>
        <a:prstGeom prst="pie">
          <a:avLst>
            <a:gd name="adj1" fmla="val 9000000"/>
            <a:gd name="adj2" fmla="val 16200000"/>
          </a:avLst>
        </a:prstGeom>
        <a:solidFill>
          <a:srgbClr val="CF4E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fr-FR" sz="1100" b="1" kern="1200" dirty="0">
              <a:solidFill>
                <a:schemeClr val="bg1"/>
              </a:solidFill>
            </a:rPr>
            <a:t>Comité Territorial de Pilotage</a:t>
          </a:r>
          <a:endParaRPr sz="1100" kern="1200" dirty="0"/>
        </a:p>
      </dsp:txBody>
      <dsp:txXfrm>
        <a:off x="588347" y="635632"/>
        <a:ext cx="892688" cy="859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76C58-8D87-4469-A21A-07123EB6E439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13114286"/>
            <a:gd name="adj2" fmla="val 16200000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D3100-80C6-4900-A861-5E1E4BA1C985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10028571"/>
            <a:gd name="adj2" fmla="val 13114286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63523-F1A0-48E8-8079-F7A6EF456FC9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6942857"/>
            <a:gd name="adj2" fmla="val 10028571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3A0C3-0A19-4EBA-86E6-3E38C801461B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3857143"/>
            <a:gd name="adj2" fmla="val 6942857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C1FB5-F496-4706-863A-D352C98A56FD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771429"/>
            <a:gd name="adj2" fmla="val 3857143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7DA32-42B7-4C5D-8F7C-488A13A558A6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19285714"/>
            <a:gd name="adj2" fmla="val 771429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4EFB0-4BA4-4C08-B133-3AD180547248}">
      <dsp:nvSpPr>
        <dsp:cNvPr id="0" name=""/>
        <dsp:cNvSpPr/>
      </dsp:nvSpPr>
      <dsp:spPr>
        <a:xfrm>
          <a:off x="1306165" y="557695"/>
          <a:ext cx="4419573" cy="4419573"/>
        </a:xfrm>
        <a:prstGeom prst="blockArc">
          <a:avLst>
            <a:gd name="adj1" fmla="val 16200000"/>
            <a:gd name="adj2" fmla="val 19285714"/>
            <a:gd name="adj3" fmla="val 3904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1767B-D1BB-44C0-8B69-64B6DE357041}">
      <dsp:nvSpPr>
        <dsp:cNvPr id="0" name=""/>
        <dsp:cNvSpPr/>
      </dsp:nvSpPr>
      <dsp:spPr>
        <a:xfrm>
          <a:off x="2565325" y="1837702"/>
          <a:ext cx="1901253" cy="1859558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none" kern="1200" dirty="0">
              <a:solidFill>
                <a:schemeClr val="tx1"/>
              </a:solidFill>
            </a:rPr>
            <a:t>CTO 2022-2028 = </a:t>
          </a:r>
          <a:r>
            <a:rPr lang="fr-FR" sz="1800" b="1" u="none" kern="1200" dirty="0">
              <a:solidFill>
                <a:schemeClr val="tx1"/>
              </a:solidFill>
            </a:rPr>
            <a:t>PACTE VERT LOCAL</a:t>
          </a:r>
          <a:endParaRPr lang="fr-FR" sz="1600" b="1" u="none" kern="1200" dirty="0">
            <a:solidFill>
              <a:schemeClr val="tx1"/>
            </a:solidFill>
          </a:endParaRPr>
        </a:p>
      </dsp:txBody>
      <dsp:txXfrm>
        <a:off x="2843757" y="2110028"/>
        <a:ext cx="1344389" cy="1314906"/>
      </dsp:txXfrm>
    </dsp:sp>
    <dsp:sp modelId="{E46CE351-F1D3-4A47-8992-93D244927F1B}">
      <dsp:nvSpPr>
        <dsp:cNvPr id="0" name=""/>
        <dsp:cNvSpPr/>
      </dsp:nvSpPr>
      <dsp:spPr>
        <a:xfrm>
          <a:off x="2631787" y="-283336"/>
          <a:ext cx="1768329" cy="176832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S’adapter au changement climatique</a:t>
          </a:r>
        </a:p>
      </dsp:txBody>
      <dsp:txXfrm>
        <a:off x="2890753" y="-24370"/>
        <a:ext cx="1250397" cy="1250397"/>
      </dsp:txXfrm>
    </dsp:sp>
    <dsp:sp modelId="{E5A157BA-56E7-4499-AC3F-D1DDB4EF3AFB}">
      <dsp:nvSpPr>
        <dsp:cNvPr id="0" name=""/>
        <dsp:cNvSpPr/>
      </dsp:nvSpPr>
      <dsp:spPr>
        <a:xfrm>
          <a:off x="4325745" y="532430"/>
          <a:ext cx="1768329" cy="176832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Améliorer la santé et le bien être des habitants</a:t>
          </a:r>
        </a:p>
      </dsp:txBody>
      <dsp:txXfrm>
        <a:off x="4584711" y="791396"/>
        <a:ext cx="1250397" cy="1250397"/>
      </dsp:txXfrm>
    </dsp:sp>
    <dsp:sp modelId="{F1423C09-AB7A-43C9-9FAA-299CD221AE27}">
      <dsp:nvSpPr>
        <dsp:cNvPr id="0" name=""/>
        <dsp:cNvSpPr/>
      </dsp:nvSpPr>
      <dsp:spPr>
        <a:xfrm>
          <a:off x="4744118" y="2365443"/>
          <a:ext cx="1768329" cy="176832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chemeClr val="tx1"/>
              </a:solidFill>
            </a:rPr>
            <a:t>Utiliser durablement les ressources naturelles dont l’eau et le foncier, préserver la biodiversité, prévenir et réduire les pollutions</a:t>
          </a:r>
        </a:p>
      </dsp:txBody>
      <dsp:txXfrm>
        <a:off x="5003084" y="2624409"/>
        <a:ext cx="1250397" cy="1250397"/>
      </dsp:txXfrm>
    </dsp:sp>
    <dsp:sp modelId="{9B8CAD11-2A6F-47B0-8787-56F35CD77624}">
      <dsp:nvSpPr>
        <dsp:cNvPr id="0" name=""/>
        <dsp:cNvSpPr/>
      </dsp:nvSpPr>
      <dsp:spPr>
        <a:xfrm>
          <a:off x="3571863" y="3835405"/>
          <a:ext cx="1768329" cy="1768329"/>
        </a:xfrm>
        <a:prstGeom prst="ellipse">
          <a:avLst/>
        </a:prstGeom>
        <a:solidFill>
          <a:srgbClr val="F4B1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Garantir une soutenabilité et une solidarité financière</a:t>
          </a:r>
        </a:p>
      </dsp:txBody>
      <dsp:txXfrm>
        <a:off x="3830829" y="4094371"/>
        <a:ext cx="1250397" cy="1250397"/>
      </dsp:txXfrm>
    </dsp:sp>
    <dsp:sp modelId="{6AC217E1-A41B-4BB7-B505-548600CE4D43}">
      <dsp:nvSpPr>
        <dsp:cNvPr id="0" name=""/>
        <dsp:cNvSpPr/>
      </dsp:nvSpPr>
      <dsp:spPr>
        <a:xfrm>
          <a:off x="1712247" y="3847937"/>
          <a:ext cx="1727257" cy="174326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Agir pour le rééquilibrage territorial, l’attractivité et les mobilités durables</a:t>
          </a:r>
        </a:p>
      </dsp:txBody>
      <dsp:txXfrm>
        <a:off x="1965198" y="4103232"/>
        <a:ext cx="1221355" cy="1232674"/>
      </dsp:txXfrm>
    </dsp:sp>
    <dsp:sp modelId="{2CA99F83-D726-42E9-B7B4-7D4741C2A0D2}">
      <dsp:nvSpPr>
        <dsp:cNvPr id="0" name=""/>
        <dsp:cNvSpPr/>
      </dsp:nvSpPr>
      <dsp:spPr>
        <a:xfrm>
          <a:off x="519456" y="2365443"/>
          <a:ext cx="1768329" cy="176832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Contribuer à la transition vers une économie circulaire et une région à énergie positive</a:t>
          </a:r>
        </a:p>
      </dsp:txBody>
      <dsp:txXfrm>
        <a:off x="778422" y="2624409"/>
        <a:ext cx="1250397" cy="1250397"/>
      </dsp:txXfrm>
    </dsp:sp>
    <dsp:sp modelId="{0CFD3B4C-BBDC-4474-A83E-AF549F3CF642}">
      <dsp:nvSpPr>
        <dsp:cNvPr id="0" name=""/>
        <dsp:cNvSpPr/>
      </dsp:nvSpPr>
      <dsp:spPr>
        <a:xfrm>
          <a:off x="937829" y="532430"/>
          <a:ext cx="1768329" cy="176832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chemeClr val="tx1"/>
              </a:solidFill>
            </a:rPr>
            <a:t>Préserver et développer des emplois de qualité</a:t>
          </a:r>
        </a:p>
      </dsp:txBody>
      <dsp:txXfrm>
        <a:off x="1196795" y="791396"/>
        <a:ext cx="1250397" cy="1250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D04577A-D9C2-4110-B45D-EFFE4FFA3F0E}" type="datetimeFigureOut">
              <a:rPr lang="fr-FR" smtClean="0"/>
              <a:pPr/>
              <a:t>07/06/2023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D18AB7BD-3A85-4DE4-8ED4-3BBCA17C69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437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BBBA3D9-44A3-9F41-A6BF-0149CCC0BD5C}" type="datetimeFigureOut">
              <a:rPr lang="fr-FR" smtClean="0"/>
              <a:pPr/>
              <a:t>07/06/2023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49950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AA261FF-47D8-C44E-B7DA-033B0D19608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21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69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381">
              <a:defRPr/>
            </a:pPr>
            <a:fld id="{BAA261FF-47D8-C44E-B7DA-033B0D196083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49381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341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381">
              <a:defRPr/>
            </a:pPr>
            <a:fld id="{BAA261FF-47D8-C44E-B7DA-033B0D196083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49381">
                <a:defRPr/>
              </a:pPr>
              <a:t>11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221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381">
              <a:defRPr/>
            </a:pPr>
            <a:fld id="{BAA261FF-47D8-C44E-B7DA-033B0D196083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49381">
                <a:defRPr/>
              </a:pPr>
              <a:t>12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7668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404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4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61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0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314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98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80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987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9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9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40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198" indent="-164198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412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51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299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651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13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261FF-47D8-C44E-B7DA-033B0D19608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97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08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46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7633">
              <a:defRPr/>
            </a:pPr>
            <a:fld id="{BAA261FF-47D8-C44E-B7DA-033B0D196083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07633">
                <a:defRPr/>
              </a:pPr>
              <a:t>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192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027">
              <a:defRPr/>
            </a:pPr>
            <a:fld id="{BAA261FF-47D8-C44E-B7DA-033B0D196083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14027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836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9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79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5" y="117475"/>
            <a:ext cx="11736967" cy="6604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100667" y="2363260"/>
            <a:ext cx="7112000" cy="1325563"/>
          </a:xfrm>
        </p:spPr>
        <p:txBody>
          <a:bodyPr>
            <a:normAutofit/>
          </a:bodyPr>
          <a:lstStyle>
            <a:lvl1pPr algn="r">
              <a:defRPr sz="3600">
                <a:latin typeface="+mn-lt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2692401" y="3979863"/>
            <a:ext cx="5519739" cy="6604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582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" y="-1"/>
            <a:ext cx="11947631" cy="6722533"/>
          </a:xfrm>
          <a:prstGeom prst="rect">
            <a:avLst/>
          </a:prstGeom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53049" y="6223696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6"/>
          </p:nvPr>
        </p:nvSpPr>
        <p:spPr>
          <a:xfrm>
            <a:off x="1109135" y="541870"/>
            <a:ext cx="2743200" cy="365125"/>
          </a:xfrm>
        </p:spPr>
        <p:txBody>
          <a:bodyPr/>
          <a:lstStyle/>
          <a:p>
            <a:fld id="{0B395F88-16DA-1F46-B0EF-B150EAD2FFAE}" type="datetime1">
              <a:rPr lang="fr-FR" smtClean="0"/>
              <a:pPr/>
              <a:t>07/06/2023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5029203" y="1449388"/>
            <a:ext cx="2659063" cy="10731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 algn="r">
              <a:buNone/>
              <a:defRPr sz="18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Espace réservé du texte 21"/>
          <p:cNvSpPr>
            <a:spLocks noGrp="1"/>
          </p:cNvSpPr>
          <p:nvPr>
            <p:ph type="body" sz="quarter" idx="18"/>
          </p:nvPr>
        </p:nvSpPr>
        <p:spPr>
          <a:xfrm>
            <a:off x="5035026" y="3685117"/>
            <a:ext cx="2659063" cy="10731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 algn="r">
              <a:buNone/>
              <a:defRPr sz="18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8087839" y="2802466"/>
            <a:ext cx="2844800" cy="1117600"/>
          </a:xfrm>
        </p:spPr>
        <p:txBody>
          <a:bodyPr/>
          <a:lstStyle>
            <a:lvl1pPr marL="0" indent="0" algn="l">
              <a:buFontTx/>
              <a:buNone/>
              <a:defRPr sz="2400"/>
            </a:lvl1pPr>
            <a:lvl2pPr marL="457200" indent="0" algn="l">
              <a:buFontTx/>
              <a:buNone/>
              <a:defRPr sz="18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contenu vertical 3"/>
          <p:cNvSpPr>
            <a:spLocks noGrp="1"/>
          </p:cNvSpPr>
          <p:nvPr>
            <p:ph orient="vert" sz="quarter" idx="20" hasCustomPrompt="1"/>
          </p:nvPr>
        </p:nvSpPr>
        <p:spPr>
          <a:xfrm rot="10800000">
            <a:off x="3179235" y="1476376"/>
            <a:ext cx="787400" cy="3046412"/>
          </a:xfrm>
        </p:spPr>
        <p:txBody>
          <a:bodyPr vert="eaVert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91169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11"/>
            <a:ext cx="12192000" cy="68600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067" y="2504592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3265" y="6241523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3"/>
          </p:nvPr>
        </p:nvSpPr>
        <p:spPr>
          <a:xfrm>
            <a:off x="1164169" y="515678"/>
            <a:ext cx="1121833" cy="330993"/>
          </a:xfrm>
        </p:spPr>
        <p:txBody>
          <a:bodyPr/>
          <a:lstStyle/>
          <a:p>
            <a:fld id="{1AF196F7-51CF-AA4C-A3AA-5C422BCBBD14}" type="datetime1">
              <a:rPr lang="fr-FR" smtClean="0"/>
              <a:pPr/>
              <a:t>07/06/2023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43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5" y="0"/>
            <a:ext cx="12200127" cy="6864604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43000" y="446621"/>
            <a:ext cx="2743200" cy="365125"/>
          </a:xfrm>
        </p:spPr>
        <p:txBody>
          <a:bodyPr/>
          <a:lstStyle/>
          <a:p>
            <a:fld id="{F9F7213D-567F-8F43-B061-A247E951254E}" type="datetime1">
              <a:rPr lang="fr-FR" smtClean="0"/>
              <a:pPr/>
              <a:t>07/06/2023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04863" y="6356354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43002" y="1117071"/>
            <a:ext cx="9754129" cy="812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143000" y="2471738"/>
            <a:ext cx="9753600" cy="3606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3260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" y="92077"/>
            <a:ext cx="11819467" cy="665042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59933" y="582087"/>
            <a:ext cx="2743200" cy="365125"/>
          </a:xfrm>
        </p:spPr>
        <p:txBody>
          <a:bodyPr/>
          <a:lstStyle/>
          <a:p>
            <a:fld id="{3CAEF22E-D7D2-894E-B3D7-758017DF4B84}" type="datetime1">
              <a:rPr lang="fr-FR" smtClean="0"/>
              <a:pPr/>
              <a:t>07/06/2023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347203" y="6356353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228197" y="2608263"/>
            <a:ext cx="4427537" cy="3505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201739" y="1176871"/>
            <a:ext cx="10075863" cy="12017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6883930" y="2608263"/>
            <a:ext cx="4376737" cy="3505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973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8008" y="6301490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94816" y="516259"/>
            <a:ext cx="2743200" cy="365125"/>
          </a:xfrm>
        </p:spPr>
        <p:txBody>
          <a:bodyPr/>
          <a:lstStyle/>
          <a:p>
            <a:fld id="{3CAEF22E-D7D2-894E-B3D7-758017DF4B84}" type="datetime1">
              <a:rPr lang="fr-FR" smtClean="0"/>
              <a:pPr/>
              <a:t>07/06/2023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1901952" y="1335024"/>
            <a:ext cx="3072384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8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ca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8696" y="3705777"/>
            <a:ext cx="822742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 b="0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Sous-titre 2"/>
          <p:cNvSpPr>
            <a:spLocks noGrp="1"/>
          </p:cNvSpPr>
          <p:nvPr userDrawn="1">
            <p:ph type="subTitle" idx="1"/>
          </p:nvPr>
        </p:nvSpPr>
        <p:spPr>
          <a:xfrm>
            <a:off x="2188701" y="2078019"/>
            <a:ext cx="8227423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08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EF22E-D7D2-894E-B3D7-758017DF4B84}" type="datetime1">
              <a:rPr lang="fr-FR" smtClean="0"/>
              <a:pPr/>
              <a:t>07/06/2023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C9B9-3EE7-1E48-91F6-F91CEFF5EDA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1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silhouette&#10;&#10;Description générée automatiquement">
            <a:extLst>
              <a:ext uri="{FF2B5EF4-FFF2-40B4-BE49-F238E27FC236}">
                <a16:creationId xmlns:a16="http://schemas.microsoft.com/office/drawing/2014/main" id="{70B80972-0171-4BB5-BFBC-08949065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75" y="1763061"/>
            <a:ext cx="6094128" cy="6094128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4123E1-66BE-4333-B026-E4588F0E0AA9}"/>
              </a:ext>
            </a:extLst>
          </p:cNvPr>
          <p:cNvSpPr/>
          <p:nvPr/>
        </p:nvSpPr>
        <p:spPr>
          <a:xfrm>
            <a:off x="9073003" y="-247337"/>
            <a:ext cx="3097901" cy="6858000"/>
          </a:xfrm>
          <a:prstGeom prst="rect">
            <a:avLst/>
          </a:prstGeom>
          <a:solidFill>
            <a:srgbClr val="FEFEFE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43C5F3-F203-44A3-8CB0-5A5DA7543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14"/>
          <a:stretch/>
        </p:blipFill>
        <p:spPr>
          <a:xfrm>
            <a:off x="10065124" y="77536"/>
            <a:ext cx="1118081" cy="1082175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A71E5D-50E2-4F64-917D-7D988E762973}"/>
              </a:ext>
            </a:extLst>
          </p:cNvPr>
          <p:cNvSpPr/>
          <p:nvPr/>
        </p:nvSpPr>
        <p:spPr>
          <a:xfrm>
            <a:off x="289911" y="272685"/>
            <a:ext cx="8434269" cy="3354765"/>
          </a:xfrm>
          <a:prstGeom prst="rect">
            <a:avLst/>
          </a:prstGeom>
          <a:solidFill>
            <a:schemeClr val="bg1">
              <a:alpha val="47000"/>
            </a:schemeClr>
          </a:solidFill>
          <a:ln w="31750">
            <a:noFill/>
          </a:ln>
        </p:spPr>
        <p:txBody>
          <a:bodyPr wrap="square">
            <a:spAutoFit/>
          </a:bodyPr>
          <a:lstStyle/>
          <a:p>
            <a:endParaRPr lang="fr-FR" altLang="fr-FR" sz="2800" b="1" dirty="0">
              <a:solidFill>
                <a:srgbClr val="2772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/>
            <a:r>
              <a:rPr lang="fr-FR" altLang="fr-FR" sz="2800" b="1" dirty="0">
                <a:solidFill>
                  <a:srgbClr val="2772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Comité de pilotage de validation du </a:t>
            </a:r>
          </a:p>
          <a:p>
            <a:pPr algn="ctr"/>
            <a:r>
              <a:rPr lang="fr-FR" altLang="fr-FR" sz="3200" b="1" dirty="0">
                <a:solidFill>
                  <a:srgbClr val="2772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CONTRAT TERRITORIAL OCCITANIE </a:t>
            </a:r>
          </a:p>
          <a:p>
            <a:pPr algn="ctr"/>
            <a:r>
              <a:rPr lang="fr-FR" altLang="fr-FR" sz="3200" b="1" dirty="0">
                <a:solidFill>
                  <a:srgbClr val="2772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2022-2028</a:t>
            </a:r>
          </a:p>
          <a:p>
            <a:pPr algn="ctr"/>
            <a:r>
              <a:rPr lang="fr-FR" altLang="fr-FR" sz="3200" b="1" dirty="0">
                <a:solidFill>
                  <a:srgbClr val="2772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du PETR du Pays d’Armagnac</a:t>
            </a:r>
          </a:p>
          <a:p>
            <a:pPr algn="ctr"/>
            <a:endParaRPr lang="fr-FR" altLang="fr-FR" sz="3200" b="1" dirty="0">
              <a:solidFill>
                <a:srgbClr val="2772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r>
              <a:rPr lang="fr-FR" altLang="fr-FR" sz="2800" b="1" dirty="0">
                <a:solidFill>
                  <a:srgbClr val="2772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 juin 2023 à EAUZE</a:t>
            </a:r>
            <a:endParaRPr lang="fr-FR" sz="2800" dirty="0">
              <a:solidFill>
                <a:srgbClr val="27727F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675536-DF87-421A-9323-339366E85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618" y="3257706"/>
            <a:ext cx="1118081" cy="11236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37F468-31E5-437E-A764-08166BB30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942" y="3595565"/>
            <a:ext cx="1283154" cy="7810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512CCD-EA76-419D-9D38-F20FA2AB0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8046" y="4469690"/>
            <a:ext cx="857393" cy="85739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6909929-6290-4E90-8381-7B5529E09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5623" y="4469691"/>
            <a:ext cx="1308102" cy="852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3B900C-DF02-46D1-A30F-F52CA5D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09" y="1207256"/>
            <a:ext cx="959289" cy="9592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8A4130-4D1E-4DAD-A3B5-69539699E31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22" y="2257738"/>
            <a:ext cx="2035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8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cs typeface="Arial" panose="020B0604020202020204" pitchFamily="34" charset="0"/>
              </a:rPr>
              <a:t>Les orientations stratégiques du Département du GERS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3" y="5202598"/>
            <a:ext cx="610611" cy="6804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2577392"/>
            <a:ext cx="853929" cy="7908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493" y="1487928"/>
            <a:ext cx="668770" cy="6687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8" y="3808952"/>
            <a:ext cx="767281" cy="76728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254578" y="1470113"/>
            <a:ext cx="10548801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Solidarités Humaines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Schéma Global des Solidarités (feuille de route 22/26)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Lutte contre la désertification médicale (Centres Territoriaux de Santé – salariat professionnels)   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64599" y="2578658"/>
            <a:ext cx="103811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Infrastructures de mobilité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Étude « Quelles infrastructures pour quelles mobilités ? » 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Développement des infrastructures de mobilités douces 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Transfert des tronçons RN dans son périmètre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264599" y="3830724"/>
            <a:ext cx="1078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Numérique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Objectif de raccordement de 100% du territoire à la fibre d’ici 2025  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Déploiement des usages numériques dont le numérique éducatif dans les collèges  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254578" y="5134287"/>
            <a:ext cx="10381162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Habitat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Nouvelle politique 22/28  : plus grande performance des logements </a:t>
            </a:r>
          </a:p>
          <a:p>
            <a:pPr>
              <a:spcAft>
                <a:spcPts val="600"/>
              </a:spcAft>
            </a:pPr>
            <a:r>
              <a:rPr lang="fr-FR" sz="1400" i="1" dirty="0">
                <a:sym typeface="Wingdings" panose="05000000000000000000" pitchFamily="2" charset="2"/>
              </a:rPr>
              <a:t> </a:t>
            </a:r>
            <a:r>
              <a:rPr lang="fr-FR" sz="1200" i="1" dirty="0">
                <a:sym typeface="Wingdings" panose="05000000000000000000" pitchFamily="2" charset="2"/>
              </a:rPr>
              <a:t>Transition énergétique et environnementale, lutte contre habitat indigne, maintien à domicile personnes âgées ou en handicap    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Habitat adapté et de qualité pour Tous  </a:t>
            </a:r>
            <a:endParaRPr lang="fr-FR" sz="1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A0BDB97-101C-42E7-98B2-2BAC1EBB0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878" y="372288"/>
            <a:ext cx="727321" cy="727321"/>
          </a:xfrm>
          <a:prstGeom prst="rect">
            <a:avLst/>
          </a:prstGeom>
        </p:spPr>
      </p:pic>
      <p:sp>
        <p:nvSpPr>
          <p:cNvPr id="22" name="Espace réservé de la date 2">
            <a:extLst>
              <a:ext uri="{FF2B5EF4-FFF2-40B4-BE49-F238E27FC236}">
                <a16:creationId xmlns:a16="http://schemas.microsoft.com/office/drawing/2014/main" id="{4D430FAE-8B83-4920-9218-30707A71621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366539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cs typeface="Arial" panose="020B0604020202020204" pitchFamily="34" charset="0"/>
              </a:rPr>
              <a:t>Les orientations stratégiques du Département du GERS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" y="2986199"/>
            <a:ext cx="1218475" cy="6931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7" y="4204280"/>
            <a:ext cx="612345" cy="6123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9" y="1460679"/>
            <a:ext cx="753260" cy="75326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376091" y="1424014"/>
            <a:ext cx="10381162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Agriculture et Alimentation durable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 PAT « C’est fait dans le Gers » avec consolidation de la production locale et</a:t>
            </a:r>
          </a:p>
          <a:p>
            <a:r>
              <a:rPr lang="fr-FR" sz="1400" dirty="0">
                <a:sym typeface="Wingdings" panose="05000000000000000000" pitchFamily="2" charset="2"/>
              </a:rPr>
              <a:t>                                                        approvisionnement de la restauration collective en produits de proximité</a:t>
            </a:r>
          </a:p>
          <a:p>
            <a:pPr indent="3406775">
              <a:spcAft>
                <a:spcPts val="600"/>
              </a:spcAft>
            </a:pPr>
            <a:r>
              <a:rPr lang="fr-FR" sz="1400" dirty="0">
                <a:sym typeface="Wingdings" panose="05000000000000000000" pitchFamily="2" charset="2"/>
              </a:rPr>
              <a:t> et de qualité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 Renforcer le lien entre « Bien produire » et « Bien manger »  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376091" y="2972188"/>
            <a:ext cx="1038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Énergies renouvelables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 Projet « Gers Énergie Positive » (SEM </a:t>
            </a:r>
            <a:r>
              <a:rPr lang="fr-FR" sz="1400" dirty="0" err="1">
                <a:sym typeface="Wingdings" panose="05000000000000000000" pitchFamily="2" charset="2"/>
              </a:rPr>
              <a:t>Enr</a:t>
            </a:r>
            <a:r>
              <a:rPr lang="fr-FR" sz="1400" dirty="0">
                <a:sym typeface="Wingdings" panose="05000000000000000000" pitchFamily="2" charset="2"/>
              </a:rPr>
              <a:t> ; Filière Bois Energie ; Fonds Chaleur renouvelable) 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 Territoire autonome en énergie  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376091" y="4120897"/>
            <a:ext cx="1038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Ressource en eau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Préserver et gérer durablement cette ressource </a:t>
            </a:r>
          </a:p>
          <a:p>
            <a:pPr marL="171450" indent="-171450"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Portage du SAGE (Schéma d’Aménagement et de Gestion de l’Eau) </a:t>
            </a:r>
            <a:r>
              <a:rPr lang="fr-FR" sz="1400" dirty="0" err="1">
                <a:sym typeface="Wingdings" panose="05000000000000000000" pitchFamily="2" charset="2"/>
              </a:rPr>
              <a:t>Neste</a:t>
            </a:r>
            <a:r>
              <a:rPr lang="fr-FR" sz="1400" dirty="0">
                <a:sym typeface="Wingdings" panose="05000000000000000000" pitchFamily="2" charset="2"/>
              </a:rPr>
              <a:t> et rivières de Gascogne   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376091" y="5295213"/>
            <a:ext cx="1038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Tourisme, Culture, Sport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400" dirty="0">
                <a:sym typeface="Wingdings" panose="05000000000000000000" pitchFamily="2" charset="2"/>
              </a:rPr>
              <a:t>5</a:t>
            </a:r>
            <a:r>
              <a:rPr lang="fr-FR" sz="1400" baseline="30000" dirty="0">
                <a:sym typeface="Wingdings" panose="05000000000000000000" pitchFamily="2" charset="2"/>
              </a:rPr>
              <a:t>ème</a:t>
            </a:r>
            <a:r>
              <a:rPr lang="fr-FR" sz="1400" dirty="0">
                <a:sym typeface="Wingdings" panose="05000000000000000000" pitchFamily="2" charset="2"/>
              </a:rPr>
              <a:t> Schéma de Destination Touristique Gers 21/26 (Slow tourisme &amp; marqueur Terra Gers)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 Projets divers </a:t>
            </a:r>
            <a:r>
              <a:rPr lang="fr-FR" sz="1200" dirty="0">
                <a:sym typeface="Wingdings" panose="05000000000000000000" pitchFamily="2" charset="2"/>
              </a:rPr>
              <a:t>(</a:t>
            </a:r>
            <a:r>
              <a:rPr lang="fr-FR" sz="1200" i="1" dirty="0">
                <a:sym typeface="Wingdings" panose="05000000000000000000" pitchFamily="2" charset="2"/>
              </a:rPr>
              <a:t>itinérances douces, Sports de Nature, langue et culture Occitane)</a:t>
            </a:r>
            <a:endParaRPr lang="fr-FR" sz="1200" i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" y="5383717"/>
            <a:ext cx="1170901" cy="6764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8F0D5B-5E97-4C51-BC44-BF84C6CD7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878" y="372288"/>
            <a:ext cx="727321" cy="727321"/>
          </a:xfrm>
          <a:prstGeom prst="rect">
            <a:avLst/>
          </a:prstGeom>
        </p:spPr>
      </p:pic>
      <p:sp>
        <p:nvSpPr>
          <p:cNvPr id="17" name="Espace réservé de la date 2">
            <a:extLst>
              <a:ext uri="{FF2B5EF4-FFF2-40B4-BE49-F238E27FC236}">
                <a16:creationId xmlns:a16="http://schemas.microsoft.com/office/drawing/2014/main" id="{320D2959-877A-471D-9CCD-5FBD4AE24172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205139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cs typeface="Arial" panose="020B0604020202020204" pitchFamily="34" charset="0"/>
              </a:rPr>
              <a:t>L’intervention du Département du GERS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18648" y="1126841"/>
            <a:ext cx="1141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fr-FR" b="1" dirty="0"/>
              <a:t>Partenaire</a:t>
            </a:r>
            <a:r>
              <a:rPr lang="fr-FR" sz="1600" b="1" dirty="0"/>
              <a:t> </a:t>
            </a:r>
            <a:r>
              <a:rPr lang="fr-FR" sz="1600" dirty="0"/>
              <a:t>via ses dispositifs de solidarité territoriale se traduisant par :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3" y="1809389"/>
            <a:ext cx="700087" cy="7000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5109" y="1619719"/>
            <a:ext cx="10400058" cy="232371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Offre d’Ingénierie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fr-FR" sz="1400" dirty="0"/>
              <a:t>Conseils techniques, administratifs, juridiques et de gestion de projet par équipe pluridisciplinaire</a:t>
            </a:r>
          </a:p>
          <a:p>
            <a:pPr>
              <a:spcAft>
                <a:spcPts val="300"/>
              </a:spcAft>
            </a:pPr>
            <a:r>
              <a:rPr lang="fr-FR" sz="1400" dirty="0"/>
              <a:t>     en collaboration avec le CAUE :</a:t>
            </a:r>
          </a:p>
          <a:p>
            <a:pPr indent="265113">
              <a:spcAft>
                <a:spcPts val="300"/>
              </a:spcAft>
            </a:pPr>
            <a:r>
              <a:rPr lang="fr-FR" sz="1200" i="1" dirty="0"/>
              <a:t>(définition des besoins – étude faisabilité (technique, juridique, financière) – aide au montage et conduite du projet –</a:t>
            </a:r>
          </a:p>
          <a:p>
            <a:pPr indent="265113">
              <a:spcAft>
                <a:spcPts val="300"/>
              </a:spcAft>
            </a:pPr>
            <a:r>
              <a:rPr lang="fr-FR" sz="1200" i="1" dirty="0"/>
              <a:t> accompagnement sur questionnements juridiques dont passation de marchés publics avec insertion clauses sociales) </a:t>
            </a:r>
          </a:p>
          <a:p>
            <a:pPr marL="285750" indent="-285750">
              <a:buFont typeface="Wingdings" panose="05000000000000000000" pitchFamily="2" charset="2"/>
              <a:buChar char="F"/>
              <a:tabLst>
                <a:tab pos="2781300" algn="l"/>
              </a:tabLst>
            </a:pPr>
            <a:r>
              <a:rPr lang="fr-FR" sz="1400" dirty="0"/>
              <a:t>Domaines d’interventions : </a:t>
            </a:r>
            <a:r>
              <a:rPr lang="fr-FR" sz="1200" dirty="0"/>
              <a:t>- Aménagements et bâtiments</a:t>
            </a:r>
          </a:p>
          <a:p>
            <a:pPr indent="2600325"/>
            <a:r>
              <a:rPr lang="fr-FR" sz="1200" dirty="0"/>
              <a:t>   - Assainissement, milieux aquatiques</a:t>
            </a:r>
          </a:p>
          <a:p>
            <a:pPr indent="2600325"/>
            <a:r>
              <a:rPr lang="fr-FR" sz="1200" dirty="0"/>
              <a:t>   - Voirie</a:t>
            </a:r>
          </a:p>
          <a:p>
            <a:pPr indent="2600325"/>
            <a:r>
              <a:rPr lang="fr-FR" sz="1200" dirty="0"/>
              <a:t>   - Restauration scolaire</a:t>
            </a:r>
          </a:p>
          <a:p>
            <a:pPr indent="2600325"/>
            <a:r>
              <a:rPr lang="fr-FR" sz="1200" dirty="0"/>
              <a:t>   - Chaleur renouvelable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7" y="4108646"/>
            <a:ext cx="625289" cy="5143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75109" y="4155600"/>
            <a:ext cx="10400058" cy="250068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/>
              <a:t>Financements </a:t>
            </a:r>
            <a:r>
              <a:rPr lang="fr-FR" sz="1600" dirty="0"/>
              <a:t>mobilisables par Maîtres d’Ouvrage </a:t>
            </a:r>
            <a:r>
              <a:rPr lang="fr-FR" sz="1400" dirty="0"/>
              <a:t>(en complémentarité) </a:t>
            </a:r>
            <a:endParaRPr lang="fr-FR" sz="14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Projets portés par commune ou intercommunalité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fr-FR" sz="1400" dirty="0">
                <a:sym typeface="Wingdings" panose="05000000000000000000" pitchFamily="2" charset="2"/>
              </a:rPr>
              <a:t>Projets en accord avec politiques et thématiques du Département : </a:t>
            </a:r>
          </a:p>
          <a:p>
            <a:pPr indent="265113"/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200" dirty="0">
                <a:sym typeface="Wingdings" panose="05000000000000000000" pitchFamily="2" charset="2"/>
              </a:rPr>
              <a:t>- Énergies renouvelables							</a:t>
            </a:r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Rénovation énergétiques des logements communaux 					- Habitat</a:t>
            </a:r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Conservation du patrimoine inscrit ou classé au titre du Petit Patrimoine Rural Non Protégé	- Mobilités </a:t>
            </a:r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Accessibilité au public des services et commerces de proximité				- Restauration scolaire </a:t>
            </a:r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Bâtiments publics (accessibilité, rénovation énergétique, construction/extension) 		- Eau et assainissement</a:t>
            </a:r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Culture, Tourisme, Sport							- Ouvrages d’art</a:t>
            </a:r>
            <a:r>
              <a:rPr lang="fr-FR" sz="1400" dirty="0">
                <a:sym typeface="Wingdings" panose="05000000000000000000" pitchFamily="2" charset="2"/>
              </a:rPr>
              <a:t>   </a:t>
            </a:r>
            <a:endParaRPr lang="fr-FR" sz="1400" dirty="0"/>
          </a:p>
          <a:p>
            <a:pPr indent="265113"/>
            <a:r>
              <a:rPr lang="fr-FR" sz="1200" dirty="0">
                <a:sym typeface="Wingdings" panose="05000000000000000000" pitchFamily="2" charset="2"/>
              </a:rPr>
              <a:t> - Aménagements d’espaces publics</a:t>
            </a:r>
          </a:p>
          <a:p>
            <a:pPr indent="990600"/>
            <a:r>
              <a:rPr lang="fr-FR" sz="1200" dirty="0">
                <a:sym typeface="Wingdings" panose="05000000000000000000" pitchFamily="2" charset="2"/>
              </a:rPr>
              <a:t> </a:t>
            </a:r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F2C6D4-7A3D-46EE-A818-59EA76021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878" y="372288"/>
            <a:ext cx="727321" cy="727321"/>
          </a:xfrm>
          <a:prstGeom prst="rect">
            <a:avLst/>
          </a:prstGeom>
        </p:spPr>
      </p:pic>
      <p:sp>
        <p:nvSpPr>
          <p:cNvPr id="14" name="Espace réservé de la date 2">
            <a:extLst>
              <a:ext uri="{FF2B5EF4-FFF2-40B4-BE49-F238E27FC236}">
                <a16:creationId xmlns:a16="http://schemas.microsoft.com/office/drawing/2014/main" id="{8A5C41F0-B6D2-4230-9BC3-FBA3F622F5A3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246588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1218" y="1988840"/>
            <a:ext cx="8784976" cy="2529923"/>
          </a:xfrm>
        </p:spPr>
        <p:txBody>
          <a:bodyPr/>
          <a:lstStyle/>
          <a:p>
            <a:pPr marL="0" indent="0" algn="ctr">
              <a:buNone/>
            </a:pPr>
            <a:r>
              <a:rPr lang="fr-FR" sz="4400" dirty="0">
                <a:solidFill>
                  <a:srgbClr val="FEFEFE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La contractualisation 2022-2028 avec le territoire du PETR </a:t>
            </a:r>
            <a:r>
              <a:rPr lang="fr-FR" sz="4400">
                <a:solidFill>
                  <a:srgbClr val="FEFEFE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Pays d’Armagnac</a:t>
            </a:r>
            <a:endParaRPr lang="fr-FR" sz="4400" dirty="0">
              <a:solidFill>
                <a:srgbClr val="FEFEFE"/>
              </a:solidFill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EC42E0-4D56-4B8A-B1CC-D997631189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09" y="4678666"/>
            <a:ext cx="2715181" cy="9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D5C72403-6382-E60E-DA5E-B8212D86AD5C}"/>
              </a:ext>
            </a:extLst>
          </p:cNvPr>
          <p:cNvSpPr txBox="1">
            <a:spLocks/>
          </p:cNvSpPr>
          <p:nvPr/>
        </p:nvSpPr>
        <p:spPr>
          <a:xfrm>
            <a:off x="9208008" y="63014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B4C9B9-3EE7-1E48-91F6-F91CEFF5EDA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61410D-F191-E638-38ED-BDEE6EF90BCE}"/>
              </a:ext>
            </a:extLst>
          </p:cNvPr>
          <p:cNvSpPr/>
          <p:nvPr/>
        </p:nvSpPr>
        <p:spPr>
          <a:xfrm>
            <a:off x="1919536" y="1301353"/>
            <a:ext cx="8352928" cy="3013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2BF9DE6-BACA-B728-8156-BC218058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15659" y="2212773"/>
            <a:ext cx="948319" cy="948319"/>
          </a:xfrm>
          <a:prstGeom prst="rect">
            <a:avLst/>
          </a:prstGeom>
          <a:effectLst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4164899-4101-78FE-9333-2ABA22182B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8750" y="2242253"/>
            <a:ext cx="948319" cy="948319"/>
          </a:xfrm>
          <a:prstGeom prst="rect">
            <a:avLst/>
          </a:prstGeom>
          <a:effectLst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BF742B-BD59-2A00-2FBF-E3D85CF87E0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7267" y="2178393"/>
            <a:ext cx="948319" cy="993616"/>
          </a:xfrm>
          <a:prstGeom prst="rect">
            <a:avLst/>
          </a:prstGeom>
        </p:spPr>
      </p:pic>
      <p:sp>
        <p:nvSpPr>
          <p:cNvPr id="29" name="ZoneTexte 21">
            <a:extLst>
              <a:ext uri="{FF2B5EF4-FFF2-40B4-BE49-F238E27FC236}">
                <a16:creationId xmlns:a16="http://schemas.microsoft.com/office/drawing/2014/main" id="{BF074C4E-A8FD-320A-38F3-364A4A6D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642" y="3378804"/>
            <a:ext cx="31194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latin typeface="+mn-lt"/>
              </a:rPr>
              <a:t>4,7 M€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de subventions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Conseil Régional Occitanie</a:t>
            </a:r>
          </a:p>
        </p:txBody>
      </p:sp>
      <p:sp>
        <p:nvSpPr>
          <p:cNvPr id="30" name="ZoneTexte 22">
            <a:extLst>
              <a:ext uri="{FF2B5EF4-FFF2-40B4-BE49-F238E27FC236}">
                <a16:creationId xmlns:a16="http://schemas.microsoft.com/office/drawing/2014/main" id="{072F9629-D335-8141-3009-5E5ABE01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959" y="3391504"/>
            <a:ext cx="29289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latin typeface="+mn-lt"/>
              </a:rPr>
              <a:t>30,2 M€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investis sur le territoire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par les collectivités</a:t>
            </a:r>
          </a:p>
        </p:txBody>
      </p:sp>
      <p:pic>
        <p:nvPicPr>
          <p:cNvPr id="31" name="Image 23">
            <a:extLst>
              <a:ext uri="{FF2B5EF4-FFF2-40B4-BE49-F238E27FC236}">
                <a16:creationId xmlns:a16="http://schemas.microsoft.com/office/drawing/2014/main" id="{30F48B8A-4691-DA9A-3F4D-8F356443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213" y="2159604"/>
            <a:ext cx="10287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24">
            <a:extLst>
              <a:ext uri="{FF2B5EF4-FFF2-40B4-BE49-F238E27FC236}">
                <a16:creationId xmlns:a16="http://schemas.microsoft.com/office/drawing/2014/main" id="{4E0E621A-5F7E-B4DA-2119-814EA3F70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675" y="3391504"/>
            <a:ext cx="267805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 dirty="0">
                <a:latin typeface="+mn-lt"/>
              </a:rPr>
              <a:t>5 communes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labélisées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+mn-lt"/>
              </a:rPr>
              <a:t>Bourg Centre Occitanie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8793C0-6FF0-2BFF-F5BB-8E5382F2962D}"/>
              </a:ext>
            </a:extLst>
          </p:cNvPr>
          <p:cNvSpPr/>
          <p:nvPr/>
        </p:nvSpPr>
        <p:spPr>
          <a:xfrm>
            <a:off x="1930508" y="1303030"/>
            <a:ext cx="5064125" cy="3111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</a:rPr>
              <a:t>Sur le territoire du PETR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ED06827-9273-EF6A-DAF6-17CFC786BA19}"/>
              </a:ext>
            </a:extLst>
          </p:cNvPr>
          <p:cNvSpPr txBox="1"/>
          <p:nvPr/>
        </p:nvSpPr>
        <p:spPr>
          <a:xfrm>
            <a:off x="1639273" y="3197829"/>
            <a:ext cx="2927350" cy="10002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  <a:defRPr/>
            </a:pP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200" b="1" dirty="0">
                <a:cs typeface="Arial" panose="020B0604020202020204" pitchFamily="34" charset="0"/>
              </a:rPr>
              <a:t>92 opérations soutenues</a:t>
            </a:r>
          </a:p>
          <a:p>
            <a:pPr algn="ctr">
              <a:defRPr/>
            </a:pPr>
            <a:r>
              <a:rPr lang="fr-FR" sz="1100" dirty="0">
                <a:cs typeface="Arial" panose="020B0604020202020204" pitchFamily="34" charset="0"/>
              </a:rPr>
              <a:t>Dont 4 dossiers d’ingénierie </a:t>
            </a:r>
          </a:p>
          <a:p>
            <a:pPr algn="ctr">
              <a:defRPr/>
            </a:pPr>
            <a:r>
              <a:rPr lang="fr-FR" sz="1100" dirty="0">
                <a:cs typeface="Arial" panose="020B0604020202020204" pitchFamily="34" charset="0"/>
              </a:rPr>
              <a:t>pour l’animation territoriale</a:t>
            </a:r>
          </a:p>
          <a:p>
            <a:pPr algn="ctr">
              <a:defRPr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07F0A19-4D4D-C341-D83A-514029290138}"/>
              </a:ext>
            </a:extLst>
          </p:cNvPr>
          <p:cNvSpPr txBox="1"/>
          <p:nvPr/>
        </p:nvSpPr>
        <p:spPr>
          <a:xfrm>
            <a:off x="1168636" y="4415815"/>
            <a:ext cx="9384091" cy="223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1600" b="1" dirty="0">
                <a:solidFill>
                  <a:schemeClr val="accent2"/>
                </a:solidFill>
              </a:rPr>
              <a:t>Dialogue contractuel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prstClr val="black"/>
                </a:solidFill>
              </a:rPr>
              <a:t>4 EPCI engagées dans la démarche (102 communes)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prstClr val="black"/>
                </a:solidFill>
              </a:rPr>
              <a:t>6 Comités de pilotage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prstClr val="black"/>
                </a:solidFill>
              </a:rPr>
              <a:t>Une trentaine de réunions techniques notamment pour BCO </a:t>
            </a:r>
          </a:p>
          <a:p>
            <a:pPr lvl="0">
              <a:lnSpc>
                <a:spcPct val="200000"/>
              </a:lnSpc>
            </a:pPr>
            <a:r>
              <a:rPr lang="fr-FR" sz="1400" b="1" dirty="0">
                <a:solidFill>
                  <a:prstClr val="black"/>
                </a:solidFill>
              </a:rPr>
              <a:t>+ Un soutien à l’ingénierie de 70 400 €/an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37" name="Rectangle à coins arrondis 6">
            <a:extLst>
              <a:ext uri="{FF2B5EF4-FFF2-40B4-BE49-F238E27FC236}">
                <a16:creationId xmlns:a16="http://schemas.microsoft.com/office/drawing/2014/main" id="{0D4D70C4-F57C-4841-93C7-0EE6193E3A69}"/>
              </a:ext>
            </a:extLst>
          </p:cNvPr>
          <p:cNvSpPr/>
          <p:nvPr/>
        </p:nvSpPr>
        <p:spPr>
          <a:xfrm>
            <a:off x="1087715" y="431901"/>
            <a:ext cx="10661824" cy="651740"/>
          </a:xfrm>
          <a:prstGeom prst="roundRect">
            <a:avLst/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/>
              <a:t>Bilan du contrat précédent</a:t>
            </a:r>
          </a:p>
        </p:txBody>
      </p:sp>
      <p:sp>
        <p:nvSpPr>
          <p:cNvPr id="17" name="Espace réservé de la date 2">
            <a:extLst>
              <a:ext uri="{FF2B5EF4-FFF2-40B4-BE49-F238E27FC236}">
                <a16:creationId xmlns:a16="http://schemas.microsoft.com/office/drawing/2014/main" id="{3B101DAE-CB17-4206-88BE-2EFFB1E043BF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110917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D5C72403-6382-E60E-DA5E-B8212D86AD5C}"/>
              </a:ext>
            </a:extLst>
          </p:cNvPr>
          <p:cNvSpPr txBox="1">
            <a:spLocks/>
          </p:cNvSpPr>
          <p:nvPr/>
        </p:nvSpPr>
        <p:spPr>
          <a:xfrm>
            <a:off x="9208008" y="63014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B4C9B9-3EE7-1E48-91F6-F91CEFF5EDA1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7" name="Rectangle à coins arrondis 6">
            <a:extLst>
              <a:ext uri="{FF2B5EF4-FFF2-40B4-BE49-F238E27FC236}">
                <a16:creationId xmlns:a16="http://schemas.microsoft.com/office/drawing/2014/main" id="{0D4D70C4-F57C-4841-93C7-0EE6193E3A69}"/>
              </a:ext>
            </a:extLst>
          </p:cNvPr>
          <p:cNvSpPr/>
          <p:nvPr/>
        </p:nvSpPr>
        <p:spPr>
          <a:xfrm>
            <a:off x="1087715" y="431901"/>
            <a:ext cx="10661824" cy="651740"/>
          </a:xfrm>
          <a:prstGeom prst="roundRect">
            <a:avLst/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/>
              <a:t>Bilan du contrat précédent</a:t>
            </a:r>
          </a:p>
        </p:txBody>
      </p:sp>
      <p:sp>
        <p:nvSpPr>
          <p:cNvPr id="17" name="Espace réservé de la date 2">
            <a:extLst>
              <a:ext uri="{FF2B5EF4-FFF2-40B4-BE49-F238E27FC236}">
                <a16:creationId xmlns:a16="http://schemas.microsoft.com/office/drawing/2014/main" id="{3B101DAE-CB17-4206-88BE-2EFFB1E043BF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4767E4-A794-473D-F335-9B080C1C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40" y="2382592"/>
            <a:ext cx="5364071" cy="30780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277BD-A467-7D53-E919-E10BEEBDD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8" y="2246319"/>
            <a:ext cx="6002992" cy="346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0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0099" y="548680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cs typeface="Arial" panose="020B0604020202020204" pitchFamily="34" charset="0"/>
              </a:rPr>
              <a:t>Bilan de la précédente génération du CTO du territoire </a:t>
            </a:r>
            <a:r>
              <a:rPr lang="fr-FR" b="1">
                <a:cs typeface="Arial" panose="020B0604020202020204" pitchFamily="34" charset="0"/>
              </a:rPr>
              <a:t>(rappel)</a:t>
            </a:r>
            <a:endParaRPr lang="fr-FR" sz="2400" b="1"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0253DAD5-DE3F-1EA5-EE8F-9FF19D64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934" y="6563868"/>
            <a:ext cx="2467150" cy="346271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53000D-A4B7-939C-42EF-21E6B223A64D}"/>
              </a:ext>
            </a:extLst>
          </p:cNvPr>
          <p:cNvSpPr txBox="1"/>
          <p:nvPr/>
        </p:nvSpPr>
        <p:spPr>
          <a:xfrm>
            <a:off x="-2" y="1412776"/>
            <a:ext cx="12120149" cy="369332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Quelques projets emblématiques financés sur le territoire</a:t>
            </a:r>
          </a:p>
        </p:txBody>
      </p:sp>
      <p:sp>
        <p:nvSpPr>
          <p:cNvPr id="19" name="Rectangle à coins arrondis 6">
            <a:extLst>
              <a:ext uri="{FF2B5EF4-FFF2-40B4-BE49-F238E27FC236}">
                <a16:creationId xmlns:a16="http://schemas.microsoft.com/office/drawing/2014/main" id="{EC2E9413-81B9-45A4-8982-FDF3D75D94CB}"/>
              </a:ext>
            </a:extLst>
          </p:cNvPr>
          <p:cNvSpPr/>
          <p:nvPr/>
        </p:nvSpPr>
        <p:spPr>
          <a:xfrm>
            <a:off x="1087715" y="431901"/>
            <a:ext cx="10661824" cy="651740"/>
          </a:xfrm>
          <a:prstGeom prst="roundRect">
            <a:avLst/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/>
              <a:t>Bilan du contrat précédent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AD30B551-FE42-4360-9810-8102C7CA395F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5AC642-6F55-441A-5357-CAD6C7EB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2" y="1946903"/>
            <a:ext cx="4508232" cy="13141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530DF2-F49B-DE53-F7E2-4C42A2E8F2B6}"/>
              </a:ext>
            </a:extLst>
          </p:cNvPr>
          <p:cNvSpPr txBox="1"/>
          <p:nvPr/>
        </p:nvSpPr>
        <p:spPr>
          <a:xfrm>
            <a:off x="388848" y="3305862"/>
            <a:ext cx="4012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Maison du Vignoble Gascogne Armagnac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BACED6-0B96-E2BB-4219-058CB09DC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600" y="1930241"/>
            <a:ext cx="3030117" cy="16833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D2CAF8-A77B-3F78-2C42-7C0E0792F693}"/>
              </a:ext>
            </a:extLst>
          </p:cNvPr>
          <p:cNvSpPr txBox="1"/>
          <p:nvPr/>
        </p:nvSpPr>
        <p:spPr>
          <a:xfrm>
            <a:off x="5718405" y="3662524"/>
            <a:ext cx="23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Allées Charles de Gaulle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5AC7FB-982E-B206-5687-147285ED0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01" y="3907222"/>
            <a:ext cx="3130109" cy="200480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E6646E-AFF7-8351-5DFC-9BB3B8F996C4}"/>
              </a:ext>
            </a:extLst>
          </p:cNvPr>
          <p:cNvSpPr txBox="1"/>
          <p:nvPr/>
        </p:nvSpPr>
        <p:spPr>
          <a:xfrm>
            <a:off x="-2" y="5974416"/>
            <a:ext cx="413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Aménagement du sentier de la Baïse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BFACAB-C16B-4721-6F93-917794B3A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167" y="4183655"/>
            <a:ext cx="3270163" cy="21807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E30ABC-CE6D-AF92-B4C2-2D4BA5365D78}"/>
              </a:ext>
            </a:extLst>
          </p:cNvPr>
          <p:cNvSpPr txBox="1"/>
          <p:nvPr/>
        </p:nvSpPr>
        <p:spPr>
          <a:xfrm>
            <a:off x="4661833" y="6409978"/>
            <a:ext cx="2456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Musée du Paysan Gascon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C5E1F2E-BBD1-988D-A80F-B65B8E054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329" y="3261018"/>
            <a:ext cx="3130110" cy="19563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9801BB9-9683-7D7F-E27B-4792CF908836}"/>
              </a:ext>
            </a:extLst>
          </p:cNvPr>
          <p:cNvSpPr txBox="1"/>
          <p:nvPr/>
        </p:nvSpPr>
        <p:spPr>
          <a:xfrm>
            <a:off x="9041523" y="5445224"/>
            <a:ext cx="231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Castet de Sainte Christie d'Armagnac</a:t>
            </a:r>
          </a:p>
        </p:txBody>
      </p:sp>
    </p:spTree>
    <p:extLst>
      <p:ext uri="{BB962C8B-B14F-4D97-AF65-F5344CB8AC3E}">
        <p14:creationId xmlns:p14="http://schemas.microsoft.com/office/powerpoint/2010/main" val="443035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Calendrier d’élaboration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C5BC513-9793-4C74-84CF-F35394B70441}"/>
              </a:ext>
            </a:extLst>
          </p:cNvPr>
          <p:cNvSpPr txBox="1"/>
          <p:nvPr/>
        </p:nvSpPr>
        <p:spPr>
          <a:xfrm>
            <a:off x="834500" y="1313894"/>
            <a:ext cx="1111670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1600" dirty="0"/>
              <a:t> </a:t>
            </a:r>
            <a:endParaRPr lang="fr-FR" sz="1600" b="1" i="1" dirty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600" b="1" i="1" dirty="0"/>
              <a:t>9 Novembre 2021 Rencontres territoriales préalables au lancement de la nouvelle génération de contrats (Réunions départementales organisées par F.BRUTUS)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600" b="1" i="1" dirty="0"/>
              <a:t>3 mai 2022 Lancement Dialogue territorial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600" b="1" i="1" dirty="0"/>
              <a:t>Décembre 2022 à Mai 2023 dialogue territorial technique pour l’élaboration du contrat 2022-2028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600" b="1" i="1" dirty="0"/>
              <a:t>25 avril 2023 COTECH Programme Opérationnel 2022-2023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r-FR" sz="1600" b="1" i="1" dirty="0">
                <a:solidFill>
                  <a:srgbClr val="FF0000"/>
                </a:solidFill>
              </a:rPr>
              <a:t>05 Juin 2023 COPIL de validation du contrat</a:t>
            </a:r>
            <a:endParaRPr lang="fr-FR" sz="1600" dirty="0"/>
          </a:p>
          <a:p>
            <a:pPr algn="just"/>
            <a:r>
              <a:rPr lang="fr-FR" sz="1600" dirty="0"/>
              <a:t> </a:t>
            </a:r>
          </a:p>
          <a:p>
            <a:pPr lvl="0" algn="just"/>
            <a:endParaRPr lang="fr-FR" dirty="0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A60D73DD-EDDB-4E30-9E6F-01298DFBA5B6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275842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Du projet de territoire à la stratégie contractuelle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FB5969BE-065B-4800-A07A-FFD68228C3C4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4A5523-E785-3553-CE6C-D46C1D0C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672" y="1367383"/>
            <a:ext cx="5141822" cy="50358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9E2DDD-9A8D-A45C-87B7-4485D65D59FB}"/>
              </a:ext>
            </a:extLst>
          </p:cNvPr>
          <p:cNvSpPr txBox="1"/>
          <p:nvPr/>
        </p:nvSpPr>
        <p:spPr>
          <a:xfrm>
            <a:off x="244699" y="1622738"/>
            <a:ext cx="56151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/>
              <a:t>Un projet de territoire bâti en 2021 dans le cadre d'une large concertation et support de la stratégie contractuelle du territoire dans les cadres 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du CRTE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du programme Leader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/>
              <a:t>de l'ATI FEDER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dirty="0">
                <a:solidFill>
                  <a:srgbClr val="FF0000"/>
                </a:solidFill>
              </a:rPr>
              <a:t>du Contrat Territorial Occitanie 2022-2028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748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Les objectifs stratégiques et les mesures opérationnelles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8D5E832A-BB74-40B0-8532-794A762DE7B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6E5F5C4-1547-FA6F-5D93-122E48F35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88344"/>
              </p:ext>
            </p:extLst>
          </p:nvPr>
        </p:nvGraphicFramePr>
        <p:xfrm>
          <a:off x="392289" y="1367383"/>
          <a:ext cx="8419524" cy="4658790"/>
        </p:xfrm>
        <a:graphic>
          <a:graphicData uri="http://schemas.openxmlformats.org/drawingml/2006/table">
            <a:tbl>
              <a:tblPr firstRow="1" firstCol="1"/>
              <a:tblGrid>
                <a:gridCol w="2806508">
                  <a:extLst>
                    <a:ext uri="{9D8B030D-6E8A-4147-A177-3AD203B41FA5}">
                      <a16:colId xmlns:a16="http://schemas.microsoft.com/office/drawing/2014/main" val="2896234284"/>
                    </a:ext>
                  </a:extLst>
                </a:gridCol>
                <a:gridCol w="2806508">
                  <a:extLst>
                    <a:ext uri="{9D8B030D-6E8A-4147-A177-3AD203B41FA5}">
                      <a16:colId xmlns:a16="http://schemas.microsoft.com/office/drawing/2014/main" val="1108572978"/>
                    </a:ext>
                  </a:extLst>
                </a:gridCol>
                <a:gridCol w="2806508">
                  <a:extLst>
                    <a:ext uri="{9D8B030D-6E8A-4147-A177-3AD203B41FA5}">
                      <a16:colId xmlns:a16="http://schemas.microsoft.com/office/drawing/2014/main" val="2363472333"/>
                    </a:ext>
                  </a:extLst>
                </a:gridCol>
              </a:tblGrid>
              <a:tr h="465879">
                <a:tc rowSpan="10"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Un territoire qui soutient ses acteurs économiques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Développer une agri-viti-sylviculture responsable et productrice de valeur ajoutée locale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Adapter les pratiques agricoles et sylvicoles aux enjeux climatiques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499907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Favoriser la transformation locale des produits agricoles et sylvicoles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38796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Accompagner la mise en place de circuits courts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923899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Appuyer la création/transmission agricole et sylvicole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416069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Promouvoir et commercialiser les productions locales durables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03875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Maintenir le tissu commercial et artisanal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Doter le territoire d'une ingénierie spécifique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7057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Rééquilibrer l’offre territoriale en matière de commerces de proximité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26309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Accompagner les transitions économiques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Requalifier les zones d'activités et l'immobilier d'entreprise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65585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Relocaliser des activités économiques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67461"/>
                  </a:ext>
                </a:extLst>
              </a:tr>
              <a:tr h="465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Maîtriser l’énergie produite et consommée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6135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B937C95-0D92-4F88-B139-512758AEB70F}"/>
              </a:ext>
            </a:extLst>
          </p:cNvPr>
          <p:cNvSpPr txBox="1"/>
          <p:nvPr/>
        </p:nvSpPr>
        <p:spPr>
          <a:xfrm>
            <a:off x="9208008" y="2309481"/>
            <a:ext cx="274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200" dirty="0"/>
              <a:t>• Réfection du Marché couvert (commune de Condom)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Création d'espaces-tests agricoles (en cours de définition)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Création d'un commerce multiservices / bar / restaurant (commune de Panjas)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Requalification de la Zone d'Activités du </a:t>
            </a:r>
            <a:r>
              <a:rPr lang="fr-FR" sz="1200" dirty="0" err="1"/>
              <a:t>Carget</a:t>
            </a:r>
            <a:r>
              <a:rPr lang="fr-FR" sz="1200" dirty="0"/>
              <a:t> (CC d'Artagnan en Fezensac)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Création d'une légumerie (commune de Lagraulet-du-Gers)</a:t>
            </a:r>
          </a:p>
        </p:txBody>
      </p:sp>
    </p:spTree>
    <p:extLst>
      <p:ext uri="{BB962C8B-B14F-4D97-AF65-F5344CB8AC3E}">
        <p14:creationId xmlns:p14="http://schemas.microsoft.com/office/powerpoint/2010/main" val="403465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CE394C-2340-4BC1-A86E-E000D0AA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Mars 2022</a:t>
            </a:r>
          </a:p>
        </p:txBody>
      </p:sp>
      <p:sp>
        <p:nvSpPr>
          <p:cNvPr id="6" name="Rectangle à coins arrondis 6">
            <a:extLst>
              <a:ext uri="{FF2B5EF4-FFF2-40B4-BE49-F238E27FC236}">
                <a16:creationId xmlns:a16="http://schemas.microsoft.com/office/drawing/2014/main" id="{6121A846-C9DF-42D1-8F3E-B5B9BB9A02BC}"/>
              </a:ext>
            </a:extLst>
          </p:cNvPr>
          <p:cNvSpPr/>
          <p:nvPr/>
        </p:nvSpPr>
        <p:spPr>
          <a:xfrm>
            <a:off x="1194816" y="395416"/>
            <a:ext cx="10661824" cy="651740"/>
          </a:xfrm>
          <a:prstGeom prst="roundRect">
            <a:avLst/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b="1" dirty="0"/>
              <a:t>Contrat Territorial Occitanie 2022-2028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521B7346-908B-4B25-86FE-083BD8B6114D}"/>
              </a:ext>
            </a:extLst>
          </p:cNvPr>
          <p:cNvSpPr/>
          <p:nvPr/>
        </p:nvSpPr>
        <p:spPr>
          <a:xfrm>
            <a:off x="9208008" y="1380682"/>
            <a:ext cx="2189315" cy="50818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-1091522"/>
              <a:satOff val="-62946"/>
              <a:lumOff val="6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0" tIns="1016380" rIns="114300" bIns="10163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fr-FR" b="1" dirty="0">
                <a:solidFill>
                  <a:prstClr val="white"/>
                </a:solidFill>
              </a:rPr>
              <a:t>4</a:t>
            </a:r>
            <a:r>
              <a:rPr lang="fr-FR" sz="18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. Gouvernance et calendrier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75F85C3B-E793-49FC-94B8-785399189D38}"/>
              </a:ext>
            </a:extLst>
          </p:cNvPr>
          <p:cNvSpPr/>
          <p:nvPr/>
        </p:nvSpPr>
        <p:spPr>
          <a:xfrm>
            <a:off x="3740064" y="1380683"/>
            <a:ext cx="2189315" cy="50818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ED7D31">
              <a:hueOff val="-1091522"/>
              <a:satOff val="-62946"/>
              <a:lumOff val="6471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1016380" rIns="114300" bIns="10163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2. L’intervention du Conseil Départemental du GERS 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08308AB-A4ED-4C9C-B02D-AB5029FC85B6}"/>
              </a:ext>
            </a:extLst>
          </p:cNvPr>
          <p:cNvSpPr/>
          <p:nvPr/>
        </p:nvSpPr>
        <p:spPr>
          <a:xfrm>
            <a:off x="1194816" y="1380685"/>
            <a:ext cx="2189315" cy="50818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363841"/>
              <a:satOff val="-20982"/>
              <a:lumOff val="2157"/>
              <a:alphaOff val="0"/>
            </a:schemeClr>
          </a:fillRef>
          <a:effectRef idx="0">
            <a:schemeClr val="accent2">
              <a:hueOff val="-363841"/>
              <a:satOff val="-20982"/>
              <a:lumOff val="215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0" tIns="1016380" rIns="114300" bIns="10163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1</a:t>
            </a:r>
            <a:r>
              <a:rPr lang="fr-FR" sz="18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b="1" dirty="0">
                <a:solidFill>
                  <a:prstClr val="white"/>
                </a:solidFill>
              </a:rPr>
              <a:t>La nouvelle génération des politiques contractuelles régionales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2022-2028</a:t>
            </a:r>
            <a:r>
              <a:rPr lang="fr-FR" sz="18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7051929-B759-41F8-992B-70C0A4FA5AE7}"/>
              </a:ext>
            </a:extLst>
          </p:cNvPr>
          <p:cNvSpPr/>
          <p:nvPr/>
        </p:nvSpPr>
        <p:spPr>
          <a:xfrm>
            <a:off x="6464808" y="1400844"/>
            <a:ext cx="2189315" cy="50818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1016380" rIns="114300" bIns="10163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3. Le Contrat Territorial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Du Pays d’Armagnac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prstClr val="white"/>
                </a:solidFill>
              </a:rPr>
              <a:t>2022-2028 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fr-FR" b="1" dirty="0">
                <a:solidFill>
                  <a:prstClr val="white"/>
                </a:solidFill>
              </a:rPr>
              <a:t> </a:t>
            </a:r>
            <a:endParaRPr lang="fr-FR" sz="1800" b="1" kern="1200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219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Les objectifs stratégiques et les mesures opérationnelles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8D5E832A-BB74-40B0-8532-794A762DE7B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937C95-0D92-4F88-B139-512758AEB70F}"/>
              </a:ext>
            </a:extLst>
          </p:cNvPr>
          <p:cNvSpPr txBox="1"/>
          <p:nvPr/>
        </p:nvSpPr>
        <p:spPr>
          <a:xfrm>
            <a:off x="8539274" y="1218970"/>
            <a:ext cx="33223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Création d'un Pôle de services au Centre Salvandy à Condom (CC de la Ténarèze)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Rénovation du Pôle de services des Cordeliers à Vic-Fezensac (CC d'Artagnan en Fezensac)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Rénovation du Pôle jeunesse de Condom (CC de la Ténarèze)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Rénovation du groupe scolaire (commune de Nogaro)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Rénovation du centre de vacances (commune de Vic-Fezensac)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Rénovations énergétiques des bâtiments publics (communes de Blaziert, Bourrouillan, Cassaigne, Cazaubon, Courrensan, Estang, Lannepax, </a:t>
            </a:r>
            <a:r>
              <a:rPr lang="fr-FR" sz="1100" dirty="0" err="1"/>
              <a:t>Larée</a:t>
            </a:r>
            <a:r>
              <a:rPr lang="fr-FR" sz="1100" dirty="0"/>
              <a:t>, Larroque Saint Sernin, Panjas, Ramouzens, Rozès, Saint Puy, Salles d'Armagnac, Valence sur Baïse, Vic-Fezensac)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Accessibilité PMR des bâtiments publics (communes de Larroque Saint Sernin, Saint Martin d'Armagnac, Valence-sur-Baïse)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Aménagement des cantines scolaires (communes de Lupiac, Marambat, Mouchan)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100" dirty="0"/>
              <a:t>Création d'un tiers-lieu solidaire (commune de Nogaro)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86B934-3190-6CFE-189F-D36B237B0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786642"/>
              </p:ext>
            </p:extLst>
          </p:nvPr>
        </p:nvGraphicFramePr>
        <p:xfrm>
          <a:off x="341689" y="1660702"/>
          <a:ext cx="7810638" cy="4640785"/>
        </p:xfrm>
        <a:graphic>
          <a:graphicData uri="http://schemas.openxmlformats.org/drawingml/2006/table">
            <a:tbl>
              <a:tblPr firstRow="1" firstCol="1"/>
              <a:tblGrid>
                <a:gridCol w="2603546">
                  <a:extLst>
                    <a:ext uri="{9D8B030D-6E8A-4147-A177-3AD203B41FA5}">
                      <a16:colId xmlns:a16="http://schemas.microsoft.com/office/drawing/2014/main" val="44026536"/>
                    </a:ext>
                  </a:extLst>
                </a:gridCol>
                <a:gridCol w="2603546">
                  <a:extLst>
                    <a:ext uri="{9D8B030D-6E8A-4147-A177-3AD203B41FA5}">
                      <a16:colId xmlns:a16="http://schemas.microsoft.com/office/drawing/2014/main" val="220816240"/>
                    </a:ext>
                  </a:extLst>
                </a:gridCol>
                <a:gridCol w="2603546">
                  <a:extLst>
                    <a:ext uri="{9D8B030D-6E8A-4147-A177-3AD203B41FA5}">
                      <a16:colId xmlns:a16="http://schemas.microsoft.com/office/drawing/2014/main" val="2349574747"/>
                    </a:ext>
                  </a:extLst>
                </a:gridCol>
              </a:tblGrid>
              <a:tr h="500693">
                <a:tc rowSpan="9"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Un territoire qui répond aux besoins de ses habitants en matière de services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900" b="1" i="1">
                          <a:solidFill>
                            <a:srgbClr val="C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Maintenir et rééquilibrer l'accès aux services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Faciliter l'accès aux services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482884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Accompagner les investissements nécessaires à l'offre de services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13758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Maintenir et développer le lien social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68792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Lutter contre la désertification médicale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Favoriser l'installation des professionnels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54890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Faciliter l'accès physique ou numérique à l'offre de soins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551189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Promouvoir une alimentation durable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Informer – Sensibiliser - Eduquer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557558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Organiser et améliorer la restauration collective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47112"/>
                  </a:ext>
                </a:extLst>
              </a:tr>
              <a:tr h="5006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Améliorer l’aide alimentaire aux publics précaires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212634"/>
                  </a:ext>
                </a:extLst>
              </a:tr>
              <a:tr h="6352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Améliorer la restauration commerciale par la rénovation et la qualification des établissements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82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9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Les objectifs stratégiques et les mesures opérationnelles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8D5E832A-BB74-40B0-8532-794A762DE7B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1967791-3B17-6B3C-E7EA-D3638506D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946468"/>
              </p:ext>
            </p:extLst>
          </p:nvPr>
        </p:nvGraphicFramePr>
        <p:xfrm>
          <a:off x="695459" y="1538140"/>
          <a:ext cx="7778841" cy="4592205"/>
        </p:xfrm>
        <a:graphic>
          <a:graphicData uri="http://schemas.openxmlformats.org/drawingml/2006/table">
            <a:tbl>
              <a:tblPr firstRow="1" firstCol="1"/>
              <a:tblGrid>
                <a:gridCol w="2592947">
                  <a:extLst>
                    <a:ext uri="{9D8B030D-6E8A-4147-A177-3AD203B41FA5}">
                      <a16:colId xmlns:a16="http://schemas.microsoft.com/office/drawing/2014/main" val="1625589181"/>
                    </a:ext>
                  </a:extLst>
                </a:gridCol>
                <a:gridCol w="2592947">
                  <a:extLst>
                    <a:ext uri="{9D8B030D-6E8A-4147-A177-3AD203B41FA5}">
                      <a16:colId xmlns:a16="http://schemas.microsoft.com/office/drawing/2014/main" val="3809163381"/>
                    </a:ext>
                  </a:extLst>
                </a:gridCol>
                <a:gridCol w="2592947">
                  <a:extLst>
                    <a:ext uri="{9D8B030D-6E8A-4147-A177-3AD203B41FA5}">
                      <a16:colId xmlns:a16="http://schemas.microsoft.com/office/drawing/2014/main" val="904100104"/>
                    </a:ext>
                  </a:extLst>
                </a:gridCol>
              </a:tblGrid>
              <a:tr h="510245">
                <a:tc rowSpan="9"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Un territoire qui valorise ses atouts patrimoniaux et culturels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fr-FR" sz="11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84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Préserver et valoriser le patrimoine naturel, bâti et paysager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6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Informer les publics sur la richesse des patrimoines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03513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Préserver les patrimoines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02694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Valoriser les patrimoines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758882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Bâtir une offre touristique responsable et vectrice de développement économique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6F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Créer l'Office de Tourisme de l'Armagnac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73313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Accompagner les prestataires et les collectivités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05992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Structurer et commercialiser l'offre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18537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Accroître et organiser l'offre culturelle du territoire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6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Connaître l'offre culturelle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658385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Accompagner le développement de l'offre culturelle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2615"/>
                  </a:ext>
                </a:extLst>
              </a:tr>
              <a:tr h="5102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Promouvoir le patrimoine culturel gastronomique du Pays d’Armagnac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3613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806D519-4BA5-5BDC-405B-707E1DCDA1A1}"/>
              </a:ext>
            </a:extLst>
          </p:cNvPr>
          <p:cNvSpPr txBox="1"/>
          <p:nvPr/>
        </p:nvSpPr>
        <p:spPr>
          <a:xfrm>
            <a:off x="8937938" y="1970468"/>
            <a:ext cx="301327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200" dirty="0"/>
              <a:t>• Rénovation des arènes (commune de Vic-Fezensac)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Aménagement de l'office de Tourisme Grand Site (CC de la Ténarèze)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Rénovation du logis seigneurial (commune de Sainte Christie d'Armagnac)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Restauration des remparts (commune de Larressingle)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Aménagement de la base de loisirs (commune de Castelnau d'Auzan-Labarrère)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Labellisation Pays d'Art et d'Histoire</a:t>
            </a:r>
          </a:p>
        </p:txBody>
      </p:sp>
    </p:spTree>
    <p:extLst>
      <p:ext uri="{BB962C8B-B14F-4D97-AF65-F5344CB8AC3E}">
        <p14:creationId xmlns:p14="http://schemas.microsoft.com/office/powerpoint/2010/main" val="500089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66073" y="372288"/>
            <a:ext cx="10801199" cy="682334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EF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6001" y="462807"/>
            <a:ext cx="1077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EFEFE"/>
                </a:solidFill>
                <a:cs typeface="Arial" panose="020B0604020202020204" pitchFamily="34" charset="0"/>
              </a:rPr>
              <a:t>Les objectifs stratégiques et les mesures opérationnelles</a:t>
            </a:r>
          </a:p>
        </p:txBody>
      </p:sp>
      <p:sp>
        <p:nvSpPr>
          <p:cNvPr id="10" name="Espace réservé de la date 2">
            <a:extLst>
              <a:ext uri="{FF2B5EF4-FFF2-40B4-BE49-F238E27FC236}">
                <a16:creationId xmlns:a16="http://schemas.microsoft.com/office/drawing/2014/main" id="{8D5E832A-BB74-40B0-8532-794A762DE7B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937C95-0D92-4F88-B139-512758AEB70F}"/>
              </a:ext>
            </a:extLst>
          </p:cNvPr>
          <p:cNvSpPr txBox="1"/>
          <p:nvPr/>
        </p:nvSpPr>
        <p:spPr>
          <a:xfrm>
            <a:off x="8860665" y="1768568"/>
            <a:ext cx="293904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200" dirty="0"/>
              <a:t>• Aménagements d'espaces publics (communes de Bétous, Cazaubon, Condom, Dému, Estang, Fourcès, Laujuzan, Le Houga, Saint Orens Pouy Petit, Saint Puy, Valence sur Baïse, Vic-Fezensac)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Liaisons douces (communes de Cazaubon, Condom, Valence sur Baïse, Vic-Fezensac)</a:t>
            </a:r>
          </a:p>
          <a:p>
            <a:pPr algn="just">
              <a:spcAft>
                <a:spcPts val="600"/>
              </a:spcAft>
            </a:pPr>
            <a:r>
              <a:rPr lang="fr-FR" sz="1200" dirty="0"/>
              <a:t>• Créations et aménagements de logements à vocation sociale (communes de Beaucaire, Callian, Castillon Débats, Cazaubon, Estang, Ligardes, Mauléon d'Armagnac, Monguilhem, Roquepine, Urgosse)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EAB503-BEEB-2F1C-21FB-05952F63C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675736"/>
              </p:ext>
            </p:extLst>
          </p:nvPr>
        </p:nvGraphicFramePr>
        <p:xfrm>
          <a:off x="250620" y="1534625"/>
          <a:ext cx="8275194" cy="4286862"/>
        </p:xfrm>
        <a:graphic>
          <a:graphicData uri="http://schemas.openxmlformats.org/drawingml/2006/table">
            <a:tbl>
              <a:tblPr firstRow="1" firstCol="1"/>
              <a:tblGrid>
                <a:gridCol w="2758398">
                  <a:extLst>
                    <a:ext uri="{9D8B030D-6E8A-4147-A177-3AD203B41FA5}">
                      <a16:colId xmlns:a16="http://schemas.microsoft.com/office/drawing/2014/main" val="4184569274"/>
                    </a:ext>
                  </a:extLst>
                </a:gridCol>
                <a:gridCol w="2758398">
                  <a:extLst>
                    <a:ext uri="{9D8B030D-6E8A-4147-A177-3AD203B41FA5}">
                      <a16:colId xmlns:a16="http://schemas.microsoft.com/office/drawing/2014/main" val="3439957344"/>
                    </a:ext>
                  </a:extLst>
                </a:gridCol>
                <a:gridCol w="2758398">
                  <a:extLst>
                    <a:ext uri="{9D8B030D-6E8A-4147-A177-3AD203B41FA5}">
                      <a16:colId xmlns:a16="http://schemas.microsoft.com/office/drawing/2014/main" val="1501460047"/>
                    </a:ext>
                  </a:extLst>
                </a:gridCol>
              </a:tblGrid>
              <a:tr h="518443">
                <a:tc rowSpan="8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Un territoire qui structure son cadre de vie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5D5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Adapter l'offre de logements aux besoins présents et futurs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Connaître le parc de logements et son état, connaître la demande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94745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Rénover le parc de logements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004625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Diversifier le parc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55794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Rénover les espaces publics en cœur de villes et de villages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Faire des espaces publics des lieux de démonstration de la transition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76902"/>
                  </a:ext>
                </a:extLst>
              </a:tr>
              <a:tr h="6577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Prendre en compte le changement climatique dans la rénovation des espaces publics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190091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Améliorer la mobilité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Planifier une mobilité « propre »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79763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Développer les mobilités douces et actives 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887343"/>
                  </a:ext>
                </a:extLst>
              </a:tr>
              <a:tr h="51844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</a:rPr>
                        <a:t>Développer les transports mutualisés/partagés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26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732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BE73DF-7CEC-437C-BD17-66AEDB0A7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9" t="2517" r="1970" b="2695"/>
          <a:stretch/>
        </p:blipFill>
        <p:spPr>
          <a:xfrm>
            <a:off x="3459223" y="1784000"/>
            <a:ext cx="4867763" cy="416418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AD46FD-857B-485D-9423-48AA48BD7D8E}"/>
              </a:ext>
            </a:extLst>
          </p:cNvPr>
          <p:cNvGrpSpPr/>
          <p:nvPr/>
        </p:nvGrpSpPr>
        <p:grpSpPr>
          <a:xfrm>
            <a:off x="1126098" y="412580"/>
            <a:ext cx="10771109" cy="611551"/>
            <a:chOff x="2279578" y="332657"/>
            <a:chExt cx="9840572" cy="926922"/>
          </a:xfrm>
          <a:solidFill>
            <a:srgbClr val="FFAA4E"/>
          </a:solidFill>
        </p:grpSpPr>
        <p:sp>
          <p:nvSpPr>
            <p:cNvPr id="12" name="Rectangle à coins arrondis 6">
              <a:extLst>
                <a:ext uri="{FF2B5EF4-FFF2-40B4-BE49-F238E27FC236}">
                  <a16:creationId xmlns:a16="http://schemas.microsoft.com/office/drawing/2014/main" id="{D8CC339D-3F43-4847-8ED8-252852EAF2D0}"/>
                </a:ext>
              </a:extLst>
            </p:cNvPr>
            <p:cNvSpPr/>
            <p:nvPr/>
          </p:nvSpPr>
          <p:spPr>
            <a:xfrm>
              <a:off x="2279578" y="332657"/>
              <a:ext cx="9840572" cy="926922"/>
            </a:xfrm>
            <a:prstGeom prst="roundRe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b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26D3F07-8DA7-4DFC-89EA-213AA5FA6177}"/>
                </a:ext>
              </a:extLst>
            </p:cNvPr>
            <p:cNvSpPr txBox="1"/>
            <p:nvPr/>
          </p:nvSpPr>
          <p:spPr>
            <a:xfrm>
              <a:off x="2405481" y="637220"/>
              <a:ext cx="9490095" cy="461665"/>
            </a:xfrm>
            <a:prstGeom prst="re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 sz="2000" b="1"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dirty="0">
                  <a:solidFill>
                    <a:schemeClr val="bg1"/>
                  </a:solidFill>
                </a:rPr>
                <a:t>LES CONTRATS BOURGS CENTRES D’OCCITANIE</a:t>
              </a:r>
            </a:p>
          </p:txBody>
        </p:sp>
      </p:grpSp>
      <p:sp>
        <p:nvSpPr>
          <p:cNvPr id="7" name="Ellipse 6">
            <a:extLst>
              <a:ext uri="{FF2B5EF4-FFF2-40B4-BE49-F238E27FC236}">
                <a16:creationId xmlns:a16="http://schemas.microsoft.com/office/drawing/2014/main" id="{F7B2BA32-BD66-423E-8D8D-938AE6F15179}"/>
              </a:ext>
            </a:extLst>
          </p:cNvPr>
          <p:cNvSpPr/>
          <p:nvPr/>
        </p:nvSpPr>
        <p:spPr>
          <a:xfrm>
            <a:off x="321687" y="3034600"/>
            <a:ext cx="2695293" cy="123952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srgbClr val="4CE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C00000"/>
              </a:solidFill>
            </a:endParaRPr>
          </a:p>
          <a:p>
            <a:pPr algn="ctr"/>
            <a:r>
              <a:rPr lang="fr-FR" sz="1200" b="1" i="1" dirty="0">
                <a:solidFill>
                  <a:srgbClr val="C00000"/>
                </a:solidFill>
              </a:rPr>
              <a:t>Eauze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67519CF-16CE-49CA-A2F3-7B43A2E39084}"/>
              </a:ext>
            </a:extLst>
          </p:cNvPr>
          <p:cNvSpPr/>
          <p:nvPr/>
        </p:nvSpPr>
        <p:spPr>
          <a:xfrm>
            <a:off x="9208008" y="2610838"/>
            <a:ext cx="2695293" cy="123952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srgbClr val="4CE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C00000"/>
              </a:solidFill>
            </a:endParaRPr>
          </a:p>
          <a:p>
            <a:pPr algn="ctr"/>
            <a:r>
              <a:rPr lang="fr-FR" sz="1200" b="1" i="1" dirty="0">
                <a:solidFill>
                  <a:srgbClr val="FFFF00"/>
                </a:solidFill>
              </a:rPr>
              <a:t>Montréal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FBED1F-EC24-41A4-8A40-FC9972A8E3FA}"/>
              </a:ext>
            </a:extLst>
          </p:cNvPr>
          <p:cNvSpPr/>
          <p:nvPr/>
        </p:nvSpPr>
        <p:spPr>
          <a:xfrm>
            <a:off x="8245663" y="1248541"/>
            <a:ext cx="2695293" cy="123952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C00000"/>
              </a:solidFill>
            </a:endParaRPr>
          </a:p>
          <a:p>
            <a:pPr algn="ctr"/>
            <a:r>
              <a:rPr lang="fr-FR" sz="1200" b="1" i="1" dirty="0">
                <a:solidFill>
                  <a:srgbClr val="C00000"/>
                </a:solidFill>
              </a:rPr>
              <a:t>Condom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66C1E8-6129-4D43-AC54-020734520A4D}"/>
              </a:ext>
            </a:extLst>
          </p:cNvPr>
          <p:cNvSpPr/>
          <p:nvPr/>
        </p:nvSpPr>
        <p:spPr>
          <a:xfrm>
            <a:off x="8037842" y="5510975"/>
            <a:ext cx="2695293" cy="123952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00B0F0"/>
              </a:solidFill>
            </a:endParaRPr>
          </a:p>
          <a:p>
            <a:pPr algn="ctr"/>
            <a:r>
              <a:rPr lang="fr-FR" sz="1200" b="1" i="1" dirty="0">
                <a:solidFill>
                  <a:srgbClr val="C00000"/>
                </a:solidFill>
              </a:rPr>
              <a:t>Vic Fezensac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EBBB3AA-5092-49F0-9B99-E1D5E39BF7FC}"/>
              </a:ext>
            </a:extLst>
          </p:cNvPr>
          <p:cNvSpPr/>
          <p:nvPr/>
        </p:nvSpPr>
        <p:spPr>
          <a:xfrm>
            <a:off x="8615037" y="4138149"/>
            <a:ext cx="2695293" cy="12395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00B0F0"/>
              </a:solidFill>
            </a:endParaRPr>
          </a:p>
          <a:p>
            <a:pPr algn="ctr"/>
            <a:r>
              <a:rPr lang="fr-FR" sz="1200" b="1" i="1" dirty="0">
                <a:solidFill>
                  <a:srgbClr val="C00000"/>
                </a:solidFill>
              </a:rPr>
              <a:t>Valence sur Baïse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6717907-9277-41A9-9029-279A7C5DC071}"/>
              </a:ext>
            </a:extLst>
          </p:cNvPr>
          <p:cNvSpPr/>
          <p:nvPr/>
        </p:nvSpPr>
        <p:spPr>
          <a:xfrm>
            <a:off x="409644" y="4856653"/>
            <a:ext cx="2695293" cy="123952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srgbClr val="4CE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sz="1200" b="1" i="1" dirty="0">
              <a:solidFill>
                <a:srgbClr val="ED7D31"/>
              </a:solidFill>
            </a:endParaRPr>
          </a:p>
          <a:p>
            <a:pPr algn="ctr"/>
            <a:r>
              <a:rPr lang="fr-FR" sz="1200" b="1" i="1" dirty="0">
                <a:solidFill>
                  <a:srgbClr val="FFFF00"/>
                </a:solidFill>
              </a:rPr>
              <a:t>Nogaro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6FB8CB4-D266-41F7-B548-404DB4E13FBD}"/>
              </a:ext>
            </a:extLst>
          </p:cNvPr>
          <p:cNvCxnSpPr>
            <a:cxnSpLocks/>
          </p:cNvCxnSpPr>
          <p:nvPr/>
        </p:nvCxnSpPr>
        <p:spPr>
          <a:xfrm flipV="1">
            <a:off x="3014765" y="3440719"/>
            <a:ext cx="2622724" cy="37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5E33211-DB6D-4BBD-8A38-A22CC04EF22A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6506326" y="2754458"/>
            <a:ext cx="2701682" cy="476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16A1E8E-BF65-452D-B17E-54D9ED397E10}"/>
              </a:ext>
            </a:extLst>
          </p:cNvPr>
          <p:cNvCxnSpPr>
            <a:cxnSpLocks/>
          </p:cNvCxnSpPr>
          <p:nvPr/>
        </p:nvCxnSpPr>
        <p:spPr>
          <a:xfrm flipH="1">
            <a:off x="7424682" y="2182066"/>
            <a:ext cx="1359122" cy="407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E1D1C4C-3BC4-4669-9C49-82E6CE1CEDF5}"/>
              </a:ext>
            </a:extLst>
          </p:cNvPr>
          <p:cNvCxnSpPr>
            <a:cxnSpLocks/>
          </p:cNvCxnSpPr>
          <p:nvPr/>
        </p:nvCxnSpPr>
        <p:spPr>
          <a:xfrm flipV="1">
            <a:off x="2901959" y="4244366"/>
            <a:ext cx="2052248" cy="90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B1CFC6A-A969-4FCE-9279-39661EF693D6}"/>
              </a:ext>
            </a:extLst>
          </p:cNvPr>
          <p:cNvCxnSpPr>
            <a:cxnSpLocks/>
          </p:cNvCxnSpPr>
          <p:nvPr/>
        </p:nvCxnSpPr>
        <p:spPr>
          <a:xfrm flipH="1" flipV="1">
            <a:off x="6979920" y="4343283"/>
            <a:ext cx="1347066" cy="140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37CB5B8-E203-4B03-8EAF-717324E6998E}"/>
              </a:ext>
            </a:extLst>
          </p:cNvPr>
          <p:cNvCxnSpPr>
            <a:cxnSpLocks/>
          </p:cNvCxnSpPr>
          <p:nvPr/>
        </p:nvCxnSpPr>
        <p:spPr>
          <a:xfrm flipH="1" flipV="1">
            <a:off x="7289974" y="3527674"/>
            <a:ext cx="1594276" cy="88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BF88615-B4C7-4B33-B5BB-20AE4639C199}"/>
              </a:ext>
            </a:extLst>
          </p:cNvPr>
          <p:cNvSpPr/>
          <p:nvPr/>
        </p:nvSpPr>
        <p:spPr>
          <a:xfrm>
            <a:off x="1126098" y="763775"/>
            <a:ext cx="78121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CF4E30"/>
                </a:solidFill>
              </a:rPr>
              <a:t>7 communes éligibles sur le Territoire du Pays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8BE2D88-CD92-4E99-9E1B-FB76FDE3D88C}"/>
              </a:ext>
            </a:extLst>
          </p:cNvPr>
          <p:cNvSpPr/>
          <p:nvPr/>
        </p:nvSpPr>
        <p:spPr>
          <a:xfrm>
            <a:off x="1053074" y="1516276"/>
            <a:ext cx="2695293" cy="123952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srgbClr val="4CE6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sz="1200" b="1" i="1" dirty="0">
              <a:solidFill>
                <a:srgbClr val="C00000"/>
              </a:solidFill>
            </a:endParaRPr>
          </a:p>
          <a:p>
            <a:endParaRPr lang="fr-FR" sz="1200" b="1" i="1" dirty="0">
              <a:solidFill>
                <a:srgbClr val="C00000"/>
              </a:solidFill>
            </a:endParaRPr>
          </a:p>
          <a:p>
            <a:endParaRPr lang="fr-FR" sz="1200" b="1" i="1" dirty="0">
              <a:solidFill>
                <a:srgbClr val="C00000"/>
              </a:solidFill>
            </a:endParaRPr>
          </a:p>
          <a:p>
            <a:pPr algn="ctr"/>
            <a:r>
              <a:rPr lang="fr-FR" sz="1200" b="1" i="1" dirty="0">
                <a:solidFill>
                  <a:srgbClr val="C00000"/>
                </a:solidFill>
              </a:rPr>
              <a:t>Cazaubon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C0FAC08-25F8-4AF3-9B7C-F91573E63BF9}"/>
              </a:ext>
            </a:extLst>
          </p:cNvPr>
          <p:cNvCxnSpPr>
            <a:cxnSpLocks/>
          </p:cNvCxnSpPr>
          <p:nvPr/>
        </p:nvCxnSpPr>
        <p:spPr>
          <a:xfrm>
            <a:off x="3692753" y="2363098"/>
            <a:ext cx="1348573" cy="479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71E0C22-5109-4F6B-95F4-E02125261E32}"/>
              </a:ext>
            </a:extLst>
          </p:cNvPr>
          <p:cNvSpPr/>
          <p:nvPr/>
        </p:nvSpPr>
        <p:spPr>
          <a:xfrm>
            <a:off x="7289974" y="2677162"/>
            <a:ext cx="129890" cy="126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2" name="Larme 51">
            <a:extLst>
              <a:ext uri="{FF2B5EF4-FFF2-40B4-BE49-F238E27FC236}">
                <a16:creationId xmlns:a16="http://schemas.microsoft.com/office/drawing/2014/main" id="{1F039926-BB42-4D23-A603-0649BBE61B39}"/>
              </a:ext>
            </a:extLst>
          </p:cNvPr>
          <p:cNvSpPr/>
          <p:nvPr/>
        </p:nvSpPr>
        <p:spPr>
          <a:xfrm>
            <a:off x="10555654" y="1311308"/>
            <a:ext cx="1282275" cy="668699"/>
          </a:xfrm>
          <a:prstGeom prst="teardrop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i="1" dirty="0">
                <a:solidFill>
                  <a:schemeClr val="tx1"/>
                </a:solidFill>
              </a:rPr>
              <a:t>Validé en copil le 30/05/23</a:t>
            </a:r>
          </a:p>
        </p:txBody>
      </p:sp>
      <p:sp>
        <p:nvSpPr>
          <p:cNvPr id="53" name="Espace réservé de la date 2">
            <a:extLst>
              <a:ext uri="{FF2B5EF4-FFF2-40B4-BE49-F238E27FC236}">
                <a16:creationId xmlns:a16="http://schemas.microsoft.com/office/drawing/2014/main" id="{1680D2EF-25C8-43DD-A544-5E3E916D4E0D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40732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4465" y="2010296"/>
            <a:ext cx="11769212" cy="2048766"/>
          </a:xfrm>
        </p:spPr>
        <p:txBody>
          <a:bodyPr/>
          <a:lstStyle/>
          <a:p>
            <a:pPr marL="0" indent="0" algn="ctr">
              <a:buNone/>
            </a:pPr>
            <a:r>
              <a:rPr lang="fr-FR" sz="4400" dirty="0">
                <a:solidFill>
                  <a:srgbClr val="FEFEFE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Gouvernance et calendrier prévisionnel de </a:t>
            </a:r>
          </a:p>
          <a:p>
            <a:pPr marL="0" indent="0" algn="ctr">
              <a:buNone/>
            </a:pPr>
            <a:r>
              <a:rPr lang="fr-FR" sz="4400" dirty="0">
                <a:solidFill>
                  <a:srgbClr val="FEFEFE"/>
                </a:solidFill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mise en œuvre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DBDBD0-4451-46E4-AE3F-59F190733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4"/>
          <a:stretch/>
        </p:blipFill>
        <p:spPr>
          <a:xfrm>
            <a:off x="10560496" y="5317752"/>
            <a:ext cx="1426947" cy="1381125"/>
          </a:xfrm>
          <a:prstGeom prst="rect">
            <a:avLst/>
          </a:prstGeom>
        </p:spPr>
      </p:pic>
      <p:pic>
        <p:nvPicPr>
          <p:cNvPr id="5" name="Image 4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D3E7A8A1-BE97-4EAA-B72D-C6A148AA5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8679">
            <a:off x="5230656" y="3940227"/>
            <a:ext cx="2452843" cy="22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8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224969-3AAD-46C8-BB9D-DB37427298C2}"/>
              </a:ext>
            </a:extLst>
          </p:cNvPr>
          <p:cNvGrpSpPr/>
          <p:nvPr/>
        </p:nvGrpSpPr>
        <p:grpSpPr>
          <a:xfrm>
            <a:off x="1180100" y="419725"/>
            <a:ext cx="10771108" cy="1353091"/>
            <a:chOff x="2423592" y="419725"/>
            <a:chExt cx="9721080" cy="590445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2423592" y="419725"/>
              <a:ext cx="9696557" cy="590445"/>
            </a:xfrm>
            <a:prstGeom prst="roundRect">
              <a:avLst/>
            </a:prstGeom>
            <a:solidFill>
              <a:srgbClr val="ED7D3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448115" y="558611"/>
              <a:ext cx="9696557" cy="36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COMPOSITION ET ROLE DU COMITE DE PILOTAGE DU</a:t>
              </a:r>
            </a:p>
            <a:p>
              <a:pPr algn="ctr"/>
              <a:r>
                <a:rPr lang="fr-FR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TERRITOIRE PAYS d’ARMAGNAC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3815EAF-1D93-AE29-498F-B2E46132429D}"/>
              </a:ext>
            </a:extLst>
          </p:cNvPr>
          <p:cNvSpPr txBox="1"/>
          <p:nvPr/>
        </p:nvSpPr>
        <p:spPr>
          <a:xfrm>
            <a:off x="3431704" y="4278188"/>
            <a:ext cx="5976664" cy="21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Valider la démarche contractuelle</a:t>
            </a:r>
          </a:p>
          <a:p>
            <a:pPr marL="171450" lvl="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Sélectionner les projets notamment au regard de leur maturité </a:t>
            </a:r>
          </a:p>
          <a:p>
            <a:pPr marL="171450" lvl="0" indent="-17145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algn="just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Vérifier leur cohérence avec le référentiel du Pacte Vert</a:t>
            </a: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id="{3240E78D-4657-D9F1-29A4-0DF8274C678E}"/>
              </a:ext>
            </a:extLst>
          </p:cNvPr>
          <p:cNvSpPr/>
          <p:nvPr/>
        </p:nvSpPr>
        <p:spPr>
          <a:xfrm rot="19696249">
            <a:off x="1796064" y="3369712"/>
            <a:ext cx="979054" cy="2820961"/>
          </a:xfrm>
          <a:custGeom>
            <a:avLst/>
            <a:gdLst>
              <a:gd name="connsiteX0" fmla="*/ 0 w 979054"/>
              <a:gd name="connsiteY0" fmla="*/ 1226908 h 2820961"/>
              <a:gd name="connsiteX1" fmla="*/ 734290 w 979054"/>
              <a:gd name="connsiteY1" fmla="*/ 2414857 h 2820961"/>
              <a:gd name="connsiteX2" fmla="*/ 734291 w 979054"/>
              <a:gd name="connsiteY2" fmla="*/ 2292475 h 2820961"/>
              <a:gd name="connsiteX3" fmla="*/ 979054 w 979054"/>
              <a:gd name="connsiteY3" fmla="*/ 2576198 h 2820961"/>
              <a:gd name="connsiteX4" fmla="*/ 734291 w 979054"/>
              <a:gd name="connsiteY4" fmla="*/ 2782002 h 2820961"/>
              <a:gd name="connsiteX5" fmla="*/ 734291 w 979054"/>
              <a:gd name="connsiteY5" fmla="*/ 2659620 h 2820961"/>
              <a:gd name="connsiteX6" fmla="*/ 1 w 979054"/>
              <a:gd name="connsiteY6" fmla="*/ 1471671 h 2820961"/>
              <a:gd name="connsiteX7" fmla="*/ 0 w 979054"/>
              <a:gd name="connsiteY7" fmla="*/ 1226908 h 2820961"/>
              <a:gd name="connsiteX0" fmla="*/ 979054 w 979054"/>
              <a:gd name="connsiteY0" fmla="*/ 244764 h 2820961"/>
              <a:gd name="connsiteX1" fmla="*/ 4883 w 979054"/>
              <a:gd name="connsiteY1" fmla="*/ 1349290 h 2820961"/>
              <a:gd name="connsiteX2" fmla="*/ 178493 w 979054"/>
              <a:gd name="connsiteY2" fmla="*/ 520626 h 2820961"/>
              <a:gd name="connsiteX3" fmla="*/ 979055 w 979054"/>
              <a:gd name="connsiteY3" fmla="*/ 0 h 2820961"/>
              <a:gd name="connsiteX4" fmla="*/ 979054 w 979054"/>
              <a:gd name="connsiteY4" fmla="*/ 244764 h 2820961"/>
              <a:gd name="connsiteX0" fmla="*/ 0 w 979054"/>
              <a:gd name="connsiteY0" fmla="*/ 1226908 h 2820961"/>
              <a:gd name="connsiteX1" fmla="*/ 734290 w 979054"/>
              <a:gd name="connsiteY1" fmla="*/ 2414857 h 2820961"/>
              <a:gd name="connsiteX2" fmla="*/ 734291 w 979054"/>
              <a:gd name="connsiteY2" fmla="*/ 2292475 h 2820961"/>
              <a:gd name="connsiteX3" fmla="*/ 979054 w 979054"/>
              <a:gd name="connsiteY3" fmla="*/ 2576198 h 2820961"/>
              <a:gd name="connsiteX4" fmla="*/ 734291 w 979054"/>
              <a:gd name="connsiteY4" fmla="*/ 2782002 h 2820961"/>
              <a:gd name="connsiteX5" fmla="*/ 734291 w 979054"/>
              <a:gd name="connsiteY5" fmla="*/ 2659620 h 2820961"/>
              <a:gd name="connsiteX6" fmla="*/ 1 w 979054"/>
              <a:gd name="connsiteY6" fmla="*/ 1471671 h 2820961"/>
              <a:gd name="connsiteX7" fmla="*/ 0 w 979054"/>
              <a:gd name="connsiteY7" fmla="*/ 1226908 h 2820961"/>
              <a:gd name="connsiteX8" fmla="*/ 979054 w 979054"/>
              <a:gd name="connsiteY8" fmla="*/ 0 h 2820961"/>
              <a:gd name="connsiteX9" fmla="*/ 979054 w 979054"/>
              <a:gd name="connsiteY9" fmla="*/ 244764 h 2820961"/>
              <a:gd name="connsiteX10" fmla="*/ 4883 w 979054"/>
              <a:gd name="connsiteY10" fmla="*/ 1349290 h 282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9054" h="2820961" stroke="0" extrusionOk="0">
                <a:moveTo>
                  <a:pt x="0" y="1226908"/>
                </a:moveTo>
                <a:cubicBezTo>
                  <a:pt x="-44039" y="1792209"/>
                  <a:pt x="211778" y="2333110"/>
                  <a:pt x="734290" y="2414857"/>
                </a:cubicBezTo>
                <a:cubicBezTo>
                  <a:pt x="738263" y="2372734"/>
                  <a:pt x="735154" y="2333981"/>
                  <a:pt x="734291" y="2292475"/>
                </a:cubicBezTo>
                <a:cubicBezTo>
                  <a:pt x="855172" y="2398608"/>
                  <a:pt x="922424" y="2521227"/>
                  <a:pt x="979054" y="2576198"/>
                </a:cubicBezTo>
                <a:cubicBezTo>
                  <a:pt x="894363" y="2652735"/>
                  <a:pt x="789988" y="2701781"/>
                  <a:pt x="734291" y="2782002"/>
                </a:cubicBezTo>
                <a:cubicBezTo>
                  <a:pt x="729107" y="2723813"/>
                  <a:pt x="742789" y="2701392"/>
                  <a:pt x="734291" y="2659620"/>
                </a:cubicBezTo>
                <a:cubicBezTo>
                  <a:pt x="397656" y="2530322"/>
                  <a:pt x="16472" y="2054736"/>
                  <a:pt x="1" y="1471671"/>
                </a:cubicBezTo>
                <a:cubicBezTo>
                  <a:pt x="-4922" y="1389052"/>
                  <a:pt x="9469" y="1322231"/>
                  <a:pt x="0" y="1226908"/>
                </a:cubicBezTo>
                <a:close/>
              </a:path>
              <a:path w="979054" h="2820961" fill="darkenLess" stroke="0" extrusionOk="0">
                <a:moveTo>
                  <a:pt x="979054" y="244764"/>
                </a:moveTo>
                <a:cubicBezTo>
                  <a:pt x="369397" y="145025"/>
                  <a:pt x="37271" y="639476"/>
                  <a:pt x="4883" y="1349290"/>
                </a:cubicBezTo>
                <a:cubicBezTo>
                  <a:pt x="14980" y="1006303"/>
                  <a:pt x="33407" y="805614"/>
                  <a:pt x="178493" y="520626"/>
                </a:cubicBezTo>
                <a:cubicBezTo>
                  <a:pt x="370772" y="144178"/>
                  <a:pt x="670679" y="64601"/>
                  <a:pt x="979055" y="0"/>
                </a:cubicBezTo>
                <a:cubicBezTo>
                  <a:pt x="959451" y="82253"/>
                  <a:pt x="977202" y="162429"/>
                  <a:pt x="979054" y="244764"/>
                </a:cubicBezTo>
                <a:close/>
              </a:path>
              <a:path w="979054" h="2820961" fill="none" extrusionOk="0">
                <a:moveTo>
                  <a:pt x="0" y="1226908"/>
                </a:moveTo>
                <a:cubicBezTo>
                  <a:pt x="66046" y="1803220"/>
                  <a:pt x="292500" y="2183631"/>
                  <a:pt x="734290" y="2414857"/>
                </a:cubicBezTo>
                <a:cubicBezTo>
                  <a:pt x="734856" y="2372726"/>
                  <a:pt x="731950" y="2328648"/>
                  <a:pt x="734291" y="2292475"/>
                </a:cubicBezTo>
                <a:cubicBezTo>
                  <a:pt x="847634" y="2408143"/>
                  <a:pt x="864213" y="2475792"/>
                  <a:pt x="979054" y="2576198"/>
                </a:cubicBezTo>
                <a:cubicBezTo>
                  <a:pt x="943155" y="2639412"/>
                  <a:pt x="801820" y="2705373"/>
                  <a:pt x="734291" y="2782002"/>
                </a:cubicBezTo>
                <a:cubicBezTo>
                  <a:pt x="720380" y="2736538"/>
                  <a:pt x="737176" y="2686680"/>
                  <a:pt x="734291" y="2659620"/>
                </a:cubicBezTo>
                <a:cubicBezTo>
                  <a:pt x="328014" y="2663874"/>
                  <a:pt x="-68519" y="2025211"/>
                  <a:pt x="1" y="1471671"/>
                </a:cubicBezTo>
                <a:cubicBezTo>
                  <a:pt x="1915" y="1385787"/>
                  <a:pt x="11261" y="1310098"/>
                  <a:pt x="0" y="1226908"/>
                </a:cubicBezTo>
                <a:cubicBezTo>
                  <a:pt x="121218" y="557493"/>
                  <a:pt x="387960" y="-61222"/>
                  <a:pt x="979054" y="0"/>
                </a:cubicBezTo>
                <a:cubicBezTo>
                  <a:pt x="1002219" y="60341"/>
                  <a:pt x="952711" y="164349"/>
                  <a:pt x="979054" y="244764"/>
                </a:cubicBezTo>
                <a:cubicBezTo>
                  <a:pt x="408331" y="267209"/>
                  <a:pt x="180743" y="720428"/>
                  <a:pt x="4883" y="1349290"/>
                </a:cubicBezTo>
              </a:path>
            </a:pathLst>
          </a:custGeom>
          <a:noFill/>
          <a:ln w="38100">
            <a:solidFill>
              <a:srgbClr val="D87A51"/>
            </a:solidFill>
            <a:extLst>
              <a:ext uri="{C807C97D-BFC1-408E-A445-0C87EB9F89A2}">
                <ask:lineSketchStyleProps xmlns:ask="http://schemas.microsoft.com/office/drawing/2018/sketchyshapes" sd="2043033163">
                  <a:prstGeom prst="curved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5D69BDA-1DB9-D4EF-8089-D84B0E89B314}"/>
              </a:ext>
            </a:extLst>
          </p:cNvPr>
          <p:cNvSpPr/>
          <p:nvPr/>
        </p:nvSpPr>
        <p:spPr>
          <a:xfrm>
            <a:off x="533404" y="5014370"/>
            <a:ext cx="1923137" cy="1105627"/>
          </a:xfrm>
          <a:custGeom>
            <a:avLst/>
            <a:gdLst>
              <a:gd name="connsiteX0" fmla="*/ 0 w 1923137"/>
              <a:gd name="connsiteY0" fmla="*/ 552814 h 1105627"/>
              <a:gd name="connsiteX1" fmla="*/ 961569 w 1923137"/>
              <a:gd name="connsiteY1" fmla="*/ 0 h 1105627"/>
              <a:gd name="connsiteX2" fmla="*/ 1923138 w 1923137"/>
              <a:gd name="connsiteY2" fmla="*/ 552814 h 1105627"/>
              <a:gd name="connsiteX3" fmla="*/ 961569 w 1923137"/>
              <a:gd name="connsiteY3" fmla="*/ 1105628 h 1105627"/>
              <a:gd name="connsiteX4" fmla="*/ 0 w 1923137"/>
              <a:gd name="connsiteY4" fmla="*/ 552814 h 110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137" h="1105627" extrusionOk="0">
                <a:moveTo>
                  <a:pt x="0" y="552814"/>
                </a:moveTo>
                <a:cubicBezTo>
                  <a:pt x="-44912" y="326298"/>
                  <a:pt x="410597" y="-8223"/>
                  <a:pt x="961569" y="0"/>
                </a:cubicBezTo>
                <a:cubicBezTo>
                  <a:pt x="1525409" y="-4839"/>
                  <a:pt x="1910029" y="271379"/>
                  <a:pt x="1923138" y="552814"/>
                </a:cubicBezTo>
                <a:cubicBezTo>
                  <a:pt x="1902383" y="865062"/>
                  <a:pt x="1446893" y="1159711"/>
                  <a:pt x="961569" y="1105628"/>
                </a:cubicBezTo>
                <a:cubicBezTo>
                  <a:pt x="439930" y="1099531"/>
                  <a:pt x="-42248" y="867816"/>
                  <a:pt x="0" y="552814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27727F"/>
                </a:solidFill>
              </a:rPr>
              <a:t>1 à 2 réunions par an</a:t>
            </a:r>
            <a:endParaRPr lang="fr-FR" sz="1600" dirty="0">
              <a:solidFill>
                <a:srgbClr val="27727F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F003949-9E66-6763-A014-57C18C770258}"/>
              </a:ext>
            </a:extLst>
          </p:cNvPr>
          <p:cNvSpPr/>
          <p:nvPr/>
        </p:nvSpPr>
        <p:spPr>
          <a:xfrm>
            <a:off x="1502284" y="2274135"/>
            <a:ext cx="8951551" cy="1763018"/>
          </a:xfrm>
          <a:custGeom>
            <a:avLst/>
            <a:gdLst>
              <a:gd name="connsiteX0" fmla="*/ 0 w 8951551"/>
              <a:gd name="connsiteY0" fmla="*/ 293842 h 1763018"/>
              <a:gd name="connsiteX1" fmla="*/ 293842 w 8951551"/>
              <a:gd name="connsiteY1" fmla="*/ 0 h 1763018"/>
              <a:gd name="connsiteX2" fmla="*/ 907192 w 8951551"/>
              <a:gd name="connsiteY2" fmla="*/ 0 h 1763018"/>
              <a:gd name="connsiteX3" fmla="*/ 1687820 w 8951551"/>
              <a:gd name="connsiteY3" fmla="*/ 0 h 1763018"/>
              <a:gd name="connsiteX4" fmla="*/ 2552086 w 8951551"/>
              <a:gd name="connsiteY4" fmla="*/ 0 h 1763018"/>
              <a:gd name="connsiteX5" fmla="*/ 3249075 w 8951551"/>
              <a:gd name="connsiteY5" fmla="*/ 0 h 1763018"/>
              <a:gd name="connsiteX6" fmla="*/ 3946064 w 8951551"/>
              <a:gd name="connsiteY6" fmla="*/ 0 h 1763018"/>
              <a:gd name="connsiteX7" fmla="*/ 4392137 w 8951551"/>
              <a:gd name="connsiteY7" fmla="*/ 0 h 1763018"/>
              <a:gd name="connsiteX8" fmla="*/ 5005487 w 8951551"/>
              <a:gd name="connsiteY8" fmla="*/ 0 h 1763018"/>
              <a:gd name="connsiteX9" fmla="*/ 5618837 w 8951551"/>
              <a:gd name="connsiteY9" fmla="*/ 0 h 1763018"/>
              <a:gd name="connsiteX10" fmla="*/ 6148549 w 8951551"/>
              <a:gd name="connsiteY10" fmla="*/ 0 h 1763018"/>
              <a:gd name="connsiteX11" fmla="*/ 6845538 w 8951551"/>
              <a:gd name="connsiteY11" fmla="*/ 0 h 1763018"/>
              <a:gd name="connsiteX12" fmla="*/ 7709804 w 8951551"/>
              <a:gd name="connsiteY12" fmla="*/ 0 h 1763018"/>
              <a:gd name="connsiteX13" fmla="*/ 8657709 w 8951551"/>
              <a:gd name="connsiteY13" fmla="*/ 0 h 1763018"/>
              <a:gd name="connsiteX14" fmla="*/ 8951551 w 8951551"/>
              <a:gd name="connsiteY14" fmla="*/ 293842 h 1763018"/>
              <a:gd name="connsiteX15" fmla="*/ 8951551 w 8951551"/>
              <a:gd name="connsiteY15" fmla="*/ 905016 h 1763018"/>
              <a:gd name="connsiteX16" fmla="*/ 8951551 w 8951551"/>
              <a:gd name="connsiteY16" fmla="*/ 1469176 h 1763018"/>
              <a:gd name="connsiteX17" fmla="*/ 8657709 w 8951551"/>
              <a:gd name="connsiteY17" fmla="*/ 1763018 h 1763018"/>
              <a:gd name="connsiteX18" fmla="*/ 7877081 w 8951551"/>
              <a:gd name="connsiteY18" fmla="*/ 1763018 h 1763018"/>
              <a:gd name="connsiteX19" fmla="*/ 7431009 w 8951551"/>
              <a:gd name="connsiteY19" fmla="*/ 1763018 h 1763018"/>
              <a:gd name="connsiteX20" fmla="*/ 6734020 w 8951551"/>
              <a:gd name="connsiteY20" fmla="*/ 1763018 h 1763018"/>
              <a:gd name="connsiteX21" fmla="*/ 5869753 w 8951551"/>
              <a:gd name="connsiteY21" fmla="*/ 1763018 h 1763018"/>
              <a:gd name="connsiteX22" fmla="*/ 5172764 w 8951551"/>
              <a:gd name="connsiteY22" fmla="*/ 1763018 h 1763018"/>
              <a:gd name="connsiteX23" fmla="*/ 4559414 w 8951551"/>
              <a:gd name="connsiteY23" fmla="*/ 1763018 h 1763018"/>
              <a:gd name="connsiteX24" fmla="*/ 4029703 w 8951551"/>
              <a:gd name="connsiteY24" fmla="*/ 1763018 h 1763018"/>
              <a:gd name="connsiteX25" fmla="*/ 3249075 w 8951551"/>
              <a:gd name="connsiteY25" fmla="*/ 1763018 h 1763018"/>
              <a:gd name="connsiteX26" fmla="*/ 2468447 w 8951551"/>
              <a:gd name="connsiteY26" fmla="*/ 1763018 h 1763018"/>
              <a:gd name="connsiteX27" fmla="*/ 1771459 w 8951551"/>
              <a:gd name="connsiteY27" fmla="*/ 1763018 h 1763018"/>
              <a:gd name="connsiteX28" fmla="*/ 1325386 w 8951551"/>
              <a:gd name="connsiteY28" fmla="*/ 1763018 h 1763018"/>
              <a:gd name="connsiteX29" fmla="*/ 293842 w 8951551"/>
              <a:gd name="connsiteY29" fmla="*/ 1763018 h 1763018"/>
              <a:gd name="connsiteX30" fmla="*/ 0 w 8951551"/>
              <a:gd name="connsiteY30" fmla="*/ 1469176 h 1763018"/>
              <a:gd name="connsiteX31" fmla="*/ 0 w 8951551"/>
              <a:gd name="connsiteY31" fmla="*/ 869756 h 1763018"/>
              <a:gd name="connsiteX32" fmla="*/ 0 w 8951551"/>
              <a:gd name="connsiteY32" fmla="*/ 293842 h 176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951551" h="1763018" fill="none" extrusionOk="0">
                <a:moveTo>
                  <a:pt x="0" y="293842"/>
                </a:moveTo>
                <a:cubicBezTo>
                  <a:pt x="-24910" y="124917"/>
                  <a:pt x="126387" y="-21294"/>
                  <a:pt x="293842" y="0"/>
                </a:cubicBezTo>
                <a:cubicBezTo>
                  <a:pt x="580505" y="10167"/>
                  <a:pt x="607488" y="-8238"/>
                  <a:pt x="907192" y="0"/>
                </a:cubicBezTo>
                <a:cubicBezTo>
                  <a:pt x="1206896" y="8238"/>
                  <a:pt x="1440695" y="-16022"/>
                  <a:pt x="1687820" y="0"/>
                </a:cubicBezTo>
                <a:cubicBezTo>
                  <a:pt x="1934945" y="16022"/>
                  <a:pt x="2133783" y="-8397"/>
                  <a:pt x="2552086" y="0"/>
                </a:cubicBezTo>
                <a:cubicBezTo>
                  <a:pt x="2970389" y="8397"/>
                  <a:pt x="2997797" y="30427"/>
                  <a:pt x="3249075" y="0"/>
                </a:cubicBezTo>
                <a:cubicBezTo>
                  <a:pt x="3500353" y="-30427"/>
                  <a:pt x="3720479" y="-29030"/>
                  <a:pt x="3946064" y="0"/>
                </a:cubicBezTo>
                <a:cubicBezTo>
                  <a:pt x="4171649" y="29030"/>
                  <a:pt x="4259545" y="-20166"/>
                  <a:pt x="4392137" y="0"/>
                </a:cubicBezTo>
                <a:cubicBezTo>
                  <a:pt x="4524729" y="20166"/>
                  <a:pt x="4735156" y="27497"/>
                  <a:pt x="5005487" y="0"/>
                </a:cubicBezTo>
                <a:cubicBezTo>
                  <a:pt x="5275818" y="-27497"/>
                  <a:pt x="5462695" y="24023"/>
                  <a:pt x="5618837" y="0"/>
                </a:cubicBezTo>
                <a:cubicBezTo>
                  <a:pt x="5774979" y="-24023"/>
                  <a:pt x="5997503" y="3006"/>
                  <a:pt x="6148549" y="0"/>
                </a:cubicBezTo>
                <a:cubicBezTo>
                  <a:pt x="6299595" y="-3006"/>
                  <a:pt x="6607230" y="15929"/>
                  <a:pt x="6845538" y="0"/>
                </a:cubicBezTo>
                <a:cubicBezTo>
                  <a:pt x="7083846" y="-15929"/>
                  <a:pt x="7317182" y="-39184"/>
                  <a:pt x="7709804" y="0"/>
                </a:cubicBezTo>
                <a:cubicBezTo>
                  <a:pt x="8102426" y="39184"/>
                  <a:pt x="8367999" y="37923"/>
                  <a:pt x="8657709" y="0"/>
                </a:cubicBezTo>
                <a:cubicBezTo>
                  <a:pt x="8825446" y="967"/>
                  <a:pt x="8917292" y="136017"/>
                  <a:pt x="8951551" y="293842"/>
                </a:cubicBezTo>
                <a:cubicBezTo>
                  <a:pt x="8981945" y="560907"/>
                  <a:pt x="8934620" y="751142"/>
                  <a:pt x="8951551" y="905016"/>
                </a:cubicBezTo>
                <a:cubicBezTo>
                  <a:pt x="8968482" y="1058890"/>
                  <a:pt x="8973221" y="1190026"/>
                  <a:pt x="8951551" y="1469176"/>
                </a:cubicBezTo>
                <a:cubicBezTo>
                  <a:pt x="8943234" y="1655586"/>
                  <a:pt x="8806029" y="1767378"/>
                  <a:pt x="8657709" y="1763018"/>
                </a:cubicBezTo>
                <a:cubicBezTo>
                  <a:pt x="8330673" y="1776893"/>
                  <a:pt x="8171463" y="1784226"/>
                  <a:pt x="7877081" y="1763018"/>
                </a:cubicBezTo>
                <a:cubicBezTo>
                  <a:pt x="7582699" y="1741810"/>
                  <a:pt x="7555799" y="1754121"/>
                  <a:pt x="7431009" y="1763018"/>
                </a:cubicBezTo>
                <a:cubicBezTo>
                  <a:pt x="7306219" y="1771915"/>
                  <a:pt x="7037493" y="1769738"/>
                  <a:pt x="6734020" y="1763018"/>
                </a:cubicBezTo>
                <a:cubicBezTo>
                  <a:pt x="6430547" y="1756298"/>
                  <a:pt x="6056723" y="1756405"/>
                  <a:pt x="5869753" y="1763018"/>
                </a:cubicBezTo>
                <a:cubicBezTo>
                  <a:pt x="5682783" y="1769631"/>
                  <a:pt x="5484363" y="1784140"/>
                  <a:pt x="5172764" y="1763018"/>
                </a:cubicBezTo>
                <a:cubicBezTo>
                  <a:pt x="4861165" y="1741896"/>
                  <a:pt x="4863728" y="1768777"/>
                  <a:pt x="4559414" y="1763018"/>
                </a:cubicBezTo>
                <a:cubicBezTo>
                  <a:pt x="4255100" y="1757260"/>
                  <a:pt x="4226148" y="1773132"/>
                  <a:pt x="4029703" y="1763018"/>
                </a:cubicBezTo>
                <a:cubicBezTo>
                  <a:pt x="3833258" y="1752904"/>
                  <a:pt x="3499369" y="1733583"/>
                  <a:pt x="3249075" y="1763018"/>
                </a:cubicBezTo>
                <a:cubicBezTo>
                  <a:pt x="2998781" y="1792453"/>
                  <a:pt x="2652812" y="1755792"/>
                  <a:pt x="2468447" y="1763018"/>
                </a:cubicBezTo>
                <a:cubicBezTo>
                  <a:pt x="2284082" y="1770244"/>
                  <a:pt x="1942354" y="1783227"/>
                  <a:pt x="1771459" y="1763018"/>
                </a:cubicBezTo>
                <a:cubicBezTo>
                  <a:pt x="1600564" y="1742809"/>
                  <a:pt x="1502699" y="1780403"/>
                  <a:pt x="1325386" y="1763018"/>
                </a:cubicBezTo>
                <a:cubicBezTo>
                  <a:pt x="1148073" y="1745633"/>
                  <a:pt x="680267" y="1775950"/>
                  <a:pt x="293842" y="1763018"/>
                </a:cubicBezTo>
                <a:cubicBezTo>
                  <a:pt x="138460" y="1766965"/>
                  <a:pt x="-1781" y="1624155"/>
                  <a:pt x="0" y="1469176"/>
                </a:cubicBezTo>
                <a:cubicBezTo>
                  <a:pt x="-611" y="1218036"/>
                  <a:pt x="-19700" y="1043969"/>
                  <a:pt x="0" y="869756"/>
                </a:cubicBezTo>
                <a:cubicBezTo>
                  <a:pt x="19700" y="695543"/>
                  <a:pt x="-3302" y="431975"/>
                  <a:pt x="0" y="293842"/>
                </a:cubicBezTo>
                <a:close/>
              </a:path>
              <a:path w="8951551" h="1763018" stroke="0" extrusionOk="0">
                <a:moveTo>
                  <a:pt x="0" y="293842"/>
                </a:moveTo>
                <a:cubicBezTo>
                  <a:pt x="-17797" y="100302"/>
                  <a:pt x="137970" y="23528"/>
                  <a:pt x="293842" y="0"/>
                </a:cubicBezTo>
                <a:cubicBezTo>
                  <a:pt x="513962" y="-19657"/>
                  <a:pt x="607698" y="-6556"/>
                  <a:pt x="739915" y="0"/>
                </a:cubicBezTo>
                <a:cubicBezTo>
                  <a:pt x="872132" y="6556"/>
                  <a:pt x="1177263" y="-27341"/>
                  <a:pt x="1353265" y="0"/>
                </a:cubicBezTo>
                <a:cubicBezTo>
                  <a:pt x="1529267" y="27341"/>
                  <a:pt x="1990441" y="26839"/>
                  <a:pt x="2217531" y="0"/>
                </a:cubicBezTo>
                <a:cubicBezTo>
                  <a:pt x="2444621" y="-26839"/>
                  <a:pt x="2607038" y="-27853"/>
                  <a:pt x="2830882" y="0"/>
                </a:cubicBezTo>
                <a:cubicBezTo>
                  <a:pt x="3054726" y="27853"/>
                  <a:pt x="3330773" y="28958"/>
                  <a:pt x="3611509" y="0"/>
                </a:cubicBezTo>
                <a:cubicBezTo>
                  <a:pt x="3892245" y="-28958"/>
                  <a:pt x="3920879" y="6188"/>
                  <a:pt x="4141221" y="0"/>
                </a:cubicBezTo>
                <a:cubicBezTo>
                  <a:pt x="4361563" y="-6188"/>
                  <a:pt x="4552879" y="37229"/>
                  <a:pt x="4921848" y="0"/>
                </a:cubicBezTo>
                <a:cubicBezTo>
                  <a:pt x="5290817" y="-37229"/>
                  <a:pt x="5260222" y="-22773"/>
                  <a:pt x="5451560" y="0"/>
                </a:cubicBezTo>
                <a:cubicBezTo>
                  <a:pt x="5642898" y="22773"/>
                  <a:pt x="5814694" y="-1138"/>
                  <a:pt x="6064910" y="0"/>
                </a:cubicBezTo>
                <a:cubicBezTo>
                  <a:pt x="6315126" y="1138"/>
                  <a:pt x="6492504" y="25532"/>
                  <a:pt x="6845538" y="0"/>
                </a:cubicBezTo>
                <a:cubicBezTo>
                  <a:pt x="7198572" y="-25532"/>
                  <a:pt x="7172261" y="2743"/>
                  <a:pt x="7291611" y="0"/>
                </a:cubicBezTo>
                <a:cubicBezTo>
                  <a:pt x="7410961" y="-2743"/>
                  <a:pt x="7651848" y="-12518"/>
                  <a:pt x="7988600" y="0"/>
                </a:cubicBezTo>
                <a:cubicBezTo>
                  <a:pt x="8325352" y="12518"/>
                  <a:pt x="8382678" y="-7192"/>
                  <a:pt x="8657709" y="0"/>
                </a:cubicBezTo>
                <a:cubicBezTo>
                  <a:pt x="8834139" y="2084"/>
                  <a:pt x="8950985" y="146433"/>
                  <a:pt x="8951551" y="293842"/>
                </a:cubicBezTo>
                <a:cubicBezTo>
                  <a:pt x="8980552" y="488218"/>
                  <a:pt x="8942831" y="625020"/>
                  <a:pt x="8951551" y="881509"/>
                </a:cubicBezTo>
                <a:cubicBezTo>
                  <a:pt x="8960271" y="1137998"/>
                  <a:pt x="8958355" y="1315255"/>
                  <a:pt x="8951551" y="1469176"/>
                </a:cubicBezTo>
                <a:cubicBezTo>
                  <a:pt x="8972830" y="1604644"/>
                  <a:pt x="8814333" y="1762268"/>
                  <a:pt x="8657709" y="1763018"/>
                </a:cubicBezTo>
                <a:cubicBezTo>
                  <a:pt x="8262660" y="1767876"/>
                  <a:pt x="8165794" y="1785444"/>
                  <a:pt x="7793443" y="1763018"/>
                </a:cubicBezTo>
                <a:cubicBezTo>
                  <a:pt x="7421092" y="1740592"/>
                  <a:pt x="7379795" y="1765720"/>
                  <a:pt x="7096454" y="1763018"/>
                </a:cubicBezTo>
                <a:cubicBezTo>
                  <a:pt x="6813113" y="1760316"/>
                  <a:pt x="6512720" y="1774637"/>
                  <a:pt x="6315826" y="1763018"/>
                </a:cubicBezTo>
                <a:cubicBezTo>
                  <a:pt x="6118932" y="1751399"/>
                  <a:pt x="5699557" y="1780366"/>
                  <a:pt x="5535199" y="1763018"/>
                </a:cubicBezTo>
                <a:cubicBezTo>
                  <a:pt x="5370841" y="1745670"/>
                  <a:pt x="5301442" y="1769502"/>
                  <a:pt x="5089126" y="1763018"/>
                </a:cubicBezTo>
                <a:cubicBezTo>
                  <a:pt x="4876810" y="1756534"/>
                  <a:pt x="4567683" y="1747578"/>
                  <a:pt x="4392137" y="1763018"/>
                </a:cubicBezTo>
                <a:cubicBezTo>
                  <a:pt x="4216591" y="1778458"/>
                  <a:pt x="3805957" y="1753458"/>
                  <a:pt x="3527871" y="1763018"/>
                </a:cubicBezTo>
                <a:cubicBezTo>
                  <a:pt x="3249785" y="1772578"/>
                  <a:pt x="2946126" y="1725620"/>
                  <a:pt x="2747243" y="1763018"/>
                </a:cubicBezTo>
                <a:cubicBezTo>
                  <a:pt x="2548360" y="1800416"/>
                  <a:pt x="2416387" y="1734111"/>
                  <a:pt x="2133893" y="1763018"/>
                </a:cubicBezTo>
                <a:cubicBezTo>
                  <a:pt x="1851399" y="1791926"/>
                  <a:pt x="1764419" y="1774782"/>
                  <a:pt x="1604181" y="1763018"/>
                </a:cubicBezTo>
                <a:cubicBezTo>
                  <a:pt x="1443943" y="1751254"/>
                  <a:pt x="1323389" y="1737597"/>
                  <a:pt x="1074470" y="1763018"/>
                </a:cubicBezTo>
                <a:cubicBezTo>
                  <a:pt x="825551" y="1788439"/>
                  <a:pt x="648035" y="1797152"/>
                  <a:pt x="293842" y="1763018"/>
                </a:cubicBezTo>
                <a:cubicBezTo>
                  <a:pt x="141715" y="1731398"/>
                  <a:pt x="5458" y="1634498"/>
                  <a:pt x="0" y="1469176"/>
                </a:cubicBezTo>
                <a:cubicBezTo>
                  <a:pt x="-21972" y="1248408"/>
                  <a:pt x="29652" y="1004963"/>
                  <a:pt x="0" y="869756"/>
                </a:cubicBezTo>
                <a:cubicBezTo>
                  <a:pt x="-29652" y="734549"/>
                  <a:pt x="10724" y="514791"/>
                  <a:pt x="0" y="293842"/>
                </a:cubicBezTo>
                <a:close/>
              </a:path>
            </a:pathLst>
          </a:custGeom>
          <a:solidFill>
            <a:schemeClr val="bg1"/>
          </a:solidFill>
          <a:ln w="41275" cap="sq" cmpd="dbl">
            <a:solidFill>
              <a:srgbClr val="CF4E30"/>
            </a:solidFill>
            <a:miter lim="800000"/>
            <a:extLst>
              <a:ext uri="{C807C97D-BFC1-408E-A445-0C87EB9F89A2}">
                <ask:lineSketchStyleProps xmlns:ask="http://schemas.microsoft.com/office/drawing/2018/sketchyshapes" sd="112458812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fr-FR" sz="2000" b="1" dirty="0">
                <a:solidFill>
                  <a:srgbClr val="CF4E30"/>
                </a:solidFill>
              </a:rPr>
              <a:t>ETAT - RÉGION OCCITANIE – DEPARTEMENT DU GERS</a:t>
            </a:r>
            <a:br>
              <a:rPr lang="fr-FR" sz="2000" b="1" dirty="0">
                <a:solidFill>
                  <a:srgbClr val="CF4E30"/>
                </a:solidFill>
              </a:rPr>
            </a:br>
            <a:r>
              <a:rPr lang="fr-FR" sz="2000" b="1" dirty="0">
                <a:solidFill>
                  <a:srgbClr val="CF4E30"/>
                </a:solidFill>
              </a:rPr>
              <a:t>PETR PAYS d’ARMAGNAC- EPCI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4A4AD4-7B3B-47D7-96A8-1BA86E08AC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0376" y="3164079"/>
            <a:ext cx="1946919" cy="22980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9BA527-A278-4330-9471-202FE2F5B23E}"/>
              </a:ext>
            </a:extLst>
          </p:cNvPr>
          <p:cNvSpPr txBox="1"/>
          <p:nvPr/>
        </p:nvSpPr>
        <p:spPr>
          <a:xfrm rot="21024258">
            <a:off x="542841" y="3836026"/>
            <a:ext cx="2165130" cy="954107"/>
          </a:xfrm>
          <a:custGeom>
            <a:avLst/>
            <a:gdLst>
              <a:gd name="connsiteX0" fmla="*/ 0 w 2165130"/>
              <a:gd name="connsiteY0" fmla="*/ 0 h 954107"/>
              <a:gd name="connsiteX1" fmla="*/ 2165130 w 2165130"/>
              <a:gd name="connsiteY1" fmla="*/ 0 h 954107"/>
              <a:gd name="connsiteX2" fmla="*/ 2165130 w 2165130"/>
              <a:gd name="connsiteY2" fmla="*/ 954107 h 954107"/>
              <a:gd name="connsiteX3" fmla="*/ 0 w 2165130"/>
              <a:gd name="connsiteY3" fmla="*/ 954107 h 954107"/>
              <a:gd name="connsiteX4" fmla="*/ 0 w 2165130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130" h="954107" fill="none" extrusionOk="0">
                <a:moveTo>
                  <a:pt x="0" y="0"/>
                </a:moveTo>
                <a:cubicBezTo>
                  <a:pt x="633209" y="71009"/>
                  <a:pt x="1094025" y="-110073"/>
                  <a:pt x="2165130" y="0"/>
                </a:cubicBezTo>
                <a:cubicBezTo>
                  <a:pt x="2195182" y="170326"/>
                  <a:pt x="2250447" y="752349"/>
                  <a:pt x="2165130" y="954107"/>
                </a:cubicBezTo>
                <a:cubicBezTo>
                  <a:pt x="1316665" y="834711"/>
                  <a:pt x="1045318" y="838616"/>
                  <a:pt x="0" y="954107"/>
                </a:cubicBezTo>
                <a:cubicBezTo>
                  <a:pt x="-58755" y="519246"/>
                  <a:pt x="53884" y="417675"/>
                  <a:pt x="0" y="0"/>
                </a:cubicBezTo>
                <a:close/>
              </a:path>
              <a:path w="2165130" h="954107" stroke="0" extrusionOk="0">
                <a:moveTo>
                  <a:pt x="0" y="0"/>
                </a:moveTo>
                <a:cubicBezTo>
                  <a:pt x="565569" y="85907"/>
                  <a:pt x="1345371" y="-138608"/>
                  <a:pt x="2165130" y="0"/>
                </a:cubicBezTo>
                <a:cubicBezTo>
                  <a:pt x="2118979" y="376562"/>
                  <a:pt x="2222599" y="603711"/>
                  <a:pt x="2165130" y="954107"/>
                </a:cubicBezTo>
                <a:cubicBezTo>
                  <a:pt x="1247023" y="841372"/>
                  <a:pt x="635693" y="793667"/>
                  <a:pt x="0" y="954107"/>
                </a:cubicBezTo>
                <a:cubicBezTo>
                  <a:pt x="-28171" y="673606"/>
                  <a:pt x="15535" y="133321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rgbClr val="27727F"/>
            </a:solidFill>
            <a:extLst>
              <a:ext uri="{C807C97D-BFC1-408E-A445-0C87EB9F89A2}">
                <ask:lineSketchStyleProps xmlns:ask="http://schemas.microsoft.com/office/drawing/2018/sketchyshapes" sd="41389000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fr-FR"/>
            </a:defPPr>
            <a:lvl1pPr marL="342900" indent="-342900" algn="ctr">
              <a:lnSpc>
                <a:spcPct val="100000"/>
              </a:lnSpc>
              <a:spcAft>
                <a:spcPts val="0"/>
              </a:spcAft>
              <a:buAutoNum type="arabicPeriod"/>
              <a:defRPr sz="1400" b="1"/>
            </a:lvl1pPr>
          </a:lstStyle>
          <a:p>
            <a:pPr marL="0" indent="0">
              <a:buNone/>
            </a:pPr>
            <a:r>
              <a:rPr lang="fr-FR" dirty="0"/>
              <a:t>Pacte Territorial de Gouvernance CRTE/CTO</a:t>
            </a:r>
          </a:p>
          <a:p>
            <a:endParaRPr lang="fr-FR" dirty="0"/>
          </a:p>
        </p:txBody>
      </p:sp>
      <p:sp>
        <p:nvSpPr>
          <p:cNvPr id="14" name="Espace réservé de la date 2">
            <a:extLst>
              <a:ext uri="{FF2B5EF4-FFF2-40B4-BE49-F238E27FC236}">
                <a16:creationId xmlns:a16="http://schemas.microsoft.com/office/drawing/2014/main" id="{1B850CA6-55AE-41A1-BB09-B28AB3212D46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36142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BDC29BC5-7E14-46E7-9708-4300CF0647E2}"/>
              </a:ext>
            </a:extLst>
          </p:cNvPr>
          <p:cNvSpPr txBox="1">
            <a:spLocks/>
          </p:cNvSpPr>
          <p:nvPr/>
        </p:nvSpPr>
        <p:spPr>
          <a:xfrm>
            <a:off x="1199456" y="548680"/>
            <a:ext cx="11800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Mars 2022</a:t>
            </a:r>
          </a:p>
        </p:txBody>
      </p:sp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D8CC339D-3F43-4847-8ED8-252852EAF2D0}"/>
              </a:ext>
            </a:extLst>
          </p:cNvPr>
          <p:cNvSpPr/>
          <p:nvPr/>
        </p:nvSpPr>
        <p:spPr>
          <a:xfrm>
            <a:off x="1199456" y="332113"/>
            <a:ext cx="10771109" cy="822957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cs typeface="Arial" panose="020B0604020202020204" pitchFamily="34" charset="0"/>
              </a:rPr>
              <a:t>CALENDRIER PREVISIONNEL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1DE5117-7479-41AD-AA3A-ED0541817683}"/>
              </a:ext>
            </a:extLst>
          </p:cNvPr>
          <p:cNvGrpSpPr/>
          <p:nvPr/>
        </p:nvGrpSpPr>
        <p:grpSpPr>
          <a:xfrm>
            <a:off x="264504" y="1556792"/>
            <a:ext cx="11837543" cy="2236007"/>
            <a:chOff x="234413" y="2047558"/>
            <a:chExt cx="11837543" cy="2236007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15189172-E45F-4F52-887C-ADF60AEDFA9B}"/>
                </a:ext>
              </a:extLst>
            </p:cNvPr>
            <p:cNvSpPr txBox="1"/>
            <p:nvPr/>
          </p:nvSpPr>
          <p:spPr>
            <a:xfrm>
              <a:off x="9526126" y="2394858"/>
              <a:ext cx="1648434" cy="1600438"/>
            </a:xfrm>
            <a:custGeom>
              <a:avLst/>
              <a:gdLst>
                <a:gd name="connsiteX0" fmla="*/ 0 w 1648434"/>
                <a:gd name="connsiteY0" fmla="*/ 0 h 1600438"/>
                <a:gd name="connsiteX1" fmla="*/ 1648434 w 1648434"/>
                <a:gd name="connsiteY1" fmla="*/ 0 h 1600438"/>
                <a:gd name="connsiteX2" fmla="*/ 1648434 w 1648434"/>
                <a:gd name="connsiteY2" fmla="*/ 1600438 h 1600438"/>
                <a:gd name="connsiteX3" fmla="*/ 0 w 1648434"/>
                <a:gd name="connsiteY3" fmla="*/ 1600438 h 1600438"/>
                <a:gd name="connsiteX4" fmla="*/ 0 w 1648434"/>
                <a:gd name="connsiteY4" fmla="*/ 0 h 160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8434" h="1600438" extrusionOk="0">
                  <a:moveTo>
                    <a:pt x="0" y="0"/>
                  </a:moveTo>
                  <a:cubicBezTo>
                    <a:pt x="782795" y="63205"/>
                    <a:pt x="1120420" y="-141741"/>
                    <a:pt x="1648434" y="0"/>
                  </a:cubicBezTo>
                  <a:cubicBezTo>
                    <a:pt x="1511321" y="355952"/>
                    <a:pt x="1593246" y="1284979"/>
                    <a:pt x="1648434" y="1600438"/>
                  </a:cubicBezTo>
                  <a:cubicBezTo>
                    <a:pt x="1222399" y="1721844"/>
                    <a:pt x="439056" y="1583688"/>
                    <a:pt x="0" y="1600438"/>
                  </a:cubicBezTo>
                  <a:cubicBezTo>
                    <a:pt x="-70063" y="1388615"/>
                    <a:pt x="-81580" y="416478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27727F"/>
              </a:solidFill>
              <a:extLst>
                <a:ext uri="{C807C97D-BFC1-408E-A445-0C87EB9F89A2}">
                  <ask:lineSketchStyleProps xmlns:ask="http://schemas.microsoft.com/office/drawing/2018/sketchyshapes" sd="41389000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342900" indent="-342900" algn="ctr">
                <a:lnSpc>
                  <a:spcPct val="100000"/>
                </a:lnSpc>
                <a:spcAft>
                  <a:spcPts val="0"/>
                </a:spcAft>
                <a:buAutoNum type="arabicPeriod"/>
                <a:defRPr sz="1400" b="1"/>
              </a:lvl1pPr>
            </a:lstStyle>
            <a:p>
              <a:pPr marL="0" indent="0">
                <a:buNone/>
              </a:pPr>
              <a:r>
                <a:rPr lang="fr-FR" dirty="0"/>
                <a:t>4. Approbation </a:t>
              </a:r>
              <a:r>
                <a:rPr lang="fr-FR" b="0" dirty="0"/>
                <a:t>du contrat par </a:t>
              </a:r>
              <a:r>
                <a:rPr lang="fr-FR" dirty="0"/>
                <a:t>délibération </a:t>
              </a:r>
            </a:p>
            <a:p>
              <a:pPr marL="0" indent="0">
                <a:buNone/>
              </a:pPr>
              <a:r>
                <a:rPr lang="fr-FR" dirty="0"/>
                <a:t>de la CP Région</a:t>
              </a:r>
            </a:p>
            <a:p>
              <a:pPr marL="0" indent="0">
                <a:buNone/>
              </a:pPr>
              <a:endParaRPr lang="fr-FR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6AE584C-117C-4466-B7BF-BB392AA24CCA}"/>
                </a:ext>
              </a:extLst>
            </p:cNvPr>
            <p:cNvSpPr txBox="1"/>
            <p:nvPr/>
          </p:nvSpPr>
          <p:spPr>
            <a:xfrm>
              <a:off x="310471" y="2047558"/>
              <a:ext cx="5313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27727F"/>
                  </a:solidFill>
                </a:rPr>
                <a:t>Contrat-cadre stratégique 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3D57DDC-32F2-4AD0-8B2B-85A87C50C717}"/>
                </a:ext>
              </a:extLst>
            </p:cNvPr>
            <p:cNvSpPr txBox="1"/>
            <p:nvPr/>
          </p:nvSpPr>
          <p:spPr>
            <a:xfrm>
              <a:off x="4738290" y="2403188"/>
              <a:ext cx="2165130" cy="1384995"/>
            </a:xfrm>
            <a:custGeom>
              <a:avLst/>
              <a:gdLst>
                <a:gd name="connsiteX0" fmla="*/ 0 w 2165130"/>
                <a:gd name="connsiteY0" fmla="*/ 0 h 1384995"/>
                <a:gd name="connsiteX1" fmla="*/ 2165130 w 2165130"/>
                <a:gd name="connsiteY1" fmla="*/ 0 h 1384995"/>
                <a:gd name="connsiteX2" fmla="*/ 2165130 w 2165130"/>
                <a:gd name="connsiteY2" fmla="*/ 1384995 h 1384995"/>
                <a:gd name="connsiteX3" fmla="*/ 0 w 2165130"/>
                <a:gd name="connsiteY3" fmla="*/ 1384995 h 1384995"/>
                <a:gd name="connsiteX4" fmla="*/ 0 w 2165130"/>
                <a:gd name="connsiteY4" fmla="*/ 0 h 138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130" h="1384995" extrusionOk="0">
                  <a:moveTo>
                    <a:pt x="0" y="0"/>
                  </a:moveTo>
                  <a:cubicBezTo>
                    <a:pt x="565569" y="85907"/>
                    <a:pt x="1345371" y="-138608"/>
                    <a:pt x="2165130" y="0"/>
                  </a:cubicBezTo>
                  <a:cubicBezTo>
                    <a:pt x="2158866" y="666013"/>
                    <a:pt x="2180538" y="893184"/>
                    <a:pt x="2165130" y="1384995"/>
                  </a:cubicBezTo>
                  <a:cubicBezTo>
                    <a:pt x="1247023" y="1272260"/>
                    <a:pt x="635693" y="1224555"/>
                    <a:pt x="0" y="1384995"/>
                  </a:cubicBezTo>
                  <a:cubicBezTo>
                    <a:pt x="54081" y="1221133"/>
                    <a:pt x="114845" y="286749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27727F"/>
              </a:solidFill>
              <a:extLst>
                <a:ext uri="{C807C97D-BFC1-408E-A445-0C87EB9F89A2}">
                  <ask:lineSketchStyleProps xmlns:ask="http://schemas.microsoft.com/office/drawing/2018/sketchyshapes" sd="41389000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342900" indent="-342900" algn="ctr">
                <a:lnSpc>
                  <a:spcPct val="100000"/>
                </a:lnSpc>
                <a:spcAft>
                  <a:spcPts val="0"/>
                </a:spcAft>
                <a:buAutoNum type="arabicPeriod"/>
                <a:defRPr sz="1400" b="1"/>
              </a:lvl1pPr>
            </a:lstStyle>
            <a:p>
              <a:pPr marL="0" indent="0">
                <a:buNone/>
              </a:pPr>
              <a:r>
                <a:rPr lang="fr-FR" dirty="0"/>
                <a:t>3. Approbation </a:t>
              </a:r>
              <a:r>
                <a:rPr lang="fr-FR" b="0" dirty="0"/>
                <a:t>du contrat par </a:t>
              </a:r>
              <a:r>
                <a:rPr lang="fr-FR" dirty="0"/>
                <a:t>délibérations </a:t>
              </a:r>
            </a:p>
            <a:p>
              <a:pPr marL="0" indent="0">
                <a:buNone/>
              </a:pPr>
              <a:r>
                <a:rPr lang="fr-FR" dirty="0"/>
                <a:t>des EPCI et du PETR</a:t>
              </a:r>
            </a:p>
            <a:p>
              <a:endParaRPr lang="fr-FR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EF54C0B9-37A5-4C47-8154-4F97BD8DB00E}"/>
                </a:ext>
              </a:extLst>
            </p:cNvPr>
            <p:cNvSpPr txBox="1"/>
            <p:nvPr/>
          </p:nvSpPr>
          <p:spPr>
            <a:xfrm>
              <a:off x="2674377" y="2414106"/>
              <a:ext cx="1944216" cy="1169551"/>
            </a:xfrm>
            <a:custGeom>
              <a:avLst/>
              <a:gdLst>
                <a:gd name="connsiteX0" fmla="*/ 0 w 1944216"/>
                <a:gd name="connsiteY0" fmla="*/ 0 h 1169551"/>
                <a:gd name="connsiteX1" fmla="*/ 1944216 w 1944216"/>
                <a:gd name="connsiteY1" fmla="*/ 0 h 1169551"/>
                <a:gd name="connsiteX2" fmla="*/ 1944216 w 1944216"/>
                <a:gd name="connsiteY2" fmla="*/ 1169551 h 1169551"/>
                <a:gd name="connsiteX3" fmla="*/ 0 w 1944216"/>
                <a:gd name="connsiteY3" fmla="*/ 1169551 h 1169551"/>
                <a:gd name="connsiteX4" fmla="*/ 0 w 1944216"/>
                <a:gd name="connsiteY4" fmla="*/ 0 h 116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216" h="1169551" extrusionOk="0">
                  <a:moveTo>
                    <a:pt x="0" y="0"/>
                  </a:moveTo>
                  <a:cubicBezTo>
                    <a:pt x="602320" y="85907"/>
                    <a:pt x="1655078" y="-138608"/>
                    <a:pt x="1944216" y="0"/>
                  </a:cubicBezTo>
                  <a:cubicBezTo>
                    <a:pt x="1990130" y="312011"/>
                    <a:pt x="1972553" y="920817"/>
                    <a:pt x="1944216" y="1169551"/>
                  </a:cubicBezTo>
                  <a:cubicBezTo>
                    <a:pt x="1368838" y="1056816"/>
                    <a:pt x="788434" y="1009111"/>
                    <a:pt x="0" y="1169551"/>
                  </a:cubicBezTo>
                  <a:cubicBezTo>
                    <a:pt x="-42523" y="805763"/>
                    <a:pt x="-20717" y="253081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27727F"/>
              </a:solidFill>
              <a:extLst>
                <a:ext uri="{C807C97D-BFC1-408E-A445-0C87EB9F89A2}">
                  <ask:lineSketchStyleProps xmlns:ask="http://schemas.microsoft.com/office/drawing/2018/sketchyshapes" sd="41389000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342900" indent="-342900" algn="ctr">
                <a:lnSpc>
                  <a:spcPct val="100000"/>
                </a:lnSpc>
                <a:spcAft>
                  <a:spcPts val="0"/>
                </a:spcAft>
                <a:buAutoNum type="arabicPeriod"/>
                <a:defRPr sz="1400" b="1"/>
              </a:lvl1pPr>
            </a:lstStyle>
            <a:p>
              <a:pPr marL="0" indent="0">
                <a:buNone/>
              </a:pPr>
              <a:r>
                <a:rPr lang="fr-FR" dirty="0"/>
                <a:t>2. Validation </a:t>
              </a:r>
              <a:r>
                <a:rPr lang="fr-FR" b="0" dirty="0"/>
                <a:t>du contrat par le </a:t>
              </a:r>
              <a:r>
                <a:rPr lang="fr-FR" dirty="0"/>
                <a:t>comité de pilotage</a:t>
              </a:r>
            </a:p>
            <a:p>
              <a:pPr marL="0" indent="0">
                <a:buNone/>
              </a:pPr>
              <a:endParaRPr lang="fr-FR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1260DA8-3642-4A50-83B1-958589719552}"/>
                </a:ext>
              </a:extLst>
            </p:cNvPr>
            <p:cNvSpPr txBox="1"/>
            <p:nvPr/>
          </p:nvSpPr>
          <p:spPr>
            <a:xfrm>
              <a:off x="234413" y="2404626"/>
              <a:ext cx="2333195" cy="1600438"/>
            </a:xfrm>
            <a:custGeom>
              <a:avLst/>
              <a:gdLst>
                <a:gd name="connsiteX0" fmla="*/ 0 w 2333195"/>
                <a:gd name="connsiteY0" fmla="*/ 0 h 1600438"/>
                <a:gd name="connsiteX1" fmla="*/ 2333195 w 2333195"/>
                <a:gd name="connsiteY1" fmla="*/ 0 h 1600438"/>
                <a:gd name="connsiteX2" fmla="*/ 2333195 w 2333195"/>
                <a:gd name="connsiteY2" fmla="*/ 1600438 h 1600438"/>
                <a:gd name="connsiteX3" fmla="*/ 0 w 2333195"/>
                <a:gd name="connsiteY3" fmla="*/ 1600438 h 1600438"/>
                <a:gd name="connsiteX4" fmla="*/ 0 w 2333195"/>
                <a:gd name="connsiteY4" fmla="*/ 0 h 160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195" h="1600438" extrusionOk="0">
                  <a:moveTo>
                    <a:pt x="0" y="0"/>
                  </a:moveTo>
                  <a:cubicBezTo>
                    <a:pt x="684243" y="96418"/>
                    <a:pt x="1231222" y="-2457"/>
                    <a:pt x="2333195" y="0"/>
                  </a:cubicBezTo>
                  <a:cubicBezTo>
                    <a:pt x="2373930" y="500000"/>
                    <a:pt x="2352273" y="830838"/>
                    <a:pt x="2333195" y="1600438"/>
                  </a:cubicBezTo>
                  <a:cubicBezTo>
                    <a:pt x="1506532" y="1472221"/>
                    <a:pt x="907270" y="1464168"/>
                    <a:pt x="0" y="1600438"/>
                  </a:cubicBezTo>
                  <a:cubicBezTo>
                    <a:pt x="-102052" y="859951"/>
                    <a:pt x="122677" y="163308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27727F"/>
              </a:solidFill>
              <a:extLst>
                <a:ext uri="{C807C97D-BFC1-408E-A445-0C87EB9F89A2}">
                  <ask:lineSketchStyleProps xmlns:ask="http://schemas.microsoft.com/office/drawing/2018/sketchyshapes" sd="3883472044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342900" indent="-342900" algn="ctr">
                <a:lnSpc>
                  <a:spcPct val="100000"/>
                </a:lnSpc>
                <a:spcAft>
                  <a:spcPts val="0"/>
                </a:spcAft>
                <a:buAutoNum type="arabicPeriod"/>
              </a:pPr>
              <a:r>
                <a:rPr lang="fr-FR" sz="1400" b="1" dirty="0"/>
                <a:t>Elaboration </a:t>
              </a:r>
              <a:r>
                <a:rPr lang="fr-FR" sz="1400" dirty="0"/>
                <a:t>du contrat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fr-FR" sz="1400" dirty="0"/>
                <a:t>par le territoire (conf. des Maires, CODEV, etc.) en coordination avec les partenaires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endParaRPr lang="fr-FR" sz="1400" b="1" dirty="0">
                <a:solidFill>
                  <a:srgbClr val="CF4E3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13AE5E0-A6E8-42AA-A77D-22F45CD5BE95}"/>
                </a:ext>
              </a:extLst>
            </p:cNvPr>
            <p:cNvSpPr txBox="1"/>
            <p:nvPr/>
          </p:nvSpPr>
          <p:spPr>
            <a:xfrm>
              <a:off x="10849704" y="3884500"/>
              <a:ext cx="1222252" cy="27699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27727F"/>
                  </a:solidFill>
                </a:rPr>
                <a:t>7 Juillet 2023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9AFA804-DE6C-4C0E-80C7-7C2DB89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3522" y="3724323"/>
              <a:ext cx="559242" cy="55924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</p:pic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91923359-3D5E-44CE-AE80-7C3BD136736E}"/>
                </a:ext>
              </a:extLst>
            </p:cNvPr>
            <p:cNvSpPr/>
            <p:nvPr/>
          </p:nvSpPr>
          <p:spPr>
            <a:xfrm>
              <a:off x="4233107" y="2180596"/>
              <a:ext cx="7737458" cy="150282"/>
            </a:xfrm>
            <a:prstGeom prst="rightArrow">
              <a:avLst/>
            </a:prstGeom>
            <a:solidFill>
              <a:srgbClr val="27727F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4A4820D-CF0D-40A6-8A84-1FC31220863C}"/>
              </a:ext>
            </a:extLst>
          </p:cNvPr>
          <p:cNvGrpSpPr/>
          <p:nvPr/>
        </p:nvGrpSpPr>
        <p:grpSpPr>
          <a:xfrm>
            <a:off x="1487488" y="3717032"/>
            <a:ext cx="10565336" cy="1299035"/>
            <a:chOff x="1487488" y="4221088"/>
            <a:chExt cx="10565336" cy="1299035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C2513E2-0F00-4C88-BF1A-C81C368D560C}"/>
                </a:ext>
              </a:extLst>
            </p:cNvPr>
            <p:cNvSpPr txBox="1"/>
            <p:nvPr/>
          </p:nvSpPr>
          <p:spPr>
            <a:xfrm>
              <a:off x="9700195" y="4634552"/>
              <a:ext cx="2300461" cy="738664"/>
            </a:xfrm>
            <a:custGeom>
              <a:avLst/>
              <a:gdLst>
                <a:gd name="connsiteX0" fmla="*/ 0 w 2300461"/>
                <a:gd name="connsiteY0" fmla="*/ 0 h 738664"/>
                <a:gd name="connsiteX1" fmla="*/ 2300461 w 2300461"/>
                <a:gd name="connsiteY1" fmla="*/ 0 h 738664"/>
                <a:gd name="connsiteX2" fmla="*/ 2300461 w 2300461"/>
                <a:gd name="connsiteY2" fmla="*/ 738664 h 738664"/>
                <a:gd name="connsiteX3" fmla="*/ 0 w 2300461"/>
                <a:gd name="connsiteY3" fmla="*/ 738664 h 738664"/>
                <a:gd name="connsiteX4" fmla="*/ 0 w 230046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0461" h="738664" extrusionOk="0">
                  <a:moveTo>
                    <a:pt x="0" y="0"/>
                  </a:moveTo>
                  <a:cubicBezTo>
                    <a:pt x="920436" y="89763"/>
                    <a:pt x="1622363" y="25113"/>
                    <a:pt x="2300461" y="0"/>
                  </a:cubicBezTo>
                  <a:cubicBezTo>
                    <a:pt x="2298260" y="343656"/>
                    <a:pt x="2302123" y="394842"/>
                    <a:pt x="2300461" y="738664"/>
                  </a:cubicBezTo>
                  <a:cubicBezTo>
                    <a:pt x="1808019" y="728347"/>
                    <a:pt x="896635" y="757851"/>
                    <a:pt x="0" y="738664"/>
                  </a:cubicBezTo>
                  <a:cubicBezTo>
                    <a:pt x="-52788" y="657798"/>
                    <a:pt x="-57036" y="199606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CF4E30"/>
              </a:solidFill>
              <a:extLst>
                <a:ext uri="{C807C97D-BFC1-408E-A445-0C87EB9F89A2}">
                  <ask:lineSketchStyleProps xmlns:ask="http://schemas.microsoft.com/office/drawing/2018/sketchyshapes" sd="104992243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spcAft>
                  <a:spcPts val="0"/>
                </a:spcAft>
                <a:defRPr sz="1400" b="1"/>
              </a:lvl1pPr>
            </a:lstStyle>
            <a:p>
              <a:pPr algn="ctr"/>
              <a:r>
                <a:rPr lang="fr-FR" dirty="0"/>
                <a:t>4. Approbation </a:t>
              </a:r>
              <a:r>
                <a:rPr lang="fr-FR" b="0" dirty="0"/>
                <a:t>du PO par </a:t>
              </a:r>
              <a:r>
                <a:rPr lang="fr-FR" dirty="0"/>
                <a:t>délibération </a:t>
              </a:r>
            </a:p>
            <a:p>
              <a:pPr algn="ctr"/>
              <a:r>
                <a:rPr lang="fr-FR" dirty="0"/>
                <a:t>de la CP Région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C260361-847A-49AC-B53B-D376C3A0785A}"/>
                </a:ext>
              </a:extLst>
            </p:cNvPr>
            <p:cNvSpPr txBox="1"/>
            <p:nvPr/>
          </p:nvSpPr>
          <p:spPr>
            <a:xfrm>
              <a:off x="1487488" y="4221088"/>
              <a:ext cx="5313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F4E30"/>
                  </a:solidFill>
                </a:rPr>
                <a:t>Programme opérationnel annuel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D47B205-EB3D-4C56-A194-E2CFD97FE02D}"/>
                </a:ext>
              </a:extLst>
            </p:cNvPr>
            <p:cNvSpPr txBox="1"/>
            <p:nvPr/>
          </p:nvSpPr>
          <p:spPr>
            <a:xfrm>
              <a:off x="6992735" y="4566016"/>
              <a:ext cx="2573949" cy="954107"/>
            </a:xfrm>
            <a:custGeom>
              <a:avLst/>
              <a:gdLst>
                <a:gd name="connsiteX0" fmla="*/ 0 w 2573949"/>
                <a:gd name="connsiteY0" fmla="*/ 0 h 954107"/>
                <a:gd name="connsiteX1" fmla="*/ 2573949 w 2573949"/>
                <a:gd name="connsiteY1" fmla="*/ 0 h 954107"/>
                <a:gd name="connsiteX2" fmla="*/ 2573949 w 2573949"/>
                <a:gd name="connsiteY2" fmla="*/ 954107 h 954107"/>
                <a:gd name="connsiteX3" fmla="*/ 0 w 2573949"/>
                <a:gd name="connsiteY3" fmla="*/ 954107 h 954107"/>
                <a:gd name="connsiteX4" fmla="*/ 0 w 2573949"/>
                <a:gd name="connsiteY4" fmla="*/ 0 h 95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949" h="954107" extrusionOk="0">
                  <a:moveTo>
                    <a:pt x="0" y="0"/>
                  </a:moveTo>
                  <a:cubicBezTo>
                    <a:pt x="258404" y="85907"/>
                    <a:pt x="1617152" y="-138608"/>
                    <a:pt x="2573949" y="0"/>
                  </a:cubicBezTo>
                  <a:cubicBezTo>
                    <a:pt x="2527798" y="376562"/>
                    <a:pt x="2631418" y="603711"/>
                    <a:pt x="2573949" y="954107"/>
                  </a:cubicBezTo>
                  <a:cubicBezTo>
                    <a:pt x="1611914" y="841372"/>
                    <a:pt x="1137705" y="793667"/>
                    <a:pt x="0" y="954107"/>
                  </a:cubicBezTo>
                  <a:cubicBezTo>
                    <a:pt x="-28171" y="673606"/>
                    <a:pt x="15535" y="133321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CF4E30"/>
              </a:solidFill>
              <a:extLst>
                <a:ext uri="{C807C97D-BFC1-408E-A445-0C87EB9F89A2}">
                  <ask:lineSketchStyleProps xmlns:ask="http://schemas.microsoft.com/office/drawing/2018/sketchyshapes" sd="41389000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spcAft>
                  <a:spcPts val="0"/>
                </a:spcAft>
                <a:defRPr sz="1400" b="1"/>
              </a:lvl1pPr>
            </a:lstStyle>
            <a:p>
              <a:pPr algn="ctr"/>
              <a:r>
                <a:rPr lang="fr-FR" dirty="0"/>
                <a:t>3. Approbation </a:t>
              </a:r>
              <a:r>
                <a:rPr lang="fr-FR" b="0" dirty="0"/>
                <a:t>du PO </a:t>
              </a:r>
            </a:p>
            <a:p>
              <a:pPr algn="ctr"/>
              <a:r>
                <a:rPr lang="fr-FR" dirty="0"/>
                <a:t>par délibérations </a:t>
              </a:r>
            </a:p>
            <a:p>
              <a:pPr algn="ctr"/>
              <a:r>
                <a:rPr lang="fr-FR" dirty="0"/>
                <a:t>des EPCI et du PETR</a:t>
              </a:r>
            </a:p>
            <a:p>
              <a:pPr algn="ctr"/>
              <a:endParaRPr lang="fr-FR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B6E50AF-2104-4FA5-81A6-BD9C7033A0D6}"/>
                </a:ext>
              </a:extLst>
            </p:cNvPr>
            <p:cNvSpPr txBox="1"/>
            <p:nvPr/>
          </p:nvSpPr>
          <p:spPr>
            <a:xfrm>
              <a:off x="4233107" y="4580758"/>
              <a:ext cx="2573949" cy="738664"/>
            </a:xfrm>
            <a:custGeom>
              <a:avLst/>
              <a:gdLst>
                <a:gd name="connsiteX0" fmla="*/ 0 w 2573949"/>
                <a:gd name="connsiteY0" fmla="*/ 0 h 738664"/>
                <a:gd name="connsiteX1" fmla="*/ 2573949 w 2573949"/>
                <a:gd name="connsiteY1" fmla="*/ 0 h 738664"/>
                <a:gd name="connsiteX2" fmla="*/ 2573949 w 2573949"/>
                <a:gd name="connsiteY2" fmla="*/ 738664 h 738664"/>
                <a:gd name="connsiteX3" fmla="*/ 0 w 2573949"/>
                <a:gd name="connsiteY3" fmla="*/ 738664 h 738664"/>
                <a:gd name="connsiteX4" fmla="*/ 0 w 2573949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3949" h="738664" extrusionOk="0">
                  <a:moveTo>
                    <a:pt x="0" y="0"/>
                  </a:moveTo>
                  <a:cubicBezTo>
                    <a:pt x="873242" y="4362"/>
                    <a:pt x="1464106" y="98100"/>
                    <a:pt x="2573949" y="0"/>
                  </a:cubicBezTo>
                  <a:cubicBezTo>
                    <a:pt x="2525567" y="164550"/>
                    <a:pt x="2613618" y="393781"/>
                    <a:pt x="2573949" y="738664"/>
                  </a:cubicBezTo>
                  <a:cubicBezTo>
                    <a:pt x="1791271" y="814608"/>
                    <a:pt x="1097257" y="680655"/>
                    <a:pt x="0" y="738664"/>
                  </a:cubicBezTo>
                  <a:cubicBezTo>
                    <a:pt x="-16756" y="493040"/>
                    <a:pt x="-24507" y="276890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CF4E30"/>
              </a:solidFill>
              <a:extLst>
                <a:ext uri="{C807C97D-BFC1-408E-A445-0C87EB9F89A2}">
                  <ask:lineSketchStyleProps xmlns:ask="http://schemas.microsoft.com/office/drawing/2018/sketchyshapes" sd="105330912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spcAft>
                  <a:spcPts val="0"/>
                </a:spcAft>
                <a:defRPr sz="1400" b="1"/>
              </a:lvl1pPr>
            </a:lstStyle>
            <a:p>
              <a:pPr algn="ctr"/>
              <a:r>
                <a:rPr lang="fr-FR" dirty="0"/>
                <a:t>2. Validation </a:t>
              </a:r>
              <a:r>
                <a:rPr lang="fr-FR" b="0" dirty="0"/>
                <a:t>du PO par le </a:t>
              </a:r>
              <a:r>
                <a:rPr lang="fr-FR" dirty="0"/>
                <a:t>comité de pilotage</a:t>
              </a:r>
            </a:p>
            <a:p>
              <a:pPr algn="ctr"/>
              <a:endParaRPr lang="fr-FR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EE114C2-8F27-4BDF-BCA0-AFEB8AE3DDB9}"/>
                </a:ext>
              </a:extLst>
            </p:cNvPr>
            <p:cNvSpPr txBox="1"/>
            <p:nvPr/>
          </p:nvSpPr>
          <p:spPr>
            <a:xfrm>
              <a:off x="2016433" y="4603319"/>
              <a:ext cx="2095982" cy="738664"/>
            </a:xfrm>
            <a:custGeom>
              <a:avLst/>
              <a:gdLst>
                <a:gd name="connsiteX0" fmla="*/ 0 w 2095982"/>
                <a:gd name="connsiteY0" fmla="*/ 0 h 738664"/>
                <a:gd name="connsiteX1" fmla="*/ 2095982 w 2095982"/>
                <a:gd name="connsiteY1" fmla="*/ 0 h 738664"/>
                <a:gd name="connsiteX2" fmla="*/ 2095982 w 2095982"/>
                <a:gd name="connsiteY2" fmla="*/ 738664 h 738664"/>
                <a:gd name="connsiteX3" fmla="*/ 0 w 2095982"/>
                <a:gd name="connsiteY3" fmla="*/ 738664 h 738664"/>
                <a:gd name="connsiteX4" fmla="*/ 0 w 2095982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82" h="738664" extrusionOk="0">
                  <a:moveTo>
                    <a:pt x="0" y="0"/>
                  </a:moveTo>
                  <a:cubicBezTo>
                    <a:pt x="355321" y="96418"/>
                    <a:pt x="1549068" y="-2457"/>
                    <a:pt x="2095982" y="0"/>
                  </a:cubicBezTo>
                  <a:cubicBezTo>
                    <a:pt x="2127269" y="261183"/>
                    <a:pt x="2104339" y="489184"/>
                    <a:pt x="2095982" y="738664"/>
                  </a:cubicBezTo>
                  <a:cubicBezTo>
                    <a:pt x="1265764" y="610447"/>
                    <a:pt x="656026" y="602394"/>
                    <a:pt x="0" y="738664"/>
                  </a:cubicBezTo>
                  <a:cubicBezTo>
                    <a:pt x="41546" y="530302"/>
                    <a:pt x="21357" y="275410"/>
                    <a:pt x="0" y="0"/>
                  </a:cubicBezTo>
                  <a:close/>
                </a:path>
              </a:pathLst>
            </a:custGeom>
            <a:noFill/>
            <a:ln w="12700">
              <a:solidFill>
                <a:srgbClr val="CF4E30"/>
              </a:solidFill>
              <a:extLst>
                <a:ext uri="{C807C97D-BFC1-408E-A445-0C87EB9F89A2}">
                  <ask:lineSketchStyleProps xmlns:ask="http://schemas.microsoft.com/office/drawing/2018/sketchyshapes" sd="3883472044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342900" indent="-342900" algn="ctr">
                <a:lnSpc>
                  <a:spcPct val="100000"/>
                </a:lnSpc>
                <a:spcAft>
                  <a:spcPts val="0"/>
                </a:spcAft>
                <a:buAutoNum type="arabicPeriod"/>
              </a:pPr>
              <a:r>
                <a:rPr lang="fr-FR" sz="1400" b="1" dirty="0"/>
                <a:t>Elaboration 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fr-FR" sz="1400" dirty="0"/>
                <a:t>du PO</a:t>
              </a:r>
            </a:p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fr-FR" sz="1400" dirty="0"/>
                <a:t> </a:t>
              </a:r>
              <a:endParaRPr lang="fr-FR" sz="1400" b="1" dirty="0">
                <a:solidFill>
                  <a:srgbClr val="CF4E30"/>
                </a:solidFill>
              </a:endParaRPr>
            </a:p>
          </p:txBody>
        </p:sp>
        <p:sp>
          <p:nvSpPr>
            <p:cNvPr id="51" name="Flèche : droite 50">
              <a:extLst>
                <a:ext uri="{FF2B5EF4-FFF2-40B4-BE49-F238E27FC236}">
                  <a16:creationId xmlns:a16="http://schemas.microsoft.com/office/drawing/2014/main" id="{60E05CCC-B76E-47AD-941C-78176C31A211}"/>
                </a:ext>
              </a:extLst>
            </p:cNvPr>
            <p:cNvSpPr/>
            <p:nvPr/>
          </p:nvSpPr>
          <p:spPr>
            <a:xfrm>
              <a:off x="6240015" y="4340994"/>
              <a:ext cx="5812809" cy="168126"/>
            </a:xfrm>
            <a:prstGeom prst="rightArrow">
              <a:avLst/>
            </a:prstGeom>
            <a:solidFill>
              <a:srgbClr val="CF4E3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C0264DA-0CD2-47CD-9558-65D795508B61}"/>
              </a:ext>
            </a:extLst>
          </p:cNvPr>
          <p:cNvGrpSpPr/>
          <p:nvPr/>
        </p:nvGrpSpPr>
        <p:grpSpPr>
          <a:xfrm>
            <a:off x="908940" y="5589240"/>
            <a:ext cx="11091716" cy="619479"/>
            <a:chOff x="260868" y="6069626"/>
            <a:chExt cx="11091716" cy="619479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B38C749-1EA1-4B0A-80E3-E9BA1C947998}"/>
                </a:ext>
              </a:extLst>
            </p:cNvPr>
            <p:cNvSpPr txBox="1"/>
            <p:nvPr/>
          </p:nvSpPr>
          <p:spPr>
            <a:xfrm>
              <a:off x="857513" y="6381328"/>
              <a:ext cx="86228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fr-FR" sz="1400" dirty="0"/>
                <a:t>Avenants pour les communes déjà engagées et accompagnement des communes entrantes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2848252-B9B7-419C-82E3-60887D97262D}"/>
                </a:ext>
              </a:extLst>
            </p:cNvPr>
            <p:cNvSpPr txBox="1"/>
            <p:nvPr/>
          </p:nvSpPr>
          <p:spPr>
            <a:xfrm>
              <a:off x="260868" y="6069626"/>
              <a:ext cx="48270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fr-FR" b="1" dirty="0">
                  <a:solidFill>
                    <a:srgbClr val="ED7D31"/>
                  </a:solidFill>
                </a:rPr>
                <a:t>Contrats Bourgs Centres 2022-2028</a:t>
              </a:r>
              <a:r>
                <a:rPr lang="fr-FR" dirty="0">
                  <a:solidFill>
                    <a:srgbClr val="ED7D31"/>
                  </a:solidFill>
                </a:rPr>
                <a:t> </a:t>
              </a:r>
            </a:p>
          </p:txBody>
        </p:sp>
        <p:sp>
          <p:nvSpPr>
            <p:cNvPr id="52" name="Flèche : droite 51">
              <a:extLst>
                <a:ext uri="{FF2B5EF4-FFF2-40B4-BE49-F238E27FC236}">
                  <a16:creationId xmlns:a16="http://schemas.microsoft.com/office/drawing/2014/main" id="{CE0FBEE4-305D-4D6F-AC01-25D686FCEB28}"/>
                </a:ext>
              </a:extLst>
            </p:cNvPr>
            <p:cNvSpPr/>
            <p:nvPr/>
          </p:nvSpPr>
          <p:spPr>
            <a:xfrm>
              <a:off x="5087887" y="6165304"/>
              <a:ext cx="6264697" cy="157937"/>
            </a:xfrm>
            <a:prstGeom prst="right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15330481-4707-4F46-8366-4B3A3C2FB588}"/>
              </a:ext>
            </a:extLst>
          </p:cNvPr>
          <p:cNvSpPr txBox="1"/>
          <p:nvPr/>
        </p:nvSpPr>
        <p:spPr>
          <a:xfrm rot="21024258">
            <a:off x="315500" y="4335074"/>
            <a:ext cx="1435481" cy="1015663"/>
          </a:xfrm>
          <a:custGeom>
            <a:avLst/>
            <a:gdLst>
              <a:gd name="connsiteX0" fmla="*/ 0 w 1435481"/>
              <a:gd name="connsiteY0" fmla="*/ 0 h 1015663"/>
              <a:gd name="connsiteX1" fmla="*/ 1435481 w 1435481"/>
              <a:gd name="connsiteY1" fmla="*/ 0 h 1015663"/>
              <a:gd name="connsiteX2" fmla="*/ 1435481 w 1435481"/>
              <a:gd name="connsiteY2" fmla="*/ 1015663 h 1015663"/>
              <a:gd name="connsiteX3" fmla="*/ 0 w 1435481"/>
              <a:gd name="connsiteY3" fmla="*/ 1015663 h 1015663"/>
              <a:gd name="connsiteX4" fmla="*/ 0 w 1435481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81" h="1015663" fill="none" extrusionOk="0">
                <a:moveTo>
                  <a:pt x="0" y="0"/>
                </a:moveTo>
                <a:cubicBezTo>
                  <a:pt x="458639" y="-109749"/>
                  <a:pt x="1008379" y="124317"/>
                  <a:pt x="1435481" y="0"/>
                </a:cubicBezTo>
                <a:cubicBezTo>
                  <a:pt x="1390833" y="285980"/>
                  <a:pt x="1471714" y="657914"/>
                  <a:pt x="1435481" y="1015663"/>
                </a:cubicBezTo>
                <a:cubicBezTo>
                  <a:pt x="1051061" y="943496"/>
                  <a:pt x="357921" y="949828"/>
                  <a:pt x="0" y="1015663"/>
                </a:cubicBezTo>
                <a:cubicBezTo>
                  <a:pt x="84211" y="759413"/>
                  <a:pt x="-3641" y="192111"/>
                  <a:pt x="0" y="0"/>
                </a:cubicBezTo>
                <a:close/>
              </a:path>
              <a:path w="1435481" h="1015663" stroke="0" extrusionOk="0">
                <a:moveTo>
                  <a:pt x="0" y="0"/>
                </a:moveTo>
                <a:cubicBezTo>
                  <a:pt x="689478" y="86615"/>
                  <a:pt x="976869" y="-80111"/>
                  <a:pt x="1435481" y="0"/>
                </a:cubicBezTo>
                <a:cubicBezTo>
                  <a:pt x="1412597" y="295889"/>
                  <a:pt x="1484129" y="522936"/>
                  <a:pt x="1435481" y="1015663"/>
                </a:cubicBezTo>
                <a:cubicBezTo>
                  <a:pt x="880597" y="909897"/>
                  <a:pt x="674369" y="1055574"/>
                  <a:pt x="0" y="1015663"/>
                </a:cubicBezTo>
                <a:cubicBezTo>
                  <a:pt x="20841" y="705853"/>
                  <a:pt x="15126" y="32628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rgbClr val="27727F"/>
            </a:solidFill>
            <a:extLst>
              <a:ext uri="{C807C97D-BFC1-408E-A445-0C87EB9F89A2}">
                <ask:lineSketchStyleProps xmlns:ask="http://schemas.microsoft.com/office/drawing/2018/sketchyshapes" sd="41389000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fr-FR"/>
            </a:defPPr>
            <a:lvl1pPr marL="342900" indent="-342900" algn="ctr">
              <a:lnSpc>
                <a:spcPct val="100000"/>
              </a:lnSpc>
              <a:spcAft>
                <a:spcPts val="0"/>
              </a:spcAft>
              <a:buAutoNum type="arabicPeriod"/>
              <a:defRPr sz="1400" b="1"/>
            </a:lvl1pPr>
          </a:lstStyle>
          <a:p>
            <a:pPr marL="0" indent="0">
              <a:buNone/>
            </a:pPr>
            <a:r>
              <a:rPr lang="fr-FR" sz="1200" dirty="0"/>
              <a:t>Pacte Territorial de Gouvernance CRTE/CTO</a:t>
            </a:r>
          </a:p>
          <a:p>
            <a:endParaRPr lang="fr-FR" sz="12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40D4E3-08D5-4EE1-9712-2637D5A52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10" y="4707073"/>
            <a:ext cx="559242" cy="55924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2198D2A2-12FE-4F76-8149-314A2495E517}"/>
              </a:ext>
            </a:extLst>
          </p:cNvPr>
          <p:cNvSpPr txBox="1"/>
          <p:nvPr/>
        </p:nvSpPr>
        <p:spPr>
          <a:xfrm>
            <a:off x="6593563" y="5134793"/>
            <a:ext cx="1795063" cy="27699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7727F"/>
                </a:solidFill>
              </a:rPr>
              <a:t>Septembre 2023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BEB1D84-5077-4153-9032-37046F85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665" y="4575551"/>
            <a:ext cx="559242" cy="55924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CFC5652-401D-491C-8599-9EDD6982C20B}"/>
              </a:ext>
            </a:extLst>
          </p:cNvPr>
          <p:cNvSpPr txBox="1"/>
          <p:nvPr/>
        </p:nvSpPr>
        <p:spPr>
          <a:xfrm>
            <a:off x="3453058" y="4868707"/>
            <a:ext cx="1315323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7727F"/>
                </a:solidFill>
              </a:rPr>
              <a:t>25 avril 2023 (COTECH)</a:t>
            </a:r>
          </a:p>
        </p:txBody>
      </p:sp>
      <p:sp>
        <p:nvSpPr>
          <p:cNvPr id="36" name="Espace réservé de la date 2">
            <a:extLst>
              <a:ext uri="{FF2B5EF4-FFF2-40B4-BE49-F238E27FC236}">
                <a16:creationId xmlns:a16="http://schemas.microsoft.com/office/drawing/2014/main" id="{6672BAAD-56B6-4207-8D83-0C350D339DDB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D2364BA-8A57-4E94-94FC-971807A6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897" y="1793696"/>
            <a:ext cx="559242" cy="55924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BC3C34D-1A90-4BA9-8730-C1E32CD675A6}"/>
              </a:ext>
            </a:extLst>
          </p:cNvPr>
          <p:cNvSpPr txBox="1"/>
          <p:nvPr/>
        </p:nvSpPr>
        <p:spPr>
          <a:xfrm>
            <a:off x="7139310" y="1923340"/>
            <a:ext cx="2348222" cy="120032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27727F"/>
                </a:solidFill>
              </a:rPr>
              <a:t>PETR : 12 juin 2023</a:t>
            </a:r>
          </a:p>
          <a:p>
            <a:r>
              <a:rPr lang="fr-FR" sz="1200" dirty="0">
                <a:solidFill>
                  <a:srgbClr val="27727F"/>
                </a:solidFill>
              </a:rPr>
              <a:t>CC Artagnan Fezensac ?</a:t>
            </a:r>
          </a:p>
          <a:p>
            <a:r>
              <a:rPr lang="fr-FR" sz="1200" dirty="0">
                <a:solidFill>
                  <a:srgbClr val="27727F"/>
                </a:solidFill>
              </a:rPr>
              <a:t>CC Ténarèze ?</a:t>
            </a:r>
          </a:p>
          <a:p>
            <a:r>
              <a:rPr lang="fr-FR" sz="1200" dirty="0">
                <a:solidFill>
                  <a:srgbClr val="27727F"/>
                </a:solidFill>
              </a:rPr>
              <a:t>CC Grand Armagnac ?</a:t>
            </a:r>
          </a:p>
          <a:p>
            <a:r>
              <a:rPr lang="fr-FR" sz="1200" dirty="0">
                <a:solidFill>
                  <a:srgbClr val="27727F"/>
                </a:solidFill>
              </a:rPr>
              <a:t>CC Bas Armagnac ?</a:t>
            </a:r>
          </a:p>
          <a:p>
            <a:r>
              <a:rPr lang="fr-FR" sz="1200" dirty="0">
                <a:solidFill>
                  <a:srgbClr val="27727F"/>
                </a:solidFill>
              </a:rPr>
              <a:t>CD 32 ?</a:t>
            </a:r>
          </a:p>
        </p:txBody>
      </p:sp>
    </p:spTree>
    <p:extLst>
      <p:ext uri="{BB962C8B-B14F-4D97-AF65-F5344CB8AC3E}">
        <p14:creationId xmlns:p14="http://schemas.microsoft.com/office/powerpoint/2010/main" val="1777724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>
            <a:extLst>
              <a:ext uri="{FF2B5EF4-FFF2-40B4-BE49-F238E27FC236}">
                <a16:creationId xmlns:a16="http://schemas.microsoft.com/office/drawing/2014/main" id="{7A8AA168-8975-4473-A2A2-A522DB35DFE2}"/>
              </a:ext>
            </a:extLst>
          </p:cNvPr>
          <p:cNvSpPr txBox="1">
            <a:spLocks/>
          </p:cNvSpPr>
          <p:nvPr/>
        </p:nvSpPr>
        <p:spPr>
          <a:xfrm>
            <a:off x="263352" y="548680"/>
            <a:ext cx="5081925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Merci pour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votre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attention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4200" b="1" dirty="0">
              <a:solidFill>
                <a:srgbClr val="FFFFFE"/>
              </a:solidFill>
              <a:latin typeface="Verdana" panose="020B060403050404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8" name="Image 7" descr="Une image contenant texte, silhouette&#10;&#10;Description générée automatiquement">
            <a:extLst>
              <a:ext uri="{FF2B5EF4-FFF2-40B4-BE49-F238E27FC236}">
                <a16:creationId xmlns:a16="http://schemas.microsoft.com/office/drawing/2014/main" id="{70B80972-0171-4BB5-BFBC-08949065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91" y="1383390"/>
            <a:ext cx="6094128" cy="6094128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F43C5F3-F203-44A3-8CB0-5A5DA7543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14"/>
          <a:stretch/>
        </p:blipFill>
        <p:spPr>
          <a:xfrm>
            <a:off x="10019326" y="369980"/>
            <a:ext cx="1327400" cy="128477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407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8B630-CE0B-4BB0-A849-F87B63A15C47}"/>
              </a:ext>
            </a:extLst>
          </p:cNvPr>
          <p:cNvSpPr/>
          <p:nvPr/>
        </p:nvSpPr>
        <p:spPr>
          <a:xfrm>
            <a:off x="434340" y="1790045"/>
            <a:ext cx="116700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rgbClr val="FEFEF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1. La nouvelle génération des politiques contractuelles régionales</a:t>
            </a:r>
          </a:p>
          <a:p>
            <a:pPr algn="ctr"/>
            <a:r>
              <a:rPr lang="fr-FR" sz="4400" b="1" dirty="0">
                <a:solidFill>
                  <a:srgbClr val="FEFEF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2022-2028</a:t>
            </a:r>
          </a:p>
        </p:txBody>
      </p:sp>
    </p:spTree>
    <p:extLst>
      <p:ext uri="{BB962C8B-B14F-4D97-AF65-F5344CB8AC3E}">
        <p14:creationId xmlns:p14="http://schemas.microsoft.com/office/powerpoint/2010/main" val="348698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80099" y="403757"/>
            <a:ext cx="10801199" cy="648979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0099" y="403757"/>
            <a:ext cx="1080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  <a:cs typeface="Arial"/>
              </a:rPr>
              <a:t>LE CONTRAT TERRITORIAL OCCITANIE 2022-2028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941D155D-2A5B-426C-AB2B-A7DA7EB9AA32}"/>
              </a:ext>
            </a:extLst>
          </p:cNvPr>
          <p:cNvSpPr txBox="1">
            <a:spLocks/>
          </p:cNvSpPr>
          <p:nvPr/>
        </p:nvSpPr>
        <p:spPr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191EE0-1FA8-43E7-AEE4-567036CF735C}"/>
              </a:ext>
            </a:extLst>
          </p:cNvPr>
          <p:cNvSpPr/>
          <p:nvPr/>
        </p:nvSpPr>
        <p:spPr>
          <a:xfrm>
            <a:off x="7510019" y="3328442"/>
            <a:ext cx="336629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defRPr/>
            </a:pPr>
            <a:r>
              <a:rPr lang="fr-FR" sz="2000" b="1" dirty="0">
                <a:solidFill>
                  <a:srgbClr val="5EB030"/>
                </a:solidFill>
              </a:rPr>
              <a:t>Un contrat, </a:t>
            </a:r>
            <a:br>
              <a:rPr lang="fr-FR" sz="2000" b="1" dirty="0">
                <a:solidFill>
                  <a:srgbClr val="5EB030"/>
                </a:solidFill>
              </a:rPr>
            </a:br>
            <a:r>
              <a:rPr lang="fr-FR" sz="2000" b="1" dirty="0">
                <a:solidFill>
                  <a:srgbClr val="5EB030"/>
                </a:solidFill>
              </a:rPr>
              <a:t>PACTE VERT local </a:t>
            </a:r>
          </a:p>
          <a:p>
            <a:pPr marL="712788" lvl="2" indent="-2667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Promouvoir un nouveau modèle de développement</a:t>
            </a:r>
          </a:p>
          <a:p>
            <a:pPr marL="712788" lvl="2" indent="-2667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Réussir le rééquilibrage territorial</a:t>
            </a:r>
          </a:p>
          <a:p>
            <a:pPr marL="712788" lvl="2" indent="-2667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Favoriser l’adaptation et la résilience du territoire face au changement climatique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36520C-6559-47E9-979E-3E846A041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5073">
            <a:off x="8589925" y="1766900"/>
            <a:ext cx="1765893" cy="17658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04F4FDB-31B6-482B-9599-4D20F6BB70E8}"/>
              </a:ext>
            </a:extLst>
          </p:cNvPr>
          <p:cNvSpPr txBox="1"/>
          <p:nvPr/>
        </p:nvSpPr>
        <p:spPr bwMode="auto">
          <a:xfrm>
            <a:off x="1331009" y="3912015"/>
            <a:ext cx="254188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fr-FR" sz="2000" b="1" dirty="0"/>
              <a:t>Un contrat </a:t>
            </a:r>
            <a:r>
              <a:rPr lang="fr-FR" sz="2800" b="1" dirty="0">
                <a:solidFill>
                  <a:srgbClr val="CF4E30"/>
                </a:solidFill>
              </a:rPr>
              <a:t>intégrateur</a:t>
            </a:r>
            <a:r>
              <a:rPr lang="fr-FR" sz="2800" b="1" dirty="0">
                <a:solidFill>
                  <a:srgbClr val="1C1763"/>
                </a:solidFill>
              </a:rPr>
              <a:t> </a:t>
            </a:r>
            <a:r>
              <a:rPr lang="fr-FR" sz="2000" b="1" dirty="0"/>
              <a:t>de</a:t>
            </a:r>
            <a:r>
              <a:rPr lang="fr-FR" sz="2800" b="1" dirty="0"/>
              <a:t> </a:t>
            </a:r>
            <a:r>
              <a:rPr lang="fr-FR" sz="2000" b="1" dirty="0"/>
              <a:t>l’ensemble des politiques et leviers d’action de la Région </a:t>
            </a:r>
            <a:endParaRPr lang="fr-FR" sz="1600" dirty="0"/>
          </a:p>
          <a:p>
            <a:pPr lvl="0">
              <a:spcAft>
                <a:spcPts val="600"/>
              </a:spcAft>
              <a:defRPr/>
            </a:pPr>
            <a:endParaRPr lang="fr-FR" sz="12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8AD1E2-8C90-4DC8-AD15-8D9BF8CE6273}"/>
              </a:ext>
            </a:extLst>
          </p:cNvPr>
          <p:cNvSpPr txBox="1"/>
          <p:nvPr/>
        </p:nvSpPr>
        <p:spPr bwMode="auto">
          <a:xfrm>
            <a:off x="4793419" y="4731830"/>
            <a:ext cx="2965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7727F"/>
                </a:solidFill>
              </a:rPr>
              <a:t>Une gouvernance participative </a:t>
            </a:r>
          </a:p>
          <a:p>
            <a:r>
              <a:rPr lang="fr-FR" sz="2400" b="1" dirty="0">
                <a:solidFill>
                  <a:srgbClr val="27727F"/>
                </a:solidFill>
              </a:rPr>
              <a:t>et conjointe</a:t>
            </a: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DE389BEC-92D2-443B-BB18-EC7CC3BBFCE0}"/>
              </a:ext>
            </a:extLst>
          </p:cNvPr>
          <p:cNvGraphicFramePr>
            <a:graphicFrameLocks/>
          </p:cNvGraphicFramePr>
          <p:nvPr/>
        </p:nvGraphicFramePr>
        <p:xfrm>
          <a:off x="4433379" y="1706345"/>
          <a:ext cx="3325242" cy="276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514EA628-9D6B-4638-BFA4-C56C0D85712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448" y="1412776"/>
            <a:ext cx="2317916" cy="27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F708EAF3-5E3B-41B5-B0AC-8CE1366F1785}"/>
              </a:ext>
            </a:extLst>
          </p:cNvPr>
          <p:cNvSpPr/>
          <p:nvPr/>
        </p:nvSpPr>
        <p:spPr>
          <a:xfrm>
            <a:off x="1180099" y="332657"/>
            <a:ext cx="10771109" cy="754898"/>
          </a:xfrm>
          <a:prstGeom prst="roundRect">
            <a:avLst/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025E35-A6E2-417D-8F3D-803A94780490}"/>
              </a:ext>
            </a:extLst>
          </p:cNvPr>
          <p:cNvSpPr txBox="1"/>
          <p:nvPr/>
        </p:nvSpPr>
        <p:spPr>
          <a:xfrm>
            <a:off x="1223445" y="446956"/>
            <a:ext cx="106331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cs typeface="Arial" panose="020B0604020202020204" pitchFamily="34" charset="0"/>
              </a:rPr>
              <a:t>LE RÉFÉRENTIEL TERRITORIAL DU PACTE VERT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DBF5B0-D442-4A89-B870-B6E09B355D0F}"/>
              </a:ext>
            </a:extLst>
          </p:cNvPr>
          <p:cNvSpPr txBox="1"/>
          <p:nvPr/>
        </p:nvSpPr>
        <p:spPr>
          <a:xfrm>
            <a:off x="1055440" y="4908404"/>
            <a:ext cx="3487915" cy="1569660"/>
          </a:xfrm>
          <a:prstGeom prst="rect">
            <a:avLst/>
          </a:prstGeom>
          <a:noFill/>
          <a:ln w="28575">
            <a:solidFill>
              <a:srgbClr val="FFAA4E"/>
            </a:solidFill>
          </a:ln>
        </p:spPr>
        <p:txBody>
          <a:bodyPr wrap="square" rtlCol="0">
            <a:spAutoFit/>
          </a:bodyPr>
          <a:lstStyle/>
          <a:p>
            <a:pPr algn="ctr" defTabSz="1218840">
              <a:defRPr/>
            </a:pPr>
            <a:endParaRPr lang="fr-FR" sz="1600" b="1" dirty="0">
              <a:solidFill>
                <a:srgbClr val="000000"/>
              </a:solidFill>
            </a:endParaRPr>
          </a:p>
          <a:p>
            <a:pPr algn="ctr" defTabSz="1218840">
              <a:defRPr/>
            </a:pPr>
            <a:r>
              <a:rPr lang="fr-FR" sz="1600" b="1" dirty="0">
                <a:solidFill>
                  <a:srgbClr val="000000"/>
                </a:solidFill>
              </a:rPr>
              <a:t>6 objectifs territoriaux</a:t>
            </a:r>
          </a:p>
          <a:p>
            <a:pPr marL="380990" indent="-380990" algn="ctr" defTabSz="1218840">
              <a:buFontTx/>
              <a:buChar char="-"/>
              <a:defRPr/>
            </a:pPr>
            <a:endParaRPr lang="fr-FR" sz="1600" dirty="0">
              <a:solidFill>
                <a:srgbClr val="000000"/>
              </a:solidFill>
              <a:latin typeface="Arial"/>
            </a:endParaRPr>
          </a:p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</a:rPr>
              <a:t>+</a:t>
            </a:r>
          </a:p>
          <a:p>
            <a:pPr algn="ctr" defTabSz="1218840">
              <a:defRPr/>
            </a:pPr>
            <a:endParaRPr lang="fr-FR" sz="1600" dirty="0">
              <a:solidFill>
                <a:srgbClr val="000000"/>
              </a:solidFill>
              <a:latin typeface="Arial"/>
            </a:endParaRPr>
          </a:p>
          <a:p>
            <a:pPr algn="ctr">
              <a:defRPr/>
            </a:pPr>
            <a:r>
              <a:rPr lang="fr-FR" sz="1600" b="1" dirty="0">
                <a:solidFill>
                  <a:srgbClr val="000000"/>
                </a:solidFill>
              </a:rPr>
              <a:t>1 objectif transversal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B8483DDC-198F-4B45-9028-CE585CC12115}"/>
              </a:ext>
            </a:extLst>
          </p:cNvPr>
          <p:cNvGraphicFramePr/>
          <p:nvPr/>
        </p:nvGraphicFramePr>
        <p:xfrm>
          <a:off x="5544816" y="1163653"/>
          <a:ext cx="7031904" cy="532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2CE77664-6375-4927-AA59-1395D87F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01490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5DAF5D-CECA-49EB-82F0-15B4B3BC6667}"/>
              </a:ext>
            </a:extLst>
          </p:cNvPr>
          <p:cNvSpPr/>
          <p:nvPr/>
        </p:nvSpPr>
        <p:spPr>
          <a:xfrm>
            <a:off x="254000" y="1708115"/>
            <a:ext cx="544321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fr-FR" b="1" dirty="0"/>
              <a:t>Des contrats s’inscrivant en déclinaison du </a:t>
            </a:r>
            <a:r>
              <a:rPr lang="fr-FR" sz="2400" b="1" dirty="0">
                <a:solidFill>
                  <a:schemeClr val="accent6"/>
                </a:solidFill>
              </a:rPr>
              <a:t>PACTE VERT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Promouvoir un nouveau modèle de développement, 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Réussir ensemble le rééquilibrage territorial (justice territoriale), 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/>
              <a:t>Favoriser l’adaptation et la résilience du territoire au changement climatique</a:t>
            </a:r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8BBF9F94-191F-4766-B7B9-8935EBE0C235}"/>
              </a:ext>
            </a:extLst>
          </p:cNvPr>
          <p:cNvCxnSpPr>
            <a:cxnSpLocks/>
          </p:cNvCxnSpPr>
          <p:nvPr/>
        </p:nvCxnSpPr>
        <p:spPr>
          <a:xfrm rot="5400000">
            <a:off x="2553648" y="4468386"/>
            <a:ext cx="507296" cy="12700"/>
          </a:xfrm>
          <a:prstGeom prst="curvedConnector3">
            <a:avLst>
              <a:gd name="adj1" fmla="val 50000"/>
            </a:avLst>
          </a:prstGeom>
          <a:ln w="63500">
            <a:solidFill>
              <a:srgbClr val="CF4E3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D183F48A-1B16-4AFF-B5C1-EECDFA9B346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543355" y="4653136"/>
            <a:ext cx="1383949" cy="1040098"/>
          </a:xfrm>
          <a:prstGeom prst="curvedConnector3">
            <a:avLst>
              <a:gd name="adj1" fmla="val 50000"/>
            </a:avLst>
          </a:prstGeom>
          <a:ln w="63500">
            <a:solidFill>
              <a:srgbClr val="CF4E3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90EA2AB6-75F5-43F0-A387-0786C147BB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2" y="5208395"/>
            <a:ext cx="1275656" cy="1275656"/>
          </a:xfrm>
          <a:prstGeom prst="rect">
            <a:avLst/>
          </a:prstGeom>
        </p:spPr>
      </p:pic>
      <p:sp>
        <p:nvSpPr>
          <p:cNvPr id="15" name="Espace réservé de la date 2">
            <a:extLst>
              <a:ext uri="{FF2B5EF4-FFF2-40B4-BE49-F238E27FC236}">
                <a16:creationId xmlns:a16="http://schemas.microsoft.com/office/drawing/2014/main" id="{78F47FEB-A823-493E-B057-ED01BD8E2967}"/>
              </a:ext>
            </a:extLst>
          </p:cNvPr>
          <p:cNvSpPr txBox="1">
            <a:spLocks/>
          </p:cNvSpPr>
          <p:nvPr/>
        </p:nvSpPr>
        <p:spPr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42088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xfrm>
            <a:off x="9208004" y="6282061"/>
            <a:ext cx="2743200" cy="365125"/>
          </a:xfrm>
        </p:spPr>
        <p:txBody>
          <a:bodyPr/>
          <a:lstStyle/>
          <a:p>
            <a:pPr>
              <a:defRPr/>
            </a:pPr>
            <a:fld id="{62B4C9B9-3EE7-1E48-91F6-F91CEFF5EDA1}" type="slidenum">
              <a:rPr lang="fr-FR"/>
              <a:t>6</a:t>
            </a:fld>
            <a:endParaRPr lang="fr-FR"/>
          </a:p>
        </p:txBody>
      </p:sp>
      <p:sp>
        <p:nvSpPr>
          <p:cNvPr id="12" name="Rectangle à coins arrondis 6"/>
          <p:cNvSpPr/>
          <p:nvPr/>
        </p:nvSpPr>
        <p:spPr bwMode="auto">
          <a:xfrm>
            <a:off x="1180099" y="332656"/>
            <a:ext cx="10771109" cy="1107995"/>
          </a:xfrm>
          <a:prstGeom prst="roundRect">
            <a:avLst>
              <a:gd name="adj" fmla="val 16667"/>
            </a:avLst>
          </a:prstGeom>
          <a:solidFill>
            <a:srgbClr val="FFA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551384" y="1412776"/>
            <a:ext cx="583264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spcAft>
                <a:spcPts val="600"/>
              </a:spcAft>
              <a:buFont typeface="Wingdings"/>
              <a:buChar char="ü"/>
              <a:defRPr/>
            </a:pPr>
            <a:endParaRPr sz="1050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000" b="1" dirty="0"/>
              <a:t>Le </a:t>
            </a:r>
            <a:r>
              <a:rPr lang="fr-FR" sz="2000" b="1" dirty="0">
                <a:solidFill>
                  <a:schemeClr val="accent2"/>
                </a:solidFill>
              </a:rPr>
              <a:t>contrat cadre </a:t>
            </a:r>
            <a:r>
              <a:rPr lang="fr-FR" b="1" dirty="0"/>
              <a:t>qui fixe la stratégie partagée </a:t>
            </a:r>
            <a:r>
              <a:rPr lang="fr-FR" dirty="0"/>
              <a:t>issue de la rencontre entre le Projet de Territoire et les orientations régionales et départementales</a:t>
            </a:r>
          </a:p>
          <a:p>
            <a:pPr lvl="2" algn="just">
              <a:spcAft>
                <a:spcPts val="600"/>
              </a:spcAft>
              <a:defRPr/>
            </a:pPr>
            <a:endParaRPr dirty="0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1180095" y="548680"/>
            <a:ext cx="107711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  <a:cs typeface="Arial"/>
              </a:rPr>
              <a:t>LES CONTRATS TERRITORIAUX OCCITANIE 2022-2028 :</a:t>
            </a:r>
            <a:br>
              <a:rPr lang="fr-FR" sz="2000" b="1" dirty="0">
                <a:solidFill>
                  <a:schemeClr val="bg1"/>
                </a:solidFill>
                <a:cs typeface="Arial"/>
              </a:rPr>
            </a:br>
            <a:r>
              <a:rPr lang="fr-FR" sz="2000" b="1" dirty="0">
                <a:solidFill>
                  <a:schemeClr val="bg1"/>
                </a:solidFill>
                <a:cs typeface="Arial"/>
              </a:rPr>
              <a:t>2 documents socle : </a:t>
            </a:r>
          </a:p>
          <a:p>
            <a:pPr algn="ctr">
              <a:defRPr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CF835A-B457-470B-AB7D-B84751D617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alphaModFix amt="44000"/>
          </a:blip>
          <a:stretch>
            <a:fillRect/>
          </a:stretch>
        </p:blipFill>
        <p:spPr>
          <a:xfrm rot="21187465">
            <a:off x="3310198" y="2991208"/>
            <a:ext cx="2207208" cy="29647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AFDB4C-30D7-4896-88C0-9768D9ACE7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445">
            <a:off x="9014016" y="3834751"/>
            <a:ext cx="2429670" cy="20377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AD36C2F-ECF6-4E0C-9B26-EE93C364E9B0}"/>
              </a:ext>
            </a:extLst>
          </p:cNvPr>
          <p:cNvSpPr txBox="1"/>
          <p:nvPr/>
        </p:nvSpPr>
        <p:spPr>
          <a:xfrm>
            <a:off x="855408" y="3496410"/>
            <a:ext cx="363381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fr-FR" sz="3600" b="1" dirty="0">
                <a:solidFill>
                  <a:srgbClr val="CF4E30"/>
                </a:solidFill>
              </a:rPr>
              <a:t>CTO</a:t>
            </a:r>
          </a:p>
          <a:p>
            <a:pPr>
              <a:spcAft>
                <a:spcPts val="300"/>
              </a:spcAft>
              <a:defRPr/>
            </a:pPr>
            <a:r>
              <a:rPr lang="fr-FR" sz="3600" b="1" dirty="0">
                <a:solidFill>
                  <a:srgbClr val="CF4E30"/>
                </a:solidFill>
              </a:rPr>
              <a:t>voté </a:t>
            </a:r>
            <a:br>
              <a:rPr lang="fr-FR" sz="3600" b="1" dirty="0">
                <a:solidFill>
                  <a:srgbClr val="CF4E30"/>
                </a:solidFill>
              </a:rPr>
            </a:br>
            <a:r>
              <a:rPr lang="fr-FR" sz="2800" b="1" dirty="0" err="1">
                <a:solidFill>
                  <a:srgbClr val="CF4E30"/>
                </a:solidFill>
              </a:rPr>
              <a:t>CP.Avril</a:t>
            </a:r>
            <a:r>
              <a:rPr lang="fr-FR" sz="2800" b="1" dirty="0">
                <a:solidFill>
                  <a:srgbClr val="CF4E30"/>
                </a:solidFill>
              </a:rPr>
              <a:t> 2023</a:t>
            </a:r>
            <a:endParaRPr lang="fr-FR" sz="3600" b="1" dirty="0">
              <a:solidFill>
                <a:srgbClr val="CF4E30"/>
              </a:solidFill>
            </a:endParaRPr>
          </a:p>
          <a:p>
            <a:pPr algn="just">
              <a:spcAft>
                <a:spcPts val="600"/>
              </a:spcAft>
            </a:pP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22E3C3-4FB3-4C2E-A721-B4FA4A60DF02}"/>
              </a:ext>
            </a:extLst>
          </p:cNvPr>
          <p:cNvSpPr txBox="1"/>
          <p:nvPr/>
        </p:nvSpPr>
        <p:spPr>
          <a:xfrm>
            <a:off x="6565649" y="4559369"/>
            <a:ext cx="2743200" cy="130035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fr-FR" sz="3600" b="1" dirty="0">
                <a:solidFill>
                  <a:srgbClr val="CF4E30"/>
                </a:solidFill>
              </a:rPr>
              <a:t>PO </a:t>
            </a:r>
            <a:r>
              <a:rPr lang="fr-FR" sz="2400" b="1" dirty="0">
                <a:solidFill>
                  <a:srgbClr val="CF4E30"/>
                </a:solidFill>
              </a:rPr>
              <a:t>en cours d’élaboration</a:t>
            </a:r>
            <a:endParaRPr lang="fr-FR" sz="3600" b="1" dirty="0">
              <a:solidFill>
                <a:srgbClr val="CF4E30"/>
              </a:solidFill>
            </a:endParaRPr>
          </a:p>
          <a:p>
            <a:pPr algn="just">
              <a:spcAft>
                <a:spcPts val="600"/>
              </a:spcAft>
            </a:pPr>
            <a:endParaRPr lang="fr-FR" sz="1600" b="1" dirty="0">
              <a:solidFill>
                <a:schemeClr val="accent2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BA940-CCA2-4094-BCC9-A22B8287AE95}"/>
              </a:ext>
            </a:extLst>
          </p:cNvPr>
          <p:cNvSpPr txBox="1"/>
          <p:nvPr/>
        </p:nvSpPr>
        <p:spPr bwMode="auto">
          <a:xfrm>
            <a:off x="6557592" y="1392116"/>
            <a:ext cx="482769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>
              <a:spcAft>
                <a:spcPts val="600"/>
              </a:spcAft>
              <a:defRPr/>
            </a:pPr>
            <a:endParaRPr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000" b="1" dirty="0"/>
              <a:t>Les </a:t>
            </a:r>
            <a:r>
              <a:rPr lang="fr-FR" sz="2000" b="1" dirty="0">
                <a:solidFill>
                  <a:schemeClr val="accent2"/>
                </a:solidFill>
              </a:rPr>
              <a:t>Programmes Opérationnels annuels </a:t>
            </a:r>
            <a:r>
              <a:rPr lang="fr-FR" b="1" dirty="0"/>
              <a:t>qui fixent la déclinaison opérationnelle </a:t>
            </a:r>
            <a:r>
              <a:rPr lang="fr-FR" dirty="0"/>
              <a:t>des contrats, dans le cadre d’une maquette financière partagée avec les différents partenaires financeurs</a:t>
            </a:r>
            <a:endParaRPr lang="fr-FR" sz="1600" b="1" dirty="0"/>
          </a:p>
        </p:txBody>
      </p:sp>
      <p:sp>
        <p:nvSpPr>
          <p:cNvPr id="17" name="Espace réservé de la date 2">
            <a:extLst>
              <a:ext uri="{FF2B5EF4-FFF2-40B4-BE49-F238E27FC236}">
                <a16:creationId xmlns:a16="http://schemas.microsoft.com/office/drawing/2014/main" id="{862A7427-7CA9-4ECF-AF65-A303AB7EFF48}"/>
              </a:ext>
            </a:extLst>
          </p:cNvPr>
          <p:cNvSpPr txBox="1">
            <a:spLocks/>
          </p:cNvSpPr>
          <p:nvPr/>
        </p:nvSpPr>
        <p:spPr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5B06BA91-AAA4-4B54-8BA7-4C885A347CD9}"/>
              </a:ext>
            </a:extLst>
          </p:cNvPr>
          <p:cNvSpPr/>
          <p:nvPr/>
        </p:nvSpPr>
        <p:spPr>
          <a:xfrm>
            <a:off x="6912131" y="5600706"/>
            <a:ext cx="1625600" cy="1046480"/>
          </a:xfrm>
          <a:prstGeom prst="teardrop">
            <a:avLst/>
          </a:prstGeom>
          <a:solidFill>
            <a:srgbClr val="92D050"/>
          </a:solidFill>
          <a:ln>
            <a:solidFill>
              <a:srgbClr val="4C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COTECH 25 Avril 2023</a:t>
            </a:r>
          </a:p>
        </p:txBody>
      </p:sp>
    </p:spTree>
    <p:extLst>
      <p:ext uri="{BB962C8B-B14F-4D97-AF65-F5344CB8AC3E}">
        <p14:creationId xmlns:p14="http://schemas.microsoft.com/office/powerpoint/2010/main" val="215159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80098" y="264681"/>
            <a:ext cx="10801199" cy="926922"/>
          </a:xfrm>
          <a:prstGeom prst="roundRect">
            <a:avLst/>
          </a:prstGeom>
          <a:solidFill>
            <a:srgbClr val="FFAA4E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0098" y="548680"/>
            <a:ext cx="1094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  <a:cs typeface="Arial" panose="020B0604020202020204" pitchFamily="34" charset="0"/>
              </a:rPr>
              <a:t>LES PROGRAMMES OPÉRATIONNELS : les attendus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F3FDC2-A68E-4B52-A1A5-FDEDC997D6B0}"/>
              </a:ext>
            </a:extLst>
          </p:cNvPr>
          <p:cNvSpPr txBox="1"/>
          <p:nvPr/>
        </p:nvSpPr>
        <p:spPr>
          <a:xfrm>
            <a:off x="407368" y="1356021"/>
            <a:ext cx="11305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2"/>
                </a:solidFill>
              </a:rPr>
              <a:t>Dialogue de gestion annuel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FE257C-13F2-46C1-8020-E2837D65B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084968"/>
            <a:ext cx="8712968" cy="468380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7EBB95C-1D30-4AA4-99A8-744FFD528BB6}"/>
              </a:ext>
            </a:extLst>
          </p:cNvPr>
          <p:cNvGrpSpPr/>
          <p:nvPr/>
        </p:nvGrpSpPr>
        <p:grpSpPr>
          <a:xfrm rot="1273458">
            <a:off x="9158958" y="2216751"/>
            <a:ext cx="1969098" cy="1775744"/>
            <a:chOff x="7253884" y="2397790"/>
            <a:chExt cx="2375634" cy="1992467"/>
          </a:xfrm>
          <a:solidFill>
            <a:schemeClr val="bg1">
              <a:alpha val="22000"/>
            </a:schemeClr>
          </a:solidFill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D973C26-3B11-4203-AEC0-2D69B4D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3884" y="2397790"/>
              <a:ext cx="2375634" cy="1992467"/>
            </a:xfrm>
            <a:prstGeom prst="rect">
              <a:avLst/>
            </a:prstGeom>
            <a:grpFill/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7C52677-FF60-42EE-A46F-F475D463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6702">
              <a:off x="7526330" y="3064231"/>
              <a:ext cx="688437" cy="724603"/>
            </a:xfrm>
            <a:prstGeom prst="rect">
              <a:avLst/>
            </a:prstGeom>
            <a:grpFill/>
          </p:spPr>
        </p:pic>
      </p:grpSp>
      <p:sp>
        <p:nvSpPr>
          <p:cNvPr id="14" name="Espace réservé de la date 2">
            <a:extLst>
              <a:ext uri="{FF2B5EF4-FFF2-40B4-BE49-F238E27FC236}">
                <a16:creationId xmlns:a16="http://schemas.microsoft.com/office/drawing/2014/main" id="{ACD51F3C-69FA-4511-9A27-F8C8E6C2BE5B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233377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F170C3-B396-4369-A6CE-EFBEA3D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4C9B9-3EE7-1E48-91F6-F91CEFF5ED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2D5DD8B9-7DE2-4014-9BA8-07FF1330C5DC}"/>
              </a:ext>
            </a:extLst>
          </p:cNvPr>
          <p:cNvSpPr/>
          <p:nvPr/>
        </p:nvSpPr>
        <p:spPr>
          <a:xfrm>
            <a:off x="1180099" y="332657"/>
            <a:ext cx="10801199" cy="720079"/>
          </a:xfrm>
          <a:prstGeom prst="roundRect">
            <a:avLst/>
          </a:prstGeom>
          <a:solidFill>
            <a:srgbClr val="ED7D3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5DB54F-94C3-48E2-9750-2424164604E7}"/>
              </a:ext>
            </a:extLst>
          </p:cNvPr>
          <p:cNvSpPr txBox="1"/>
          <p:nvPr/>
        </p:nvSpPr>
        <p:spPr>
          <a:xfrm>
            <a:off x="1180098" y="508610"/>
            <a:ext cx="10940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cap="all" dirty="0">
                <a:solidFill>
                  <a:schemeClr val="bg1"/>
                </a:solidFill>
                <a:cs typeface="Arial" panose="020B0604020202020204" pitchFamily="34" charset="0"/>
              </a:rPr>
              <a:t>Le petr gestionnaire et animateur du contrat territorial</a:t>
            </a:r>
            <a:endParaRPr lang="fr-FR" sz="2400" b="1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F3FDC2-A68E-4B52-A1A5-FDEDC997D6B0}"/>
              </a:ext>
            </a:extLst>
          </p:cNvPr>
          <p:cNvSpPr txBox="1"/>
          <p:nvPr/>
        </p:nvSpPr>
        <p:spPr>
          <a:xfrm>
            <a:off x="335361" y="3429000"/>
            <a:ext cx="5472608" cy="260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Un rôle de </a:t>
            </a:r>
            <a:r>
              <a:rPr lang="fr-FR" b="1" dirty="0"/>
              <a:t>coordination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27727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avec les communes et les EPCI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notamment pour identifier </a:t>
            </a:r>
            <a:r>
              <a:rPr lang="fr-FR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l’ensemble des projets à inscrire au contrat</a:t>
            </a: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avec les financeurs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: Europe, Etat, Région, Département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fr-FR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1CAFB2-9C38-4F82-B6C7-CA4AEB98FBCE}"/>
              </a:ext>
            </a:extLst>
          </p:cNvPr>
          <p:cNvSpPr/>
          <p:nvPr/>
        </p:nvSpPr>
        <p:spPr>
          <a:xfrm>
            <a:off x="6168008" y="3395891"/>
            <a:ext cx="5472607" cy="2927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b="1" dirty="0">
                <a:cs typeface="Times New Roman" panose="02020603050405020304" pitchFamily="18" charset="0"/>
              </a:rPr>
              <a:t>Un rôle d’accompagnement : </a:t>
            </a:r>
          </a:p>
          <a:p>
            <a:pPr algn="just">
              <a:lnSpc>
                <a:spcPct val="115000"/>
              </a:lnSpc>
            </a:pPr>
            <a:endParaRPr lang="fr-FR" b="1" dirty="0"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pour conseiller et aider les Communes </a:t>
            </a:r>
            <a:r>
              <a:rPr lang="fr-FR" dirty="0">
                <a:cs typeface="Arial" panose="020B0604020202020204" pitchFamily="34" charset="0"/>
              </a:rPr>
              <a:t>dans le montage de leurs projets</a:t>
            </a: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FR" dirty="0"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dans la qualification des projets </a:t>
            </a:r>
            <a:r>
              <a:rPr lang="fr-FR" dirty="0">
                <a:ea typeface="Calibri" panose="020F0502020204030204" pitchFamily="34" charset="0"/>
                <a:cs typeface="Arial" panose="020B0604020202020204" pitchFamily="34" charset="0"/>
              </a:rPr>
              <a:t>au regard des 6 objectifs territoriaux du Pacte Vert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E71B6E-889A-43DF-954E-32527B84EF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7" y="1325866"/>
            <a:ext cx="3573773" cy="1394890"/>
          </a:xfrm>
          <a:prstGeom prst="rect">
            <a:avLst/>
          </a:prstGeom>
        </p:spPr>
      </p:pic>
      <p:sp>
        <p:nvSpPr>
          <p:cNvPr id="14" name="Espace réservé de la date 2">
            <a:extLst>
              <a:ext uri="{FF2B5EF4-FFF2-40B4-BE49-F238E27FC236}">
                <a16:creationId xmlns:a16="http://schemas.microsoft.com/office/drawing/2014/main" id="{218BC1C6-695F-49CA-8987-236671CD8AB0}"/>
              </a:ext>
            </a:extLst>
          </p:cNvPr>
          <p:cNvSpPr txBox="1">
            <a:spLocks/>
          </p:cNvSpPr>
          <p:nvPr/>
        </p:nvSpPr>
        <p:spPr bwMode="auto">
          <a:xfrm>
            <a:off x="10200456" y="59527"/>
            <a:ext cx="1991544" cy="34423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900" dirty="0"/>
              <a:t>05/06/2023</a:t>
            </a:r>
          </a:p>
        </p:txBody>
      </p:sp>
    </p:spTree>
    <p:extLst>
      <p:ext uri="{BB962C8B-B14F-4D97-AF65-F5344CB8AC3E}">
        <p14:creationId xmlns:p14="http://schemas.microsoft.com/office/powerpoint/2010/main" val="184841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98B630-CE0B-4BB0-A849-F87B63A15C47}"/>
              </a:ext>
            </a:extLst>
          </p:cNvPr>
          <p:cNvSpPr/>
          <p:nvPr/>
        </p:nvSpPr>
        <p:spPr>
          <a:xfrm>
            <a:off x="434340" y="1790045"/>
            <a:ext cx="116700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rgbClr val="FEFEFE"/>
                </a:solidFill>
                <a:cs typeface="Arial" panose="020B0604020202020204" pitchFamily="34" charset="0"/>
              </a:rPr>
              <a:t>2. L’intervention du Conseil Départemental du GERS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759EE8-0711-4BE5-88E8-DEA286409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17" y="3621406"/>
            <a:ext cx="1552069" cy="15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BA9FBD9BCF448B53F6E1F5F10F65C" ma:contentTypeVersion="2" ma:contentTypeDescription="Crée un document." ma:contentTypeScope="" ma:versionID="1585af5c3ad82a0da399fb3df7ea3e30">
  <xsd:schema xmlns:xsd="http://www.w3.org/2001/XMLSchema" xmlns:xs="http://www.w3.org/2001/XMLSchema" xmlns:p="http://schemas.microsoft.com/office/2006/metadata/properties" xmlns:ns2="6e1fafe8-17f0-4d39-9203-ac7c92efa82f" targetNamespace="http://schemas.microsoft.com/office/2006/metadata/properties" ma:root="true" ma:fieldsID="7a9cb507ddc67106d088d56faec4d58d" ns2:_="">
    <xsd:import namespace="6e1fafe8-17f0-4d39-9203-ac7c92efa8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fafe8-17f0-4d39-9203-ac7c92efa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74A40B-2EFF-4C3B-9610-7F53CBE4110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C2F9D03-F628-4C7D-B204-310D58B526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D2A28-E68F-499A-B3F2-C92161CAAB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fafe8-17f0-4d39-9203-ac7c92efa8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Words>2241</Words>
  <Application>Microsoft Office PowerPoint</Application>
  <PresentationFormat>Grand écran</PresentationFormat>
  <Paragraphs>406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Consolas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VIGOUROUX Thibaut</dc:creator>
  <cp:lastModifiedBy>Eric Gaillard</cp:lastModifiedBy>
  <cp:revision>55</cp:revision>
  <cp:lastPrinted>2022-03-14T10:47:30Z</cp:lastPrinted>
  <dcterms:created xsi:type="dcterms:W3CDTF">2017-05-30T12:51:33Z</dcterms:created>
  <dcterms:modified xsi:type="dcterms:W3CDTF">2023-06-07T12:18:59Z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0x010100139BA9FBD9BCF448B53F6E1F5F10F65C</vt:lpwstr>
  </property>
</Properties>
</file>