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0A9CCD-F9CA-7541-F1F2-E838F42040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Introduction du calcul littéral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2B08291-6979-FC6E-0133-140712B2F6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Classe de 5</a:t>
            </a:r>
            <a:r>
              <a:rPr lang="fr-FR" baseline="30000" dirty="0"/>
              <a:t>ème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9439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7364E9-A2AB-28A2-791B-6303E9E4B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1. </a:t>
            </a:r>
            <a:r>
              <a:rPr lang="fr-FR" dirty="0"/>
              <a:t>Donne la longueur de la ligne brisée.</a:t>
            </a:r>
            <a:br>
              <a:rPr lang="fr-FR" dirty="0"/>
            </a:br>
            <a:r>
              <a:rPr lang="fr-FR" sz="2800" i="1" dirty="0"/>
              <a:t>Indique tes calculs.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E4B1A852-B08D-09A9-8B5F-FCBAFB6397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308" y="2768965"/>
            <a:ext cx="11691384" cy="2589196"/>
          </a:xfrm>
        </p:spPr>
      </p:pic>
    </p:spTree>
    <p:extLst>
      <p:ext uri="{BB962C8B-B14F-4D97-AF65-F5344CB8AC3E}">
        <p14:creationId xmlns:p14="http://schemas.microsoft.com/office/powerpoint/2010/main" val="717391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7364E9-A2AB-28A2-791B-6303E9E4B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2. </a:t>
            </a:r>
            <a:r>
              <a:rPr lang="fr-FR" dirty="0"/>
              <a:t>Donne la longueur de la ligne brisée.</a:t>
            </a:r>
            <a:br>
              <a:rPr lang="fr-FR" dirty="0"/>
            </a:br>
            <a:r>
              <a:rPr lang="fr-FR" sz="2800" i="1" dirty="0"/>
              <a:t>Indique tes calculs.</a:t>
            </a:r>
          </a:p>
        </p:txBody>
      </p:sp>
      <p:pic>
        <p:nvPicPr>
          <p:cNvPr id="9" name="Espace réservé du contenu 8">
            <a:extLst>
              <a:ext uri="{FF2B5EF4-FFF2-40B4-BE49-F238E27FC236}">
                <a16:creationId xmlns:a16="http://schemas.microsoft.com/office/drawing/2014/main" id="{5186726E-56BD-2AD6-F650-F21FC24BE8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991" y="2502568"/>
            <a:ext cx="11771623" cy="3041584"/>
          </a:xfrm>
        </p:spPr>
      </p:pic>
    </p:spTree>
    <p:extLst>
      <p:ext uri="{BB962C8B-B14F-4D97-AF65-F5344CB8AC3E}">
        <p14:creationId xmlns:p14="http://schemas.microsoft.com/office/powerpoint/2010/main" val="2566278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7364E9-A2AB-28A2-791B-6303E9E4B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3. </a:t>
            </a:r>
            <a:r>
              <a:rPr lang="fr-FR" dirty="0"/>
              <a:t>Donne la longueur de la ligne brisée.</a:t>
            </a:r>
            <a:br>
              <a:rPr lang="fr-FR" dirty="0"/>
            </a:br>
            <a:r>
              <a:rPr lang="fr-FR" sz="2800" i="1" dirty="0"/>
              <a:t>Indique tes calculs.</a:t>
            </a:r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2AFB6976-B709-5864-F161-82045186F8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357" y="2781700"/>
            <a:ext cx="11968801" cy="2993457"/>
          </a:xfrm>
        </p:spPr>
      </p:pic>
    </p:spTree>
    <p:extLst>
      <p:ext uri="{BB962C8B-B14F-4D97-AF65-F5344CB8AC3E}">
        <p14:creationId xmlns:p14="http://schemas.microsoft.com/office/powerpoint/2010/main" val="1956089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7364E9-A2AB-28A2-791B-6303E9E4B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4. </a:t>
            </a:r>
            <a:r>
              <a:rPr lang="fr-FR" dirty="0"/>
              <a:t>Donne la longueur de la ligne brisée.</a:t>
            </a:r>
            <a:br>
              <a:rPr lang="fr-FR" dirty="0"/>
            </a:br>
            <a:r>
              <a:rPr lang="fr-FR" sz="2800" i="1" dirty="0"/>
              <a:t>Indique tes calculs.</a:t>
            </a:r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334B534E-FCF2-E6CF-46A2-10F8DE8AB3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9343" y="2368394"/>
            <a:ext cx="10913314" cy="3647395"/>
          </a:xfrm>
        </p:spPr>
      </p:pic>
    </p:spTree>
    <p:extLst>
      <p:ext uri="{BB962C8B-B14F-4D97-AF65-F5344CB8AC3E}">
        <p14:creationId xmlns:p14="http://schemas.microsoft.com/office/powerpoint/2010/main" val="1244276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7364E9-A2AB-28A2-791B-6303E9E4B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5. </a:t>
            </a:r>
            <a:r>
              <a:rPr lang="fr-FR" dirty="0"/>
              <a:t>Donne la longueur de la ligne brisée.</a:t>
            </a:r>
            <a:br>
              <a:rPr lang="fr-FR" dirty="0"/>
            </a:br>
            <a:r>
              <a:rPr lang="fr-FR" sz="2800" i="1" dirty="0"/>
              <a:t>Indique tes calculs.</a:t>
            </a:r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AED20286-F68E-211A-34F3-9A89F0D88B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1314" y="2734674"/>
            <a:ext cx="10587973" cy="3175238"/>
          </a:xfrm>
        </p:spPr>
      </p:pic>
    </p:spTree>
    <p:extLst>
      <p:ext uri="{BB962C8B-B14F-4D97-AF65-F5344CB8AC3E}">
        <p14:creationId xmlns:p14="http://schemas.microsoft.com/office/powerpoint/2010/main" val="1564625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7364E9-A2AB-28A2-791B-6303E9E4B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7. </a:t>
            </a:r>
            <a:r>
              <a:rPr lang="fr-FR" dirty="0"/>
              <a:t>Donne le périmètre du rectangle en fonction de 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FR" dirty="0"/>
              <a:t>.</a:t>
            </a:r>
            <a:endParaRPr lang="fr-FR" sz="2800" i="1" dirty="0"/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89C7264F-BBA5-0DE0-D7B6-AA04315389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27470" y="2553907"/>
            <a:ext cx="6757161" cy="3442764"/>
          </a:xfrm>
        </p:spPr>
      </p:pic>
    </p:spTree>
    <p:extLst>
      <p:ext uri="{BB962C8B-B14F-4D97-AF65-F5344CB8AC3E}">
        <p14:creationId xmlns:p14="http://schemas.microsoft.com/office/powerpoint/2010/main" val="2259977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7364E9-A2AB-28A2-791B-6303E9E4B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8. </a:t>
            </a:r>
            <a:r>
              <a:rPr lang="fr-FR" dirty="0"/>
              <a:t>Donne l’aire du rectangle en fonction de 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FR" dirty="0"/>
              <a:t>.</a:t>
            </a:r>
            <a:endParaRPr lang="fr-FR" sz="2800" i="1" dirty="0"/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89C7264F-BBA5-0DE0-D7B6-AA04315389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27470" y="2553907"/>
            <a:ext cx="6757161" cy="3442764"/>
          </a:xfrm>
        </p:spPr>
      </p:pic>
    </p:spTree>
    <p:extLst>
      <p:ext uri="{BB962C8B-B14F-4D97-AF65-F5344CB8AC3E}">
        <p14:creationId xmlns:p14="http://schemas.microsoft.com/office/powerpoint/2010/main" val="24080622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is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8664B0"/>
      </a:accent1>
      <a:accent2>
        <a:srgbClr val="D75BCD"/>
      </a:accent2>
      <a:accent3>
        <a:srgbClr val="E54D86"/>
      </a:accent3>
      <a:accent4>
        <a:srgbClr val="DE4547"/>
      </a:accent4>
      <a:accent5>
        <a:srgbClr val="F16E40"/>
      </a:accent5>
      <a:accent6>
        <a:srgbClr val="EB9C5A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7AF46513-5B0D-4B03-9323-32F3F0BFC9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TM03457503[[fn=Concis]]</Template>
  <TotalTime>0</TotalTime>
  <Words>105</Words>
  <Application>Microsoft Office PowerPoint</Application>
  <PresentationFormat>Grand écran</PresentationFormat>
  <Paragraphs>9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Century Gothic</vt:lpstr>
      <vt:lpstr>Times New Roman</vt:lpstr>
      <vt:lpstr>Wingdings 2</vt:lpstr>
      <vt:lpstr>Concis</vt:lpstr>
      <vt:lpstr>Introduction du calcul littéral</vt:lpstr>
      <vt:lpstr>1. Donne la longueur de la ligne brisée. Indique tes calculs.</vt:lpstr>
      <vt:lpstr>2. Donne la longueur de la ligne brisée. Indique tes calculs.</vt:lpstr>
      <vt:lpstr>3. Donne la longueur de la ligne brisée. Indique tes calculs.</vt:lpstr>
      <vt:lpstr>4. Donne la longueur de la ligne brisée. Indique tes calculs.</vt:lpstr>
      <vt:lpstr>5. Donne la longueur de la ligne brisée. Indique tes calculs.</vt:lpstr>
      <vt:lpstr>7. Donne le périmètre du rectangle en fonction de x.</vt:lpstr>
      <vt:lpstr>8. Donne l’aire du rectangle en fonction de x.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du calcul littéral</dc:title>
  <dc:creator>Florence Sanchez</dc:creator>
  <cp:lastModifiedBy>Florence Sanchez</cp:lastModifiedBy>
  <cp:revision>1</cp:revision>
  <dcterms:created xsi:type="dcterms:W3CDTF">2023-02-13T14:32:09Z</dcterms:created>
  <dcterms:modified xsi:type="dcterms:W3CDTF">2023-02-13T14:41:12Z</dcterms:modified>
</cp:coreProperties>
</file>