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60" r:id="rId5"/>
    <p:sldId id="274" r:id="rId6"/>
    <p:sldId id="280" r:id="rId7"/>
    <p:sldId id="263" r:id="rId8"/>
    <p:sldId id="270" r:id="rId9"/>
    <p:sldId id="276" r:id="rId10"/>
    <p:sldId id="277" r:id="rId11"/>
    <p:sldId id="278" r:id="rId12"/>
    <p:sldId id="279" r:id="rId13"/>
    <p:sldId id="273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99CC"/>
    <a:srgbClr val="FF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C7A0B-4B1D-45D8-859C-0A573736891D}" type="doc">
      <dgm:prSet loTypeId="urn:microsoft.com/office/officeart/2009/3/layout/RandomtoResultProcess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7BB92929-9C8D-40EF-92E7-0C1E0D701877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FFFF00"/>
              </a:solidFill>
            </a:rPr>
            <a:t>Нова українська школа</a:t>
          </a:r>
          <a:endParaRPr lang="uk-UA" sz="3200" b="1" dirty="0">
            <a:solidFill>
              <a:srgbClr val="FFFF00"/>
            </a:solidFill>
          </a:endParaRPr>
        </a:p>
      </dgm:t>
    </dgm:pt>
    <dgm:pt modelId="{99C8A6AF-743A-4621-AEA8-0CFF932D04DF}" type="parTrans" cxnId="{AF0A7044-8AA4-40F2-A5A0-AF53C9C513A0}">
      <dgm:prSet/>
      <dgm:spPr/>
      <dgm:t>
        <a:bodyPr/>
        <a:lstStyle/>
        <a:p>
          <a:endParaRPr lang="uk-UA"/>
        </a:p>
      </dgm:t>
    </dgm:pt>
    <dgm:pt modelId="{B1E82FB5-C86B-45FE-94D9-D96D9ADCA7C6}" type="sibTrans" cxnId="{AF0A7044-8AA4-40F2-A5A0-AF53C9C513A0}">
      <dgm:prSet/>
      <dgm:spPr/>
      <dgm:t>
        <a:bodyPr/>
        <a:lstStyle/>
        <a:p>
          <a:endParaRPr lang="uk-UA"/>
        </a:p>
      </dgm:t>
    </dgm:pt>
    <dgm:pt modelId="{F4F442A8-D673-4090-A516-4E0898F7C337}">
      <dgm:prSet phldrT="[Текст]" custT="1"/>
      <dgm:spPr/>
      <dgm:t>
        <a:bodyPr/>
        <a:lstStyle/>
        <a:p>
          <a:r>
            <a:rPr lang="uk-UA" sz="29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Компетентнісний</a:t>
          </a:r>
          <a:r>
            <a:rPr lang="uk-UA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діяльнісний підходи</a:t>
          </a:r>
          <a:endParaRPr lang="uk-UA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25C0C-780C-4D28-B7CC-AA7B430CDF30}" type="parTrans" cxnId="{BE01B16C-59A4-48FD-A2FF-1537A9CA7EF2}">
      <dgm:prSet/>
      <dgm:spPr/>
      <dgm:t>
        <a:bodyPr/>
        <a:lstStyle/>
        <a:p>
          <a:endParaRPr lang="uk-UA"/>
        </a:p>
      </dgm:t>
    </dgm:pt>
    <dgm:pt modelId="{AD0C7C6C-1EFB-4B47-856F-4EB374289C65}" type="sibTrans" cxnId="{BE01B16C-59A4-48FD-A2FF-1537A9CA7EF2}">
      <dgm:prSet/>
      <dgm:spPr/>
      <dgm:t>
        <a:bodyPr/>
        <a:lstStyle/>
        <a:p>
          <a:endParaRPr lang="uk-UA"/>
        </a:p>
      </dgm:t>
    </dgm:pt>
    <dgm:pt modelId="{AFE99F74-D625-4CFF-B3AF-9FCAB43727BB}">
      <dgm:prSet phldrT="[Текст]"/>
      <dgm:spPr/>
      <dgm:t>
        <a:bodyPr/>
        <a:lstStyle/>
        <a:p>
          <a:r>
            <a:rPr lang="uk-UA" dirty="0" smtClean="0"/>
            <a:t>Інтегроване навчання</a:t>
          </a:r>
          <a:endParaRPr lang="uk-UA" dirty="0"/>
        </a:p>
      </dgm:t>
    </dgm:pt>
    <dgm:pt modelId="{566402B1-B632-47D0-B13E-A0C0A4C52150}" type="parTrans" cxnId="{DEA91700-6FAC-47DA-A618-A7417A46A25D}">
      <dgm:prSet/>
      <dgm:spPr/>
      <dgm:t>
        <a:bodyPr/>
        <a:lstStyle/>
        <a:p>
          <a:endParaRPr lang="uk-UA"/>
        </a:p>
      </dgm:t>
    </dgm:pt>
    <dgm:pt modelId="{BC0BA303-989C-4286-A17C-D97EA9D6D93D}" type="sibTrans" cxnId="{DEA91700-6FAC-47DA-A618-A7417A46A25D}">
      <dgm:prSet/>
      <dgm:spPr/>
      <dgm:t>
        <a:bodyPr/>
        <a:lstStyle/>
        <a:p>
          <a:endParaRPr lang="uk-UA"/>
        </a:p>
      </dgm:t>
    </dgm:pt>
    <dgm:pt modelId="{64957297-2721-4FEC-AC54-A8B8E9B3EB2B}">
      <dgm:prSet phldrT="[Текст]"/>
      <dgm:spPr/>
      <dgm:t>
        <a:bodyPr/>
        <a:lstStyle/>
        <a:p>
          <a:r>
            <a:rPr lang="ru-RU" b="1" i="1" u="none" dirty="0" err="1" smtClean="0"/>
            <a:t>Інтеграція</a:t>
          </a:r>
          <a:r>
            <a:rPr lang="ru-RU" b="1" i="1" u="none" dirty="0" smtClean="0"/>
            <a:t> – </a:t>
          </a:r>
          <a:r>
            <a:rPr lang="ru-RU" b="1" i="1" u="none" dirty="0" err="1" smtClean="0"/>
            <a:t>це</a:t>
          </a:r>
          <a:r>
            <a:rPr lang="ru-RU" b="1" i="1" u="none" dirty="0" smtClean="0"/>
            <a:t> не </a:t>
          </a:r>
          <a:r>
            <a:rPr lang="ru-RU" b="1" i="1" u="none" dirty="0" err="1" smtClean="0"/>
            <a:t>механічне</a:t>
          </a:r>
          <a:r>
            <a:rPr lang="ru-RU" b="1" i="1" u="none" dirty="0" smtClean="0"/>
            <a:t> </a:t>
          </a:r>
          <a:r>
            <a:rPr lang="ru-RU" b="1" i="1" u="none" dirty="0" err="1" smtClean="0"/>
            <a:t>об’єднання</a:t>
          </a:r>
          <a:r>
            <a:rPr lang="ru-RU" b="1" i="1" u="none" dirty="0" smtClean="0"/>
            <a:t> </a:t>
          </a:r>
          <a:r>
            <a:rPr lang="ru-RU" b="1" i="1" u="none" dirty="0" err="1" smtClean="0"/>
            <a:t>окремих</a:t>
          </a:r>
          <a:r>
            <a:rPr lang="ru-RU" b="1" i="1" u="none" dirty="0" smtClean="0"/>
            <a:t> </a:t>
          </a:r>
          <a:r>
            <a:rPr lang="ru-RU" b="1" i="1" u="none" dirty="0" err="1" smtClean="0"/>
            <a:t>питань</a:t>
          </a:r>
          <a:r>
            <a:rPr lang="ru-RU" b="1" i="1" u="none" dirty="0" smtClean="0"/>
            <a:t> з </a:t>
          </a:r>
          <a:r>
            <a:rPr lang="ru-RU" b="1" i="1" u="none" dirty="0" err="1" smtClean="0"/>
            <a:t>різних</a:t>
          </a:r>
          <a:r>
            <a:rPr lang="ru-RU" b="1" i="1" u="none" dirty="0" smtClean="0"/>
            <a:t> </a:t>
          </a:r>
          <a:r>
            <a:rPr lang="ru-RU" b="1" i="1" u="none" dirty="0" err="1" smtClean="0"/>
            <a:t>навчальних</a:t>
          </a:r>
          <a:r>
            <a:rPr lang="ru-RU" b="1" i="1" u="none" dirty="0" smtClean="0"/>
            <a:t> </a:t>
          </a:r>
          <a:r>
            <a:rPr lang="ru-RU" b="1" i="1" u="none" dirty="0" err="1" smtClean="0"/>
            <a:t>предметів</a:t>
          </a:r>
          <a:r>
            <a:rPr lang="ru-RU" b="1" i="1" u="none" dirty="0" smtClean="0"/>
            <a:t>, а як </a:t>
          </a:r>
          <a:r>
            <a:rPr lang="ru-RU" b="1" i="1" u="none" dirty="0" err="1" smtClean="0"/>
            <a:t>їх</a:t>
          </a:r>
          <a:r>
            <a:rPr lang="ru-RU" b="1" i="1" u="none" dirty="0" smtClean="0"/>
            <a:t> </a:t>
          </a:r>
          <a:r>
            <a:rPr lang="ru-RU" b="1" i="1" u="none" dirty="0" err="1" smtClean="0"/>
            <a:t>органічне</a:t>
          </a:r>
          <a:r>
            <a:rPr lang="ru-RU" b="1" i="1" u="none" dirty="0" smtClean="0"/>
            <a:t> </a:t>
          </a:r>
          <a:r>
            <a:rPr lang="ru-RU" b="1" i="1" u="none" dirty="0" err="1" smtClean="0"/>
            <a:t>взаємопроникнення</a:t>
          </a:r>
          <a:endParaRPr lang="uk-UA" b="1" i="1" dirty="0"/>
        </a:p>
      </dgm:t>
    </dgm:pt>
    <dgm:pt modelId="{B02A0B9C-84D6-4B54-B89F-8E4208BCD276}" type="parTrans" cxnId="{575609A0-3BF1-4C9A-B5A0-3553972E6B8E}">
      <dgm:prSet/>
      <dgm:spPr/>
      <dgm:t>
        <a:bodyPr/>
        <a:lstStyle/>
        <a:p>
          <a:endParaRPr lang="uk-UA"/>
        </a:p>
      </dgm:t>
    </dgm:pt>
    <dgm:pt modelId="{3D07121D-BA3A-4665-8713-6BAB0B5F7062}" type="sibTrans" cxnId="{575609A0-3BF1-4C9A-B5A0-3553972E6B8E}">
      <dgm:prSet/>
      <dgm:spPr/>
      <dgm:t>
        <a:bodyPr/>
        <a:lstStyle/>
        <a:p>
          <a:endParaRPr lang="uk-UA"/>
        </a:p>
      </dgm:t>
    </dgm:pt>
    <dgm:pt modelId="{C8006A05-41AA-42BA-8DFE-B5F67FDA9F3B}" type="pres">
      <dgm:prSet presAssocID="{FE3C7A0B-4B1D-45D8-859C-0A573736891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EBB0BE3-506A-4AFF-88A9-22175B614D2C}" type="pres">
      <dgm:prSet presAssocID="{7BB92929-9C8D-40EF-92E7-0C1E0D701877}" presName="chaos" presStyleCnt="0"/>
      <dgm:spPr/>
    </dgm:pt>
    <dgm:pt modelId="{1AB0C88B-DAF7-43AF-9855-72C2A07E91B8}" type="pres">
      <dgm:prSet presAssocID="{7BB92929-9C8D-40EF-92E7-0C1E0D701877}" presName="parTx1" presStyleLbl="revTx" presStyleIdx="0" presStyleCnt="3"/>
      <dgm:spPr/>
      <dgm:t>
        <a:bodyPr/>
        <a:lstStyle/>
        <a:p>
          <a:endParaRPr lang="uk-UA"/>
        </a:p>
      </dgm:t>
    </dgm:pt>
    <dgm:pt modelId="{B0C272BC-8213-469B-A015-AFC2E90D1D3F}" type="pres">
      <dgm:prSet presAssocID="{7BB92929-9C8D-40EF-92E7-0C1E0D701877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33DCD4-2AC1-4FBB-BE2C-7499A8DD3497}" type="pres">
      <dgm:prSet presAssocID="{7BB92929-9C8D-40EF-92E7-0C1E0D701877}" presName="c1" presStyleLbl="node1" presStyleIdx="0" presStyleCnt="19"/>
      <dgm:spPr/>
    </dgm:pt>
    <dgm:pt modelId="{0A735BD6-67B9-4EA9-8B94-BDF8CF5BEA6B}" type="pres">
      <dgm:prSet presAssocID="{7BB92929-9C8D-40EF-92E7-0C1E0D701877}" presName="c2" presStyleLbl="node1" presStyleIdx="1" presStyleCnt="19"/>
      <dgm:spPr/>
    </dgm:pt>
    <dgm:pt modelId="{C1AB2771-4E6B-48CA-AF45-EACE21645557}" type="pres">
      <dgm:prSet presAssocID="{7BB92929-9C8D-40EF-92E7-0C1E0D701877}" presName="c3" presStyleLbl="node1" presStyleIdx="2" presStyleCnt="19"/>
      <dgm:spPr/>
    </dgm:pt>
    <dgm:pt modelId="{2C95EC85-88D4-46C7-8321-63F5D3D0852A}" type="pres">
      <dgm:prSet presAssocID="{7BB92929-9C8D-40EF-92E7-0C1E0D701877}" presName="c4" presStyleLbl="node1" presStyleIdx="3" presStyleCnt="19"/>
      <dgm:spPr/>
    </dgm:pt>
    <dgm:pt modelId="{D283A57B-3724-46D7-B522-644D37FC4B16}" type="pres">
      <dgm:prSet presAssocID="{7BB92929-9C8D-40EF-92E7-0C1E0D701877}" presName="c5" presStyleLbl="node1" presStyleIdx="4" presStyleCnt="19"/>
      <dgm:spPr/>
    </dgm:pt>
    <dgm:pt modelId="{6FA82CB8-0BE6-4414-AC98-BDD44D45B175}" type="pres">
      <dgm:prSet presAssocID="{7BB92929-9C8D-40EF-92E7-0C1E0D701877}" presName="c6" presStyleLbl="node1" presStyleIdx="5" presStyleCnt="19"/>
      <dgm:spPr/>
    </dgm:pt>
    <dgm:pt modelId="{4F8560B2-D997-480A-AEA6-1E024D3545A1}" type="pres">
      <dgm:prSet presAssocID="{7BB92929-9C8D-40EF-92E7-0C1E0D701877}" presName="c7" presStyleLbl="node1" presStyleIdx="6" presStyleCnt="19"/>
      <dgm:spPr/>
    </dgm:pt>
    <dgm:pt modelId="{A41466C0-2F08-43A7-B526-0E01B427B2BB}" type="pres">
      <dgm:prSet presAssocID="{7BB92929-9C8D-40EF-92E7-0C1E0D701877}" presName="c8" presStyleLbl="node1" presStyleIdx="7" presStyleCnt="19"/>
      <dgm:spPr/>
    </dgm:pt>
    <dgm:pt modelId="{81029688-52F9-4F1E-8D5C-0999BDDA5370}" type="pres">
      <dgm:prSet presAssocID="{7BB92929-9C8D-40EF-92E7-0C1E0D701877}" presName="c9" presStyleLbl="node1" presStyleIdx="8" presStyleCnt="19"/>
      <dgm:spPr/>
    </dgm:pt>
    <dgm:pt modelId="{9DCBD082-4114-4E06-9C34-4B570132B414}" type="pres">
      <dgm:prSet presAssocID="{7BB92929-9C8D-40EF-92E7-0C1E0D701877}" presName="c10" presStyleLbl="node1" presStyleIdx="9" presStyleCnt="19"/>
      <dgm:spPr/>
    </dgm:pt>
    <dgm:pt modelId="{D6A22101-672D-4411-8ACF-59831A16339E}" type="pres">
      <dgm:prSet presAssocID="{7BB92929-9C8D-40EF-92E7-0C1E0D701877}" presName="c11" presStyleLbl="node1" presStyleIdx="10" presStyleCnt="19"/>
      <dgm:spPr/>
    </dgm:pt>
    <dgm:pt modelId="{1A73A1F1-99DE-471D-B8C7-D232BD40D920}" type="pres">
      <dgm:prSet presAssocID="{7BB92929-9C8D-40EF-92E7-0C1E0D701877}" presName="c12" presStyleLbl="node1" presStyleIdx="11" presStyleCnt="19"/>
      <dgm:spPr/>
    </dgm:pt>
    <dgm:pt modelId="{D84F063A-71F7-47B4-BA4B-F05CAC2C2B34}" type="pres">
      <dgm:prSet presAssocID="{7BB92929-9C8D-40EF-92E7-0C1E0D701877}" presName="c13" presStyleLbl="node1" presStyleIdx="12" presStyleCnt="19"/>
      <dgm:spPr/>
    </dgm:pt>
    <dgm:pt modelId="{ABCDEDEF-55E7-469C-9D4C-8520BE702C2A}" type="pres">
      <dgm:prSet presAssocID="{7BB92929-9C8D-40EF-92E7-0C1E0D701877}" presName="c14" presStyleLbl="node1" presStyleIdx="13" presStyleCnt="19"/>
      <dgm:spPr/>
    </dgm:pt>
    <dgm:pt modelId="{EF78E002-7AE1-457F-A4C9-06081BF2A202}" type="pres">
      <dgm:prSet presAssocID="{7BB92929-9C8D-40EF-92E7-0C1E0D701877}" presName="c15" presStyleLbl="node1" presStyleIdx="14" presStyleCnt="19"/>
      <dgm:spPr/>
    </dgm:pt>
    <dgm:pt modelId="{30062AA4-8445-4593-BBBA-061DF665ADE7}" type="pres">
      <dgm:prSet presAssocID="{7BB92929-9C8D-40EF-92E7-0C1E0D701877}" presName="c16" presStyleLbl="node1" presStyleIdx="15" presStyleCnt="19"/>
      <dgm:spPr/>
    </dgm:pt>
    <dgm:pt modelId="{4799E72F-9B97-4D90-BA69-2E5C6604F57D}" type="pres">
      <dgm:prSet presAssocID="{7BB92929-9C8D-40EF-92E7-0C1E0D701877}" presName="c17" presStyleLbl="node1" presStyleIdx="16" presStyleCnt="19"/>
      <dgm:spPr/>
    </dgm:pt>
    <dgm:pt modelId="{87B78EC5-C9FE-45AA-B4BC-35A6668219BA}" type="pres">
      <dgm:prSet presAssocID="{7BB92929-9C8D-40EF-92E7-0C1E0D701877}" presName="c18" presStyleLbl="node1" presStyleIdx="17" presStyleCnt="19"/>
      <dgm:spPr/>
    </dgm:pt>
    <dgm:pt modelId="{87AEF09C-AE8A-43EB-AC10-993BA1706C5D}" type="pres">
      <dgm:prSet presAssocID="{B1E82FB5-C86B-45FE-94D9-D96D9ADCA7C6}" presName="chevronComposite1" presStyleCnt="0"/>
      <dgm:spPr/>
    </dgm:pt>
    <dgm:pt modelId="{77BE91E5-CA0F-4283-BFDE-11601C5F6586}" type="pres">
      <dgm:prSet presAssocID="{B1E82FB5-C86B-45FE-94D9-D96D9ADCA7C6}" presName="chevron1" presStyleLbl="sibTrans2D1" presStyleIdx="0" presStyleCnt="2"/>
      <dgm:spPr/>
    </dgm:pt>
    <dgm:pt modelId="{FC9155D9-BDDB-4FAD-B282-D584673E3AC7}" type="pres">
      <dgm:prSet presAssocID="{B1E82FB5-C86B-45FE-94D9-D96D9ADCA7C6}" presName="spChevron1" presStyleCnt="0"/>
      <dgm:spPr/>
    </dgm:pt>
    <dgm:pt modelId="{5533FAE9-183E-45F8-9AD9-E883DBE5359C}" type="pres">
      <dgm:prSet presAssocID="{B1E82FB5-C86B-45FE-94D9-D96D9ADCA7C6}" presName="overlap" presStyleCnt="0"/>
      <dgm:spPr/>
    </dgm:pt>
    <dgm:pt modelId="{4C2024BD-A0B2-4492-BCDD-AC413A19A06D}" type="pres">
      <dgm:prSet presAssocID="{B1E82FB5-C86B-45FE-94D9-D96D9ADCA7C6}" presName="chevronComposite2" presStyleCnt="0"/>
      <dgm:spPr/>
    </dgm:pt>
    <dgm:pt modelId="{A9A9D6C4-AD8A-4BC6-B755-5A2C0CFF0EDB}" type="pres">
      <dgm:prSet presAssocID="{B1E82FB5-C86B-45FE-94D9-D96D9ADCA7C6}" presName="chevron2" presStyleLbl="sibTrans2D1" presStyleIdx="1" presStyleCnt="2"/>
      <dgm:spPr/>
    </dgm:pt>
    <dgm:pt modelId="{EFB12D9C-3E31-476E-8654-624093FF48A1}" type="pres">
      <dgm:prSet presAssocID="{B1E82FB5-C86B-45FE-94D9-D96D9ADCA7C6}" presName="spChevron2" presStyleCnt="0"/>
      <dgm:spPr/>
    </dgm:pt>
    <dgm:pt modelId="{887A91C9-5802-4AEC-A718-5FF2243B971D}" type="pres">
      <dgm:prSet presAssocID="{AFE99F74-D625-4CFF-B3AF-9FCAB43727BB}" presName="last" presStyleCnt="0"/>
      <dgm:spPr/>
    </dgm:pt>
    <dgm:pt modelId="{DAD5C9CB-AE55-4F8A-8972-2C9FC86001B9}" type="pres">
      <dgm:prSet presAssocID="{AFE99F74-D625-4CFF-B3AF-9FCAB43727BB}" presName="circleTx" presStyleLbl="node1" presStyleIdx="18" presStyleCnt="19"/>
      <dgm:spPr/>
      <dgm:t>
        <a:bodyPr/>
        <a:lstStyle/>
        <a:p>
          <a:endParaRPr lang="uk-UA"/>
        </a:p>
      </dgm:t>
    </dgm:pt>
    <dgm:pt modelId="{77329BE2-8284-49E4-B6BC-9CC9F94F6F8D}" type="pres">
      <dgm:prSet presAssocID="{AFE99F74-D625-4CFF-B3AF-9FCAB43727BB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E4BFFE-AF34-4B8F-9F47-97946963F88D}" type="pres">
      <dgm:prSet presAssocID="{AFE99F74-D625-4CFF-B3AF-9FCAB43727BB}" presName="spN" presStyleCnt="0"/>
      <dgm:spPr/>
    </dgm:pt>
  </dgm:ptLst>
  <dgm:cxnLst>
    <dgm:cxn modelId="{BE01B16C-59A4-48FD-A2FF-1537A9CA7EF2}" srcId="{7BB92929-9C8D-40EF-92E7-0C1E0D701877}" destId="{F4F442A8-D673-4090-A516-4E0898F7C337}" srcOrd="0" destOrd="0" parTransId="{A6C25C0C-780C-4D28-B7CC-AA7B430CDF30}" sibTransId="{AD0C7C6C-1EFB-4B47-856F-4EB374289C65}"/>
    <dgm:cxn modelId="{575609A0-3BF1-4C9A-B5A0-3553972E6B8E}" srcId="{AFE99F74-D625-4CFF-B3AF-9FCAB43727BB}" destId="{64957297-2721-4FEC-AC54-A8B8E9B3EB2B}" srcOrd="0" destOrd="0" parTransId="{B02A0B9C-84D6-4B54-B89F-8E4208BCD276}" sibTransId="{3D07121D-BA3A-4665-8713-6BAB0B5F7062}"/>
    <dgm:cxn modelId="{7DB9C5BE-6447-4C0E-8E76-D65026ABE638}" type="presOf" srcId="{FE3C7A0B-4B1D-45D8-859C-0A573736891D}" destId="{C8006A05-41AA-42BA-8DFE-B5F67FDA9F3B}" srcOrd="0" destOrd="0" presId="urn:microsoft.com/office/officeart/2009/3/layout/RandomtoResultProcess"/>
    <dgm:cxn modelId="{DEA91700-6FAC-47DA-A618-A7417A46A25D}" srcId="{FE3C7A0B-4B1D-45D8-859C-0A573736891D}" destId="{AFE99F74-D625-4CFF-B3AF-9FCAB43727BB}" srcOrd="1" destOrd="0" parTransId="{566402B1-B632-47D0-B13E-A0C0A4C52150}" sibTransId="{BC0BA303-989C-4286-A17C-D97EA9D6D93D}"/>
    <dgm:cxn modelId="{23618860-1516-43CB-A7C0-DD9BDB552270}" type="presOf" srcId="{AFE99F74-D625-4CFF-B3AF-9FCAB43727BB}" destId="{DAD5C9CB-AE55-4F8A-8972-2C9FC86001B9}" srcOrd="0" destOrd="0" presId="urn:microsoft.com/office/officeart/2009/3/layout/RandomtoResultProcess"/>
    <dgm:cxn modelId="{AF0A7044-8AA4-40F2-A5A0-AF53C9C513A0}" srcId="{FE3C7A0B-4B1D-45D8-859C-0A573736891D}" destId="{7BB92929-9C8D-40EF-92E7-0C1E0D701877}" srcOrd="0" destOrd="0" parTransId="{99C8A6AF-743A-4621-AEA8-0CFF932D04DF}" sibTransId="{B1E82FB5-C86B-45FE-94D9-D96D9ADCA7C6}"/>
    <dgm:cxn modelId="{D32E521A-956C-4BA0-B5B0-3C26ABCA43BD}" type="presOf" srcId="{7BB92929-9C8D-40EF-92E7-0C1E0D701877}" destId="{1AB0C88B-DAF7-43AF-9855-72C2A07E91B8}" srcOrd="0" destOrd="0" presId="urn:microsoft.com/office/officeart/2009/3/layout/RandomtoResultProcess"/>
    <dgm:cxn modelId="{378A71EC-C8AA-471B-BFB7-EB41EDC9A778}" type="presOf" srcId="{F4F442A8-D673-4090-A516-4E0898F7C337}" destId="{B0C272BC-8213-469B-A015-AFC2E90D1D3F}" srcOrd="0" destOrd="0" presId="urn:microsoft.com/office/officeart/2009/3/layout/RandomtoResultProcess"/>
    <dgm:cxn modelId="{A08E4EB1-2725-458D-9557-2019DBA9DADA}" type="presOf" srcId="{64957297-2721-4FEC-AC54-A8B8E9B3EB2B}" destId="{77329BE2-8284-49E4-B6BC-9CC9F94F6F8D}" srcOrd="0" destOrd="0" presId="urn:microsoft.com/office/officeart/2009/3/layout/RandomtoResultProcess"/>
    <dgm:cxn modelId="{ABA76BCC-378A-4310-9B1C-0DDF310CE175}" type="presParOf" srcId="{C8006A05-41AA-42BA-8DFE-B5F67FDA9F3B}" destId="{8EBB0BE3-506A-4AFF-88A9-22175B614D2C}" srcOrd="0" destOrd="0" presId="urn:microsoft.com/office/officeart/2009/3/layout/RandomtoResultProcess"/>
    <dgm:cxn modelId="{4AB2AB20-2B57-436C-94B8-21935C9A2B58}" type="presParOf" srcId="{8EBB0BE3-506A-4AFF-88A9-22175B614D2C}" destId="{1AB0C88B-DAF7-43AF-9855-72C2A07E91B8}" srcOrd="0" destOrd="0" presId="urn:microsoft.com/office/officeart/2009/3/layout/RandomtoResultProcess"/>
    <dgm:cxn modelId="{C0AA5E99-5DB0-4EC9-8BD3-E0C1C66AEB69}" type="presParOf" srcId="{8EBB0BE3-506A-4AFF-88A9-22175B614D2C}" destId="{B0C272BC-8213-469B-A015-AFC2E90D1D3F}" srcOrd="1" destOrd="0" presId="urn:microsoft.com/office/officeart/2009/3/layout/RandomtoResultProcess"/>
    <dgm:cxn modelId="{9D28A0BA-E9D1-4594-8B10-F39BD48707B6}" type="presParOf" srcId="{8EBB0BE3-506A-4AFF-88A9-22175B614D2C}" destId="{7933DCD4-2AC1-4FBB-BE2C-7499A8DD3497}" srcOrd="2" destOrd="0" presId="urn:microsoft.com/office/officeart/2009/3/layout/RandomtoResultProcess"/>
    <dgm:cxn modelId="{AA9C464E-EC27-4600-8808-608DE8ECE5B0}" type="presParOf" srcId="{8EBB0BE3-506A-4AFF-88A9-22175B614D2C}" destId="{0A735BD6-67B9-4EA9-8B94-BDF8CF5BEA6B}" srcOrd="3" destOrd="0" presId="urn:microsoft.com/office/officeart/2009/3/layout/RandomtoResultProcess"/>
    <dgm:cxn modelId="{2D00A8A7-5464-4205-8BB8-7D946F312621}" type="presParOf" srcId="{8EBB0BE3-506A-4AFF-88A9-22175B614D2C}" destId="{C1AB2771-4E6B-48CA-AF45-EACE21645557}" srcOrd="4" destOrd="0" presId="urn:microsoft.com/office/officeart/2009/3/layout/RandomtoResultProcess"/>
    <dgm:cxn modelId="{50BF9F7C-CB18-46F0-BFF6-2930F75A80C3}" type="presParOf" srcId="{8EBB0BE3-506A-4AFF-88A9-22175B614D2C}" destId="{2C95EC85-88D4-46C7-8321-63F5D3D0852A}" srcOrd="5" destOrd="0" presId="urn:microsoft.com/office/officeart/2009/3/layout/RandomtoResultProcess"/>
    <dgm:cxn modelId="{E4ABE1AC-D138-4EDF-8802-3E5F3C35F272}" type="presParOf" srcId="{8EBB0BE3-506A-4AFF-88A9-22175B614D2C}" destId="{D283A57B-3724-46D7-B522-644D37FC4B16}" srcOrd="6" destOrd="0" presId="urn:microsoft.com/office/officeart/2009/3/layout/RandomtoResultProcess"/>
    <dgm:cxn modelId="{4B83ACCE-6E4C-479C-8492-0F3C1BA37AF4}" type="presParOf" srcId="{8EBB0BE3-506A-4AFF-88A9-22175B614D2C}" destId="{6FA82CB8-0BE6-4414-AC98-BDD44D45B175}" srcOrd="7" destOrd="0" presId="urn:microsoft.com/office/officeart/2009/3/layout/RandomtoResultProcess"/>
    <dgm:cxn modelId="{A456350A-775D-4EFD-A5DC-0B2C28A6CD6B}" type="presParOf" srcId="{8EBB0BE3-506A-4AFF-88A9-22175B614D2C}" destId="{4F8560B2-D997-480A-AEA6-1E024D3545A1}" srcOrd="8" destOrd="0" presId="urn:microsoft.com/office/officeart/2009/3/layout/RandomtoResultProcess"/>
    <dgm:cxn modelId="{1073EA4D-18EF-4863-B553-7892504C877A}" type="presParOf" srcId="{8EBB0BE3-506A-4AFF-88A9-22175B614D2C}" destId="{A41466C0-2F08-43A7-B526-0E01B427B2BB}" srcOrd="9" destOrd="0" presId="urn:microsoft.com/office/officeart/2009/3/layout/RandomtoResultProcess"/>
    <dgm:cxn modelId="{044A17B8-3507-412E-A559-3034BC1FFF23}" type="presParOf" srcId="{8EBB0BE3-506A-4AFF-88A9-22175B614D2C}" destId="{81029688-52F9-4F1E-8D5C-0999BDDA5370}" srcOrd="10" destOrd="0" presId="urn:microsoft.com/office/officeart/2009/3/layout/RandomtoResultProcess"/>
    <dgm:cxn modelId="{2C5A5147-B12F-49EA-8604-0F1C0DE99828}" type="presParOf" srcId="{8EBB0BE3-506A-4AFF-88A9-22175B614D2C}" destId="{9DCBD082-4114-4E06-9C34-4B570132B414}" srcOrd="11" destOrd="0" presId="urn:microsoft.com/office/officeart/2009/3/layout/RandomtoResultProcess"/>
    <dgm:cxn modelId="{0AF05191-744B-4F96-ABDC-024CD6D8708A}" type="presParOf" srcId="{8EBB0BE3-506A-4AFF-88A9-22175B614D2C}" destId="{D6A22101-672D-4411-8ACF-59831A16339E}" srcOrd="12" destOrd="0" presId="urn:microsoft.com/office/officeart/2009/3/layout/RandomtoResultProcess"/>
    <dgm:cxn modelId="{824B6F77-FB16-4AE9-83A1-42FD04E13B5D}" type="presParOf" srcId="{8EBB0BE3-506A-4AFF-88A9-22175B614D2C}" destId="{1A73A1F1-99DE-471D-B8C7-D232BD40D920}" srcOrd="13" destOrd="0" presId="urn:microsoft.com/office/officeart/2009/3/layout/RandomtoResultProcess"/>
    <dgm:cxn modelId="{A04481CE-E048-4141-826F-D98F2A3EF965}" type="presParOf" srcId="{8EBB0BE3-506A-4AFF-88A9-22175B614D2C}" destId="{D84F063A-71F7-47B4-BA4B-F05CAC2C2B34}" srcOrd="14" destOrd="0" presId="urn:microsoft.com/office/officeart/2009/3/layout/RandomtoResultProcess"/>
    <dgm:cxn modelId="{C0D59172-7E86-4958-A9E3-7EB25EFEF6C6}" type="presParOf" srcId="{8EBB0BE3-506A-4AFF-88A9-22175B614D2C}" destId="{ABCDEDEF-55E7-469C-9D4C-8520BE702C2A}" srcOrd="15" destOrd="0" presId="urn:microsoft.com/office/officeart/2009/3/layout/RandomtoResultProcess"/>
    <dgm:cxn modelId="{1994FFF0-FE0A-49C8-B1CD-A4EEB7D8C487}" type="presParOf" srcId="{8EBB0BE3-506A-4AFF-88A9-22175B614D2C}" destId="{EF78E002-7AE1-457F-A4C9-06081BF2A202}" srcOrd="16" destOrd="0" presId="urn:microsoft.com/office/officeart/2009/3/layout/RandomtoResultProcess"/>
    <dgm:cxn modelId="{56EA1941-3D6D-45EF-B0CE-69E05AB35627}" type="presParOf" srcId="{8EBB0BE3-506A-4AFF-88A9-22175B614D2C}" destId="{30062AA4-8445-4593-BBBA-061DF665ADE7}" srcOrd="17" destOrd="0" presId="urn:microsoft.com/office/officeart/2009/3/layout/RandomtoResultProcess"/>
    <dgm:cxn modelId="{60793BC5-D611-40FD-BD9D-B2FA97CB5E42}" type="presParOf" srcId="{8EBB0BE3-506A-4AFF-88A9-22175B614D2C}" destId="{4799E72F-9B97-4D90-BA69-2E5C6604F57D}" srcOrd="18" destOrd="0" presId="urn:microsoft.com/office/officeart/2009/3/layout/RandomtoResultProcess"/>
    <dgm:cxn modelId="{E24D13C1-6014-4C4A-900C-6A2254CA8FBC}" type="presParOf" srcId="{8EBB0BE3-506A-4AFF-88A9-22175B614D2C}" destId="{87B78EC5-C9FE-45AA-B4BC-35A6668219BA}" srcOrd="19" destOrd="0" presId="urn:microsoft.com/office/officeart/2009/3/layout/RandomtoResultProcess"/>
    <dgm:cxn modelId="{2B2A5E67-DE99-4F2A-870E-690FBE8015C2}" type="presParOf" srcId="{C8006A05-41AA-42BA-8DFE-B5F67FDA9F3B}" destId="{87AEF09C-AE8A-43EB-AC10-993BA1706C5D}" srcOrd="1" destOrd="0" presId="urn:microsoft.com/office/officeart/2009/3/layout/RandomtoResultProcess"/>
    <dgm:cxn modelId="{95AA961A-E9D1-4398-A328-A47963EB64F6}" type="presParOf" srcId="{87AEF09C-AE8A-43EB-AC10-993BA1706C5D}" destId="{77BE91E5-CA0F-4283-BFDE-11601C5F6586}" srcOrd="0" destOrd="0" presId="urn:microsoft.com/office/officeart/2009/3/layout/RandomtoResultProcess"/>
    <dgm:cxn modelId="{CDE8313F-D360-47A7-BA57-57F8599E0CA3}" type="presParOf" srcId="{87AEF09C-AE8A-43EB-AC10-993BA1706C5D}" destId="{FC9155D9-BDDB-4FAD-B282-D584673E3AC7}" srcOrd="1" destOrd="0" presId="urn:microsoft.com/office/officeart/2009/3/layout/RandomtoResultProcess"/>
    <dgm:cxn modelId="{2396D187-29AB-44A3-BB77-41F907723586}" type="presParOf" srcId="{C8006A05-41AA-42BA-8DFE-B5F67FDA9F3B}" destId="{5533FAE9-183E-45F8-9AD9-E883DBE5359C}" srcOrd="2" destOrd="0" presId="urn:microsoft.com/office/officeart/2009/3/layout/RandomtoResultProcess"/>
    <dgm:cxn modelId="{86D14BC9-E3E5-4794-8F58-19FE7D007C93}" type="presParOf" srcId="{C8006A05-41AA-42BA-8DFE-B5F67FDA9F3B}" destId="{4C2024BD-A0B2-4492-BCDD-AC413A19A06D}" srcOrd="3" destOrd="0" presId="urn:microsoft.com/office/officeart/2009/3/layout/RandomtoResultProcess"/>
    <dgm:cxn modelId="{B6F320D1-F657-4D9D-BB87-8B9EB15360DB}" type="presParOf" srcId="{4C2024BD-A0B2-4492-BCDD-AC413A19A06D}" destId="{A9A9D6C4-AD8A-4BC6-B755-5A2C0CFF0EDB}" srcOrd="0" destOrd="0" presId="urn:microsoft.com/office/officeart/2009/3/layout/RandomtoResultProcess"/>
    <dgm:cxn modelId="{62B463E9-6423-4756-9E2A-026CE9CE5649}" type="presParOf" srcId="{4C2024BD-A0B2-4492-BCDD-AC413A19A06D}" destId="{EFB12D9C-3E31-476E-8654-624093FF48A1}" srcOrd="1" destOrd="0" presId="urn:microsoft.com/office/officeart/2009/3/layout/RandomtoResultProcess"/>
    <dgm:cxn modelId="{192C340F-EDC8-43C6-ADD4-2CC154423ED1}" type="presParOf" srcId="{C8006A05-41AA-42BA-8DFE-B5F67FDA9F3B}" destId="{887A91C9-5802-4AEC-A718-5FF2243B971D}" srcOrd="4" destOrd="0" presId="urn:microsoft.com/office/officeart/2009/3/layout/RandomtoResultProcess"/>
    <dgm:cxn modelId="{73F6E067-1BB9-420C-B526-E4AAC0605973}" type="presParOf" srcId="{887A91C9-5802-4AEC-A718-5FF2243B971D}" destId="{DAD5C9CB-AE55-4F8A-8972-2C9FC86001B9}" srcOrd="0" destOrd="0" presId="urn:microsoft.com/office/officeart/2009/3/layout/RandomtoResultProcess"/>
    <dgm:cxn modelId="{BBA1C79E-8003-4917-88DE-702BA5DA8221}" type="presParOf" srcId="{887A91C9-5802-4AEC-A718-5FF2243B971D}" destId="{77329BE2-8284-49E4-B6BC-9CC9F94F6F8D}" srcOrd="1" destOrd="0" presId="urn:microsoft.com/office/officeart/2009/3/layout/RandomtoResultProcess"/>
    <dgm:cxn modelId="{1EDCDF28-C2D6-4D9F-AA60-C196B1CD30B7}" type="presParOf" srcId="{887A91C9-5802-4AEC-A718-5FF2243B971D}" destId="{7FE4BFFE-AF34-4B8F-9F47-97946963F88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0ADFE-6188-4C2E-BFD2-95B0584EE303}" type="doc">
      <dgm:prSet loTypeId="urn:microsoft.com/office/officeart/2005/8/layout/radial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14283EE-5088-4FB8-BE6E-7259595A0A48}">
      <dgm:prSet phldrT="[Текст]"/>
      <dgm:spPr/>
      <dgm:t>
        <a:bodyPr/>
        <a:lstStyle/>
        <a:p>
          <a:r>
            <a:rPr lang="ru-RU" b="1" i="0" u="none" dirty="0" err="1" smtClean="0"/>
            <a:t>покладання</a:t>
          </a:r>
          <a:r>
            <a:rPr lang="ru-RU" b="1" i="0" u="none" dirty="0" smtClean="0"/>
            <a:t> на </a:t>
          </a:r>
          <a:r>
            <a:rPr lang="ru-RU" b="1" i="0" u="none" dirty="0" err="1" smtClean="0"/>
            <a:t>знання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багатьох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дисциплін</a:t>
          </a:r>
          <a:endParaRPr lang="uk-UA" b="1" dirty="0"/>
        </a:p>
      </dgm:t>
    </dgm:pt>
    <dgm:pt modelId="{A538391A-9257-4EEA-B3B8-B9F6D3D4BAD2}" type="parTrans" cxnId="{3A65C073-411B-43A4-AF69-93F4FAA8EB9C}">
      <dgm:prSet/>
      <dgm:spPr/>
      <dgm:t>
        <a:bodyPr/>
        <a:lstStyle/>
        <a:p>
          <a:endParaRPr lang="uk-UA"/>
        </a:p>
      </dgm:t>
    </dgm:pt>
    <dgm:pt modelId="{DC829507-8ADC-4BCB-929D-1F7FF5E6C9B9}" type="sibTrans" cxnId="{3A65C073-411B-43A4-AF69-93F4FAA8EB9C}">
      <dgm:prSet/>
      <dgm:spPr/>
      <dgm:t>
        <a:bodyPr/>
        <a:lstStyle/>
        <a:p>
          <a:endParaRPr lang="uk-UA"/>
        </a:p>
      </dgm:t>
    </dgm:pt>
    <dgm:pt modelId="{CB116682-D88A-48F6-9999-481987936703}">
      <dgm:prSet phldrT="[Текст]"/>
      <dgm:spPr/>
      <dgm:t>
        <a:bodyPr/>
        <a:lstStyle/>
        <a:p>
          <a:r>
            <a:rPr lang="ru-RU" b="1" i="0" u="none" dirty="0" err="1" smtClean="0"/>
            <a:t>зв’язок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між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змістом</a:t>
          </a:r>
          <a:r>
            <a:rPr lang="ru-RU" b="1" i="0" u="none" dirty="0" smtClean="0"/>
            <a:t> кожного предмета</a:t>
          </a:r>
          <a:endParaRPr lang="uk-UA" b="1" dirty="0"/>
        </a:p>
      </dgm:t>
    </dgm:pt>
    <dgm:pt modelId="{6411438D-5130-401E-A3A6-989A3F2DB8F9}" type="parTrans" cxnId="{79650034-2B09-42AE-A3B3-C74234100970}">
      <dgm:prSet/>
      <dgm:spPr/>
      <dgm:t>
        <a:bodyPr/>
        <a:lstStyle/>
        <a:p>
          <a:endParaRPr lang="uk-UA"/>
        </a:p>
      </dgm:t>
    </dgm:pt>
    <dgm:pt modelId="{9990E302-FDCE-43EA-9959-EC6F4C847395}" type="sibTrans" cxnId="{79650034-2B09-42AE-A3B3-C74234100970}">
      <dgm:prSet/>
      <dgm:spPr/>
      <dgm:t>
        <a:bodyPr/>
        <a:lstStyle/>
        <a:p>
          <a:endParaRPr lang="uk-UA"/>
        </a:p>
      </dgm:t>
    </dgm:pt>
    <dgm:pt modelId="{C3C3D74B-EF89-4EE2-9AFF-18CBDE9B1983}">
      <dgm:prSet phldrT="[Текст]"/>
      <dgm:spPr/>
      <dgm:t>
        <a:bodyPr/>
        <a:lstStyle/>
        <a:p>
          <a:r>
            <a:rPr lang="uk-UA" b="1" i="0" u="none" dirty="0" smtClean="0"/>
            <a:t>зближення однорідних об’єктів</a:t>
          </a:r>
          <a:endParaRPr lang="uk-UA" b="1" dirty="0"/>
        </a:p>
      </dgm:t>
    </dgm:pt>
    <dgm:pt modelId="{2B9758FE-6504-4307-AEA4-A6DA4C6A25EE}" type="parTrans" cxnId="{469D6845-AAE3-420A-8AA9-95A58EFA98B5}">
      <dgm:prSet/>
      <dgm:spPr/>
      <dgm:t>
        <a:bodyPr/>
        <a:lstStyle/>
        <a:p>
          <a:endParaRPr lang="uk-UA"/>
        </a:p>
      </dgm:t>
    </dgm:pt>
    <dgm:pt modelId="{0EBAF758-75EC-4457-B224-2D9B9EF7DAC3}" type="sibTrans" cxnId="{469D6845-AAE3-420A-8AA9-95A58EFA98B5}">
      <dgm:prSet/>
      <dgm:spPr/>
      <dgm:t>
        <a:bodyPr/>
        <a:lstStyle/>
        <a:p>
          <a:endParaRPr lang="uk-UA"/>
        </a:p>
      </dgm:t>
    </dgm:pt>
    <dgm:pt modelId="{2E71053C-56E7-46E6-AFB5-6145DA9601C0}">
      <dgm:prSet/>
      <dgm:spPr/>
      <dgm:t>
        <a:bodyPr/>
        <a:lstStyle/>
        <a:p>
          <a:r>
            <a:rPr lang="ru-RU" b="1" i="0" u="none" dirty="0" err="1" smtClean="0"/>
            <a:t>розробити</a:t>
          </a:r>
          <a:r>
            <a:rPr lang="ru-RU" b="1" i="0" u="none" dirty="0" smtClean="0"/>
            <a:t> </a:t>
          </a:r>
          <a:r>
            <a:rPr lang="ru-RU" b="1" i="0" u="none" dirty="0" err="1" smtClean="0"/>
            <a:t>спільні</a:t>
          </a:r>
          <a:r>
            <a:rPr lang="ru-RU" b="1" i="0" u="none" dirty="0" smtClean="0"/>
            <a:t> </a:t>
          </a:r>
          <a:r>
            <a:rPr lang="ru-RU" b="1" i="0" u="none" dirty="0" err="1" smtClean="0"/>
            <a:t>риси</a:t>
          </a:r>
          <a:r>
            <a:rPr lang="ru-RU" b="1" i="0" u="none" dirty="0" smtClean="0"/>
            <a:t> для </a:t>
          </a:r>
          <a:r>
            <a:rPr lang="ru-RU" b="1" i="0" u="none" dirty="0" err="1" smtClean="0"/>
            <a:t>кількох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дисциплін</a:t>
          </a:r>
          <a:endParaRPr lang="uk-UA" b="1" dirty="0"/>
        </a:p>
      </dgm:t>
    </dgm:pt>
    <dgm:pt modelId="{AFBF5723-5FE6-4ADD-915F-BA0381A4917A}" type="parTrans" cxnId="{6731A15B-A3A0-4F26-BD4F-9E421B78CBF0}">
      <dgm:prSet/>
      <dgm:spPr/>
      <dgm:t>
        <a:bodyPr/>
        <a:lstStyle/>
        <a:p>
          <a:endParaRPr lang="uk-UA"/>
        </a:p>
      </dgm:t>
    </dgm:pt>
    <dgm:pt modelId="{A9D3FEE8-5F84-435D-ABF8-09DE72AC4D4A}" type="sibTrans" cxnId="{6731A15B-A3A0-4F26-BD4F-9E421B78CBF0}">
      <dgm:prSet/>
      <dgm:spPr/>
      <dgm:t>
        <a:bodyPr/>
        <a:lstStyle/>
        <a:p>
          <a:endParaRPr lang="uk-UA"/>
        </a:p>
      </dgm:t>
    </dgm:pt>
    <dgm:pt modelId="{A4F03E40-8438-472F-855A-7425BB2278A0}" type="pres">
      <dgm:prSet presAssocID="{7B80ADFE-6188-4C2E-BFD2-95B0584EE30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51ECAF5-3AB6-448F-83D7-61EF3246934A}" type="pres">
      <dgm:prSet presAssocID="{7B80ADFE-6188-4C2E-BFD2-95B0584EE303}" presName="cycle" presStyleCnt="0"/>
      <dgm:spPr/>
    </dgm:pt>
    <dgm:pt modelId="{0BB60389-3657-40E4-B6BB-AE84827EC4F5}" type="pres">
      <dgm:prSet presAssocID="{7B80ADFE-6188-4C2E-BFD2-95B0584EE303}" presName="centerShape" presStyleCnt="0"/>
      <dgm:spPr/>
    </dgm:pt>
    <dgm:pt modelId="{04C59987-822C-43DC-BD5B-3A5BFCA1AD6D}" type="pres">
      <dgm:prSet presAssocID="{7B80ADFE-6188-4C2E-BFD2-95B0584EE303}" presName="connSite" presStyleLbl="node1" presStyleIdx="0" presStyleCnt="5"/>
      <dgm:spPr/>
    </dgm:pt>
    <dgm:pt modelId="{AD99DE7D-173D-412F-B4F5-55C4934C8869}" type="pres">
      <dgm:prSet presAssocID="{7B80ADFE-6188-4C2E-BFD2-95B0584EE303}" presName="visible" presStyleLbl="node1" presStyleIdx="0" presStyleCnt="5" custScaleX="122078" custScaleY="122179" custLinFactNeighborX="-30752" custLinFactNeighborY="-54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2FB068DD-8909-4478-A0A5-5032E1646A4D}" type="pres">
      <dgm:prSet presAssocID="{A538391A-9257-4EEA-B3B8-B9F6D3D4BAD2}" presName="Name25" presStyleLbl="parChTrans1D1" presStyleIdx="0" presStyleCnt="4"/>
      <dgm:spPr/>
      <dgm:t>
        <a:bodyPr/>
        <a:lstStyle/>
        <a:p>
          <a:endParaRPr lang="uk-UA"/>
        </a:p>
      </dgm:t>
    </dgm:pt>
    <dgm:pt modelId="{9C6D3161-1F4A-4F1F-A876-52432923E0F5}" type="pres">
      <dgm:prSet presAssocID="{314283EE-5088-4FB8-BE6E-7259595A0A48}" presName="node" presStyleCnt="0"/>
      <dgm:spPr/>
    </dgm:pt>
    <dgm:pt modelId="{1EEF6A60-9704-48E4-87E5-39956228B05D}" type="pres">
      <dgm:prSet presAssocID="{314283EE-5088-4FB8-BE6E-7259595A0A48}" presName="parentNode" presStyleLbl="node1" presStyleIdx="1" presStyleCnt="5" custLinFactNeighborX="43799" custLinFactNeighborY="-10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F7546A-1384-40D0-9419-BB2C9D0C2073}" type="pres">
      <dgm:prSet presAssocID="{314283EE-5088-4FB8-BE6E-7259595A0A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4A51A1-DDFC-40E8-8E6F-33EC1B7E859B}" type="pres">
      <dgm:prSet presAssocID="{6411438D-5130-401E-A3A6-989A3F2DB8F9}" presName="Name25" presStyleLbl="parChTrans1D1" presStyleIdx="1" presStyleCnt="4"/>
      <dgm:spPr/>
      <dgm:t>
        <a:bodyPr/>
        <a:lstStyle/>
        <a:p>
          <a:endParaRPr lang="uk-UA"/>
        </a:p>
      </dgm:t>
    </dgm:pt>
    <dgm:pt modelId="{3F4C9FA4-1B83-42DF-A489-D84B2B46A44E}" type="pres">
      <dgm:prSet presAssocID="{CB116682-D88A-48F6-9999-481987936703}" presName="node" presStyleCnt="0"/>
      <dgm:spPr/>
    </dgm:pt>
    <dgm:pt modelId="{947B0B9E-649A-40AA-B8CB-907674AC53AC}" type="pres">
      <dgm:prSet presAssocID="{CB116682-D88A-48F6-9999-481987936703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976977-5ECC-422F-B264-C6BE894D756D}" type="pres">
      <dgm:prSet presAssocID="{CB116682-D88A-48F6-9999-48198793670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75184C-B20E-48DB-AEA8-E17FE7D456FC}" type="pres">
      <dgm:prSet presAssocID="{2B9758FE-6504-4307-AEA4-A6DA4C6A25EE}" presName="Name25" presStyleLbl="parChTrans1D1" presStyleIdx="2" presStyleCnt="4"/>
      <dgm:spPr/>
      <dgm:t>
        <a:bodyPr/>
        <a:lstStyle/>
        <a:p>
          <a:endParaRPr lang="uk-UA"/>
        </a:p>
      </dgm:t>
    </dgm:pt>
    <dgm:pt modelId="{C96C8B75-D81D-4AE2-9AD0-FCE6A4E05946}" type="pres">
      <dgm:prSet presAssocID="{C3C3D74B-EF89-4EE2-9AFF-18CBDE9B1983}" presName="node" presStyleCnt="0"/>
      <dgm:spPr/>
    </dgm:pt>
    <dgm:pt modelId="{74F2139E-2C3A-4317-847C-FFA008214131}" type="pres">
      <dgm:prSet presAssocID="{C3C3D74B-EF89-4EE2-9AFF-18CBDE9B1983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45D661-3AC5-4C40-B9F0-50138109BB41}" type="pres">
      <dgm:prSet presAssocID="{C3C3D74B-EF89-4EE2-9AFF-18CBDE9B198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1DB036-9E13-43B3-8801-C073BB52F189}" type="pres">
      <dgm:prSet presAssocID="{AFBF5723-5FE6-4ADD-915F-BA0381A4917A}" presName="Name25" presStyleLbl="parChTrans1D1" presStyleIdx="3" presStyleCnt="4"/>
      <dgm:spPr/>
      <dgm:t>
        <a:bodyPr/>
        <a:lstStyle/>
        <a:p>
          <a:endParaRPr lang="uk-UA"/>
        </a:p>
      </dgm:t>
    </dgm:pt>
    <dgm:pt modelId="{3EFA1032-A346-422E-A0E6-97234DC889D1}" type="pres">
      <dgm:prSet presAssocID="{2E71053C-56E7-46E6-AFB5-6145DA9601C0}" presName="node" presStyleCnt="0"/>
      <dgm:spPr/>
    </dgm:pt>
    <dgm:pt modelId="{C3706B38-C77D-4E48-B189-B7A4E747D919}" type="pres">
      <dgm:prSet presAssocID="{2E71053C-56E7-46E6-AFB5-6145DA9601C0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325EAC-20A7-4D70-8F1D-1DA234E3D2BA}" type="pres">
      <dgm:prSet presAssocID="{2E71053C-56E7-46E6-AFB5-6145DA9601C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731A15B-A3A0-4F26-BD4F-9E421B78CBF0}" srcId="{7B80ADFE-6188-4C2E-BFD2-95B0584EE303}" destId="{2E71053C-56E7-46E6-AFB5-6145DA9601C0}" srcOrd="3" destOrd="0" parTransId="{AFBF5723-5FE6-4ADD-915F-BA0381A4917A}" sibTransId="{A9D3FEE8-5F84-435D-ABF8-09DE72AC4D4A}"/>
    <dgm:cxn modelId="{C7664C5D-CEBD-4880-8EBE-70D4B3C5B77D}" type="presOf" srcId="{7B80ADFE-6188-4C2E-BFD2-95B0584EE303}" destId="{A4F03E40-8438-472F-855A-7425BB2278A0}" srcOrd="0" destOrd="0" presId="urn:microsoft.com/office/officeart/2005/8/layout/radial2"/>
    <dgm:cxn modelId="{79650034-2B09-42AE-A3B3-C74234100970}" srcId="{7B80ADFE-6188-4C2E-BFD2-95B0584EE303}" destId="{CB116682-D88A-48F6-9999-481987936703}" srcOrd="1" destOrd="0" parTransId="{6411438D-5130-401E-A3A6-989A3F2DB8F9}" sibTransId="{9990E302-FDCE-43EA-9959-EC6F4C847395}"/>
    <dgm:cxn modelId="{237B7677-C4BA-4D87-BC1B-7CDA2B8FD65B}" type="presOf" srcId="{6411438D-5130-401E-A3A6-989A3F2DB8F9}" destId="{754A51A1-DDFC-40E8-8E6F-33EC1B7E859B}" srcOrd="0" destOrd="0" presId="urn:microsoft.com/office/officeart/2005/8/layout/radial2"/>
    <dgm:cxn modelId="{80ED9ADE-3738-4433-B862-F67B3C360BC5}" type="presOf" srcId="{C3C3D74B-EF89-4EE2-9AFF-18CBDE9B1983}" destId="{74F2139E-2C3A-4317-847C-FFA008214131}" srcOrd="0" destOrd="0" presId="urn:microsoft.com/office/officeart/2005/8/layout/radial2"/>
    <dgm:cxn modelId="{3A65C073-411B-43A4-AF69-93F4FAA8EB9C}" srcId="{7B80ADFE-6188-4C2E-BFD2-95B0584EE303}" destId="{314283EE-5088-4FB8-BE6E-7259595A0A48}" srcOrd="0" destOrd="0" parTransId="{A538391A-9257-4EEA-B3B8-B9F6D3D4BAD2}" sibTransId="{DC829507-8ADC-4BCB-929D-1F7FF5E6C9B9}"/>
    <dgm:cxn modelId="{469D6845-AAE3-420A-8AA9-95A58EFA98B5}" srcId="{7B80ADFE-6188-4C2E-BFD2-95B0584EE303}" destId="{C3C3D74B-EF89-4EE2-9AFF-18CBDE9B1983}" srcOrd="2" destOrd="0" parTransId="{2B9758FE-6504-4307-AEA4-A6DA4C6A25EE}" sibTransId="{0EBAF758-75EC-4457-B224-2D9B9EF7DAC3}"/>
    <dgm:cxn modelId="{492DE9C6-E47A-405F-82B7-F930906D22CD}" type="presOf" srcId="{CB116682-D88A-48F6-9999-481987936703}" destId="{947B0B9E-649A-40AA-B8CB-907674AC53AC}" srcOrd="0" destOrd="0" presId="urn:microsoft.com/office/officeart/2005/8/layout/radial2"/>
    <dgm:cxn modelId="{0FD61994-EEEB-478A-9655-4FBEB64D44AF}" type="presOf" srcId="{2E71053C-56E7-46E6-AFB5-6145DA9601C0}" destId="{C3706B38-C77D-4E48-B189-B7A4E747D919}" srcOrd="0" destOrd="0" presId="urn:microsoft.com/office/officeart/2005/8/layout/radial2"/>
    <dgm:cxn modelId="{230924D5-C5D6-4869-A50F-EA19D32A1E13}" type="presOf" srcId="{2B9758FE-6504-4307-AEA4-A6DA4C6A25EE}" destId="{E775184C-B20E-48DB-AEA8-E17FE7D456FC}" srcOrd="0" destOrd="0" presId="urn:microsoft.com/office/officeart/2005/8/layout/radial2"/>
    <dgm:cxn modelId="{FA40DB9A-38F7-4709-B500-CB695FC2E2FE}" type="presOf" srcId="{A538391A-9257-4EEA-B3B8-B9F6D3D4BAD2}" destId="{2FB068DD-8909-4478-A0A5-5032E1646A4D}" srcOrd="0" destOrd="0" presId="urn:microsoft.com/office/officeart/2005/8/layout/radial2"/>
    <dgm:cxn modelId="{56A4BC8F-9421-4703-A3E1-918F526A676A}" type="presOf" srcId="{314283EE-5088-4FB8-BE6E-7259595A0A48}" destId="{1EEF6A60-9704-48E4-87E5-39956228B05D}" srcOrd="0" destOrd="0" presId="urn:microsoft.com/office/officeart/2005/8/layout/radial2"/>
    <dgm:cxn modelId="{794E5962-2CBE-4D00-B05B-7103DBD2AD20}" type="presOf" srcId="{AFBF5723-5FE6-4ADD-915F-BA0381A4917A}" destId="{871DB036-9E13-43B3-8801-C073BB52F189}" srcOrd="0" destOrd="0" presId="urn:microsoft.com/office/officeart/2005/8/layout/radial2"/>
    <dgm:cxn modelId="{88D90275-AB63-44BE-AD61-923B65F22624}" type="presParOf" srcId="{A4F03E40-8438-472F-855A-7425BB2278A0}" destId="{D51ECAF5-3AB6-448F-83D7-61EF3246934A}" srcOrd="0" destOrd="0" presId="urn:microsoft.com/office/officeart/2005/8/layout/radial2"/>
    <dgm:cxn modelId="{AD4E29CB-5B4E-435E-8C64-C9C1716702FD}" type="presParOf" srcId="{D51ECAF5-3AB6-448F-83D7-61EF3246934A}" destId="{0BB60389-3657-40E4-B6BB-AE84827EC4F5}" srcOrd="0" destOrd="0" presId="urn:microsoft.com/office/officeart/2005/8/layout/radial2"/>
    <dgm:cxn modelId="{AD718E28-1331-4D4C-A224-2E09863372AD}" type="presParOf" srcId="{0BB60389-3657-40E4-B6BB-AE84827EC4F5}" destId="{04C59987-822C-43DC-BD5B-3A5BFCA1AD6D}" srcOrd="0" destOrd="0" presId="urn:microsoft.com/office/officeart/2005/8/layout/radial2"/>
    <dgm:cxn modelId="{8FCA4DE1-AF24-46F0-B8BF-F8FFE8BFD02F}" type="presParOf" srcId="{0BB60389-3657-40E4-B6BB-AE84827EC4F5}" destId="{AD99DE7D-173D-412F-B4F5-55C4934C8869}" srcOrd="1" destOrd="0" presId="urn:microsoft.com/office/officeart/2005/8/layout/radial2"/>
    <dgm:cxn modelId="{3111D272-8529-4CFD-9CC4-292ADCA86EA7}" type="presParOf" srcId="{D51ECAF5-3AB6-448F-83D7-61EF3246934A}" destId="{2FB068DD-8909-4478-A0A5-5032E1646A4D}" srcOrd="1" destOrd="0" presId="urn:microsoft.com/office/officeart/2005/8/layout/radial2"/>
    <dgm:cxn modelId="{DCC75578-11FC-475E-9D3D-9837FB54251B}" type="presParOf" srcId="{D51ECAF5-3AB6-448F-83D7-61EF3246934A}" destId="{9C6D3161-1F4A-4F1F-A876-52432923E0F5}" srcOrd="2" destOrd="0" presId="urn:microsoft.com/office/officeart/2005/8/layout/radial2"/>
    <dgm:cxn modelId="{177AA4D3-90BD-4C24-96C2-257F820B969E}" type="presParOf" srcId="{9C6D3161-1F4A-4F1F-A876-52432923E0F5}" destId="{1EEF6A60-9704-48E4-87E5-39956228B05D}" srcOrd="0" destOrd="0" presId="urn:microsoft.com/office/officeart/2005/8/layout/radial2"/>
    <dgm:cxn modelId="{512F1039-B245-43AD-BAF5-8084CB30AF0C}" type="presParOf" srcId="{9C6D3161-1F4A-4F1F-A876-52432923E0F5}" destId="{ECF7546A-1384-40D0-9419-BB2C9D0C2073}" srcOrd="1" destOrd="0" presId="urn:microsoft.com/office/officeart/2005/8/layout/radial2"/>
    <dgm:cxn modelId="{687C6270-4A2B-4CE8-B477-0808A5F854FC}" type="presParOf" srcId="{D51ECAF5-3AB6-448F-83D7-61EF3246934A}" destId="{754A51A1-DDFC-40E8-8E6F-33EC1B7E859B}" srcOrd="3" destOrd="0" presId="urn:microsoft.com/office/officeart/2005/8/layout/radial2"/>
    <dgm:cxn modelId="{EE2D85FF-0527-4808-ACEE-EBDDBF4F50EA}" type="presParOf" srcId="{D51ECAF5-3AB6-448F-83D7-61EF3246934A}" destId="{3F4C9FA4-1B83-42DF-A489-D84B2B46A44E}" srcOrd="4" destOrd="0" presId="urn:microsoft.com/office/officeart/2005/8/layout/radial2"/>
    <dgm:cxn modelId="{CB7C3135-3527-4DF0-911E-04FB6CB662EC}" type="presParOf" srcId="{3F4C9FA4-1B83-42DF-A489-D84B2B46A44E}" destId="{947B0B9E-649A-40AA-B8CB-907674AC53AC}" srcOrd="0" destOrd="0" presId="urn:microsoft.com/office/officeart/2005/8/layout/radial2"/>
    <dgm:cxn modelId="{6E50DE97-E296-4E8F-8D0F-3730293830F0}" type="presParOf" srcId="{3F4C9FA4-1B83-42DF-A489-D84B2B46A44E}" destId="{CE976977-5ECC-422F-B264-C6BE894D756D}" srcOrd="1" destOrd="0" presId="urn:microsoft.com/office/officeart/2005/8/layout/radial2"/>
    <dgm:cxn modelId="{44B5BD35-E4A7-4754-BCA1-78F2AE1361A6}" type="presParOf" srcId="{D51ECAF5-3AB6-448F-83D7-61EF3246934A}" destId="{E775184C-B20E-48DB-AEA8-E17FE7D456FC}" srcOrd="5" destOrd="0" presId="urn:microsoft.com/office/officeart/2005/8/layout/radial2"/>
    <dgm:cxn modelId="{FC7D6A7B-C688-4041-8A27-B1FC30D1A539}" type="presParOf" srcId="{D51ECAF5-3AB6-448F-83D7-61EF3246934A}" destId="{C96C8B75-D81D-4AE2-9AD0-FCE6A4E05946}" srcOrd="6" destOrd="0" presId="urn:microsoft.com/office/officeart/2005/8/layout/radial2"/>
    <dgm:cxn modelId="{070E642D-D2B3-481B-847B-C83217887C77}" type="presParOf" srcId="{C96C8B75-D81D-4AE2-9AD0-FCE6A4E05946}" destId="{74F2139E-2C3A-4317-847C-FFA008214131}" srcOrd="0" destOrd="0" presId="urn:microsoft.com/office/officeart/2005/8/layout/radial2"/>
    <dgm:cxn modelId="{D2860EF0-CD97-499B-A616-7F769056A259}" type="presParOf" srcId="{C96C8B75-D81D-4AE2-9AD0-FCE6A4E05946}" destId="{C945D661-3AC5-4C40-B9F0-50138109BB41}" srcOrd="1" destOrd="0" presId="urn:microsoft.com/office/officeart/2005/8/layout/radial2"/>
    <dgm:cxn modelId="{F31D4314-0A9D-403C-92C1-6E7E5A358879}" type="presParOf" srcId="{D51ECAF5-3AB6-448F-83D7-61EF3246934A}" destId="{871DB036-9E13-43B3-8801-C073BB52F189}" srcOrd="7" destOrd="0" presId="urn:microsoft.com/office/officeart/2005/8/layout/radial2"/>
    <dgm:cxn modelId="{3BF84101-ADD9-4C34-8207-715B49D6CE27}" type="presParOf" srcId="{D51ECAF5-3AB6-448F-83D7-61EF3246934A}" destId="{3EFA1032-A346-422E-A0E6-97234DC889D1}" srcOrd="8" destOrd="0" presId="urn:microsoft.com/office/officeart/2005/8/layout/radial2"/>
    <dgm:cxn modelId="{18BD79A7-8765-403B-8F36-8B8E17C1AE14}" type="presParOf" srcId="{3EFA1032-A346-422E-A0E6-97234DC889D1}" destId="{C3706B38-C77D-4E48-B189-B7A4E747D919}" srcOrd="0" destOrd="0" presId="urn:microsoft.com/office/officeart/2005/8/layout/radial2"/>
    <dgm:cxn modelId="{4095538E-AB8E-4B82-BBB0-F8C15E76F033}" type="presParOf" srcId="{3EFA1032-A346-422E-A0E6-97234DC889D1}" destId="{D8325EAC-20A7-4D70-8F1D-1DA234E3D2B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B8317-FA42-4EDC-8275-B78F254BC1C4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7F7DFCE-98FF-45BB-BA6E-CA1C5771FEAF}">
      <dgm:prSet phldrT="[Текст]"/>
      <dgm:spPr/>
      <dgm:t>
        <a:bodyPr/>
        <a:lstStyle/>
        <a:p>
          <a:r>
            <a:rPr lang="uk-UA" dirty="0" smtClean="0"/>
            <a:t>М. С. </a:t>
          </a:r>
          <a:r>
            <a:rPr lang="uk-UA" dirty="0" err="1" smtClean="0"/>
            <a:t>Вашуленко</a:t>
          </a:r>
          <a:r>
            <a:rPr lang="uk-UA" dirty="0" smtClean="0"/>
            <a:t>, Н. М. </a:t>
          </a:r>
          <a:r>
            <a:rPr lang="uk-UA" dirty="0" err="1" smtClean="0"/>
            <a:t>Бібік</a:t>
          </a:r>
          <a:r>
            <a:rPr lang="uk-UA" dirty="0" smtClean="0"/>
            <a:t>, Л. П. </a:t>
          </a:r>
          <a:r>
            <a:rPr lang="uk-UA" dirty="0" err="1" smtClean="0"/>
            <a:t>Кочина</a:t>
          </a:r>
          <a:r>
            <a:rPr lang="uk-UA" dirty="0" smtClean="0"/>
            <a:t>, О. Я. Савченко та ін. </a:t>
          </a:r>
          <a:endParaRPr lang="uk-UA" dirty="0"/>
        </a:p>
      </dgm:t>
    </dgm:pt>
    <dgm:pt modelId="{E99AD191-55C8-48CB-B147-982E88C08091}" type="parTrans" cxnId="{7760AFBA-68BC-4584-8E9D-115BB4B071A8}">
      <dgm:prSet/>
      <dgm:spPr/>
      <dgm:t>
        <a:bodyPr/>
        <a:lstStyle/>
        <a:p>
          <a:endParaRPr lang="uk-UA"/>
        </a:p>
      </dgm:t>
    </dgm:pt>
    <dgm:pt modelId="{B65DA188-4AF5-4A8A-9379-B1A3944F5E0A}" type="sibTrans" cxnId="{7760AFBA-68BC-4584-8E9D-115BB4B071A8}">
      <dgm:prSet/>
      <dgm:spPr/>
      <dgm:t>
        <a:bodyPr/>
        <a:lstStyle/>
        <a:p>
          <a:endParaRPr lang="uk-UA"/>
        </a:p>
      </dgm:t>
    </dgm:pt>
    <dgm:pt modelId="{80DEC229-2E9B-47E6-9740-B9143457D337}">
      <dgm:prSet phldrT="[Текст]"/>
      <dgm:spPr/>
      <dgm:t>
        <a:bodyPr/>
        <a:lstStyle/>
        <a:p>
          <a:r>
            <a:rPr lang="uk-UA" dirty="0" smtClean="0"/>
            <a:t>Повна інтеграція – це інтегрування змісту різних навчальних дисциплін</a:t>
          </a:r>
          <a:endParaRPr lang="uk-UA" dirty="0"/>
        </a:p>
      </dgm:t>
    </dgm:pt>
    <dgm:pt modelId="{88771746-4ED7-4A85-8A5C-0C82AD3F6C44}" type="parTrans" cxnId="{F2654C11-182D-4313-B139-13643ADA1FD7}">
      <dgm:prSet/>
      <dgm:spPr/>
      <dgm:t>
        <a:bodyPr/>
        <a:lstStyle/>
        <a:p>
          <a:endParaRPr lang="uk-UA"/>
        </a:p>
      </dgm:t>
    </dgm:pt>
    <dgm:pt modelId="{7BBE74CA-8E2C-4FC5-BB5A-A0A625265DDA}" type="sibTrans" cxnId="{F2654C11-182D-4313-B139-13643ADA1FD7}">
      <dgm:prSet/>
      <dgm:spPr/>
      <dgm:t>
        <a:bodyPr/>
        <a:lstStyle/>
        <a:p>
          <a:endParaRPr lang="uk-UA"/>
        </a:p>
      </dgm:t>
    </dgm:pt>
    <dgm:pt modelId="{81CC33FC-2178-48E0-A72E-3D0C83CE59EA}">
      <dgm:prSet phldrT="[Текст]"/>
      <dgm:spPr/>
      <dgm:t>
        <a:bodyPr/>
        <a:lstStyle/>
        <a:p>
          <a:r>
            <a:rPr lang="uk-UA" dirty="0" smtClean="0"/>
            <a:t>Н. І. </a:t>
          </a:r>
          <a:r>
            <a:rPr lang="uk-UA" dirty="0" err="1" smtClean="0"/>
            <a:t>Присяжнюк</a:t>
          </a:r>
          <a:r>
            <a:rPr lang="uk-UA" dirty="0" smtClean="0"/>
            <a:t>, О. Я. Савченко, М. М. </a:t>
          </a:r>
          <a:r>
            <a:rPr lang="uk-UA" dirty="0" err="1" smtClean="0"/>
            <a:t>Фіцула</a:t>
          </a:r>
          <a:r>
            <a:rPr lang="uk-UA" dirty="0" smtClean="0"/>
            <a:t> та ін.</a:t>
          </a:r>
          <a:endParaRPr lang="uk-UA" dirty="0"/>
        </a:p>
      </dgm:t>
    </dgm:pt>
    <dgm:pt modelId="{C7DF8519-CF4B-4132-8582-7CECEE7D6AAE}" type="parTrans" cxnId="{53302A15-C11F-4E17-828B-FBF410BA5699}">
      <dgm:prSet/>
      <dgm:spPr/>
      <dgm:t>
        <a:bodyPr/>
        <a:lstStyle/>
        <a:p>
          <a:endParaRPr lang="uk-UA"/>
        </a:p>
      </dgm:t>
    </dgm:pt>
    <dgm:pt modelId="{ECF19F2B-D286-46BB-9E2C-3F780D8EB52B}" type="sibTrans" cxnId="{53302A15-C11F-4E17-828B-FBF410BA5699}">
      <dgm:prSet/>
      <dgm:spPr/>
      <dgm:t>
        <a:bodyPr/>
        <a:lstStyle/>
        <a:p>
          <a:endParaRPr lang="uk-UA"/>
        </a:p>
      </dgm:t>
    </dgm:pt>
    <dgm:pt modelId="{F34BAD1D-1457-461D-A23D-388541089B88}">
      <dgm:prSet phldrT="[Текст]"/>
      <dgm:spPr/>
      <dgm:t>
        <a:bodyPr/>
        <a:lstStyle/>
        <a:p>
          <a:r>
            <a:rPr lang="uk-UA" dirty="0" smtClean="0"/>
            <a:t>Тематична інтеграція – інтегрування навчального матеріалу з різних дисциплін для опрацювання значущих наскрізних тем</a:t>
          </a:r>
          <a:endParaRPr lang="uk-UA" dirty="0"/>
        </a:p>
      </dgm:t>
    </dgm:pt>
    <dgm:pt modelId="{35636D08-5C56-44F3-B820-BF6D2F085099}" type="parTrans" cxnId="{ECD77289-FB0D-4330-A1E0-9876F956E466}">
      <dgm:prSet/>
      <dgm:spPr/>
      <dgm:t>
        <a:bodyPr/>
        <a:lstStyle/>
        <a:p>
          <a:endParaRPr lang="uk-UA"/>
        </a:p>
      </dgm:t>
    </dgm:pt>
    <dgm:pt modelId="{C4B63A2B-4D33-4F97-B240-E684B82176E6}" type="sibTrans" cxnId="{ECD77289-FB0D-4330-A1E0-9876F956E466}">
      <dgm:prSet/>
      <dgm:spPr/>
      <dgm:t>
        <a:bodyPr/>
        <a:lstStyle/>
        <a:p>
          <a:endParaRPr lang="uk-UA"/>
        </a:p>
      </dgm:t>
    </dgm:pt>
    <dgm:pt modelId="{77CFB7A9-CE8E-40E6-A142-860EE2025F86}">
      <dgm:prSet phldrT="[Текст]"/>
      <dgm:spPr/>
      <dgm:t>
        <a:bodyPr/>
        <a:lstStyle/>
        <a:p>
          <a:r>
            <a:rPr lang="uk-UA" dirty="0" smtClean="0"/>
            <a:t>Н. І. </a:t>
          </a:r>
          <a:r>
            <a:rPr lang="uk-UA" dirty="0" err="1" smtClean="0"/>
            <a:t>Присяжнюк</a:t>
          </a:r>
          <a:r>
            <a:rPr lang="uk-UA" dirty="0" smtClean="0"/>
            <a:t>, О. Я. Савченко та ін.</a:t>
          </a:r>
          <a:endParaRPr lang="uk-UA" dirty="0"/>
        </a:p>
      </dgm:t>
    </dgm:pt>
    <dgm:pt modelId="{12E5868D-BA4E-4CE2-BDED-5F8CA784C94D}" type="parTrans" cxnId="{A6873086-294F-4AE3-8306-DB46177AFA67}">
      <dgm:prSet/>
      <dgm:spPr/>
      <dgm:t>
        <a:bodyPr/>
        <a:lstStyle/>
        <a:p>
          <a:endParaRPr lang="uk-UA"/>
        </a:p>
      </dgm:t>
    </dgm:pt>
    <dgm:pt modelId="{95BC8420-28B8-4CC0-BE8B-7DD358280EB6}" type="sibTrans" cxnId="{A6873086-294F-4AE3-8306-DB46177AFA67}">
      <dgm:prSet/>
      <dgm:spPr/>
      <dgm:t>
        <a:bodyPr/>
        <a:lstStyle/>
        <a:p>
          <a:endParaRPr lang="uk-UA"/>
        </a:p>
      </dgm:t>
    </dgm:pt>
    <dgm:pt modelId="{F4E960F1-78AA-4831-A6BE-BC58B14BC3DF}">
      <dgm:prSet phldrT="[Текст]"/>
      <dgm:spPr/>
      <dgm:t>
        <a:bodyPr/>
        <a:lstStyle/>
        <a:p>
          <a:r>
            <a:rPr lang="uk-UA" dirty="0" smtClean="0"/>
            <a:t>Інтеграція видів освітньої діяльності школярів – інтегрування відмінних між собою видів діяльності, які підпорядковуються одній темі</a:t>
          </a:r>
          <a:endParaRPr lang="uk-UA" dirty="0"/>
        </a:p>
      </dgm:t>
    </dgm:pt>
    <dgm:pt modelId="{F830E2A3-3002-4BC7-A440-CDF32651E3C4}" type="parTrans" cxnId="{61EAED55-31B5-46CE-A16B-6C359B81F367}">
      <dgm:prSet/>
      <dgm:spPr/>
      <dgm:t>
        <a:bodyPr/>
        <a:lstStyle/>
        <a:p>
          <a:endParaRPr lang="uk-UA"/>
        </a:p>
      </dgm:t>
    </dgm:pt>
    <dgm:pt modelId="{610A2825-5D74-44B7-945B-D966849EBB15}" type="sibTrans" cxnId="{61EAED55-31B5-46CE-A16B-6C359B81F367}">
      <dgm:prSet/>
      <dgm:spPr/>
      <dgm:t>
        <a:bodyPr/>
        <a:lstStyle/>
        <a:p>
          <a:endParaRPr lang="uk-UA"/>
        </a:p>
      </dgm:t>
    </dgm:pt>
    <dgm:pt modelId="{1022BB67-9040-47E0-AF6B-3A2B95BA83B2}" type="pres">
      <dgm:prSet presAssocID="{7DAB8317-FA42-4EDC-8275-B78F254BC1C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09315F18-9E2B-4543-AE74-43407AEC6EAD}" type="pres">
      <dgm:prSet presAssocID="{F7F7DFCE-98FF-45BB-BA6E-CA1C5771FEAF}" presName="parenttextcomposite" presStyleCnt="0"/>
      <dgm:spPr/>
    </dgm:pt>
    <dgm:pt modelId="{16A7753F-3627-46BA-886E-65B5AE4E9375}" type="pres">
      <dgm:prSet presAssocID="{F7F7DFCE-98FF-45BB-BA6E-CA1C5771FEA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8A74D3-6C89-4296-A27A-29ED2C58BF2F}" type="pres">
      <dgm:prSet presAssocID="{F7F7DFCE-98FF-45BB-BA6E-CA1C5771FEAF}" presName="composite" presStyleCnt="0"/>
      <dgm:spPr/>
    </dgm:pt>
    <dgm:pt modelId="{B148A13D-C7B3-43BC-9433-56E5CCDC9786}" type="pres">
      <dgm:prSet presAssocID="{F7F7DFCE-98FF-45BB-BA6E-CA1C5771FEAF}" presName="chevron1" presStyleLbl="alignNode1" presStyleIdx="0" presStyleCnt="21"/>
      <dgm:spPr/>
    </dgm:pt>
    <dgm:pt modelId="{9C51F618-8176-43BB-A70B-47E69F56CD1E}" type="pres">
      <dgm:prSet presAssocID="{F7F7DFCE-98FF-45BB-BA6E-CA1C5771FEAF}" presName="chevron2" presStyleLbl="alignNode1" presStyleIdx="1" presStyleCnt="21"/>
      <dgm:spPr/>
    </dgm:pt>
    <dgm:pt modelId="{AFAC1704-A76E-4DDB-8DDB-76A93A4F7300}" type="pres">
      <dgm:prSet presAssocID="{F7F7DFCE-98FF-45BB-BA6E-CA1C5771FEAF}" presName="chevron3" presStyleLbl="alignNode1" presStyleIdx="2" presStyleCnt="21"/>
      <dgm:spPr/>
    </dgm:pt>
    <dgm:pt modelId="{19B3DF37-A6FE-4246-9277-0823C987B1AA}" type="pres">
      <dgm:prSet presAssocID="{F7F7DFCE-98FF-45BB-BA6E-CA1C5771FEAF}" presName="chevron4" presStyleLbl="alignNode1" presStyleIdx="3" presStyleCnt="21"/>
      <dgm:spPr/>
    </dgm:pt>
    <dgm:pt modelId="{0F57D807-2D84-4103-9A10-EAEE8B737A4E}" type="pres">
      <dgm:prSet presAssocID="{F7F7DFCE-98FF-45BB-BA6E-CA1C5771FEAF}" presName="chevron5" presStyleLbl="alignNode1" presStyleIdx="4" presStyleCnt="21"/>
      <dgm:spPr/>
    </dgm:pt>
    <dgm:pt modelId="{0BA54433-4576-4C9F-9F38-91D6F8BF6BA7}" type="pres">
      <dgm:prSet presAssocID="{F7F7DFCE-98FF-45BB-BA6E-CA1C5771FEAF}" presName="chevron6" presStyleLbl="alignNode1" presStyleIdx="5" presStyleCnt="21"/>
      <dgm:spPr/>
    </dgm:pt>
    <dgm:pt modelId="{DFFEAE53-2237-4457-BDE1-46C6B8BD22C9}" type="pres">
      <dgm:prSet presAssocID="{F7F7DFCE-98FF-45BB-BA6E-CA1C5771FEAF}" presName="chevron7" presStyleLbl="alignNode1" presStyleIdx="6" presStyleCnt="21"/>
      <dgm:spPr/>
    </dgm:pt>
    <dgm:pt modelId="{6C86D874-60E9-494B-87B6-E0A19795251A}" type="pres">
      <dgm:prSet presAssocID="{F7F7DFCE-98FF-45BB-BA6E-CA1C5771FEA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79DDA4-4137-4793-8EF1-01719DCD6106}" type="pres">
      <dgm:prSet presAssocID="{B65DA188-4AF5-4A8A-9379-B1A3944F5E0A}" presName="sibTrans" presStyleCnt="0"/>
      <dgm:spPr/>
    </dgm:pt>
    <dgm:pt modelId="{1701AC45-952B-4461-8256-61BC3FD8FDC6}" type="pres">
      <dgm:prSet presAssocID="{81CC33FC-2178-48E0-A72E-3D0C83CE59EA}" presName="parenttextcomposite" presStyleCnt="0"/>
      <dgm:spPr/>
    </dgm:pt>
    <dgm:pt modelId="{7C5D9824-EDDD-4FC4-A2A4-81AD25D78FD6}" type="pres">
      <dgm:prSet presAssocID="{81CC33FC-2178-48E0-A72E-3D0C83CE59E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B64055-B5A3-4221-8716-717044307516}" type="pres">
      <dgm:prSet presAssocID="{81CC33FC-2178-48E0-A72E-3D0C83CE59EA}" presName="composite" presStyleCnt="0"/>
      <dgm:spPr/>
    </dgm:pt>
    <dgm:pt modelId="{75DE93F3-FDC1-454B-897C-5BE2E7E34672}" type="pres">
      <dgm:prSet presAssocID="{81CC33FC-2178-48E0-A72E-3D0C83CE59EA}" presName="chevron1" presStyleLbl="alignNode1" presStyleIdx="7" presStyleCnt="21"/>
      <dgm:spPr/>
    </dgm:pt>
    <dgm:pt modelId="{59699D7C-29AF-4EF8-B90B-B068C6DAF8FD}" type="pres">
      <dgm:prSet presAssocID="{81CC33FC-2178-48E0-A72E-3D0C83CE59EA}" presName="chevron2" presStyleLbl="alignNode1" presStyleIdx="8" presStyleCnt="21"/>
      <dgm:spPr/>
    </dgm:pt>
    <dgm:pt modelId="{EBDA1FD3-3C23-44BE-9672-8DB7EADE711B}" type="pres">
      <dgm:prSet presAssocID="{81CC33FC-2178-48E0-A72E-3D0C83CE59EA}" presName="chevron3" presStyleLbl="alignNode1" presStyleIdx="9" presStyleCnt="21"/>
      <dgm:spPr/>
    </dgm:pt>
    <dgm:pt modelId="{F5C411F2-76F4-4695-A6A1-265A317C0A1E}" type="pres">
      <dgm:prSet presAssocID="{81CC33FC-2178-48E0-A72E-3D0C83CE59EA}" presName="chevron4" presStyleLbl="alignNode1" presStyleIdx="10" presStyleCnt="21"/>
      <dgm:spPr/>
    </dgm:pt>
    <dgm:pt modelId="{F97FD6D6-DC98-4E32-BA7C-E990D7B14288}" type="pres">
      <dgm:prSet presAssocID="{81CC33FC-2178-48E0-A72E-3D0C83CE59EA}" presName="chevron5" presStyleLbl="alignNode1" presStyleIdx="11" presStyleCnt="21"/>
      <dgm:spPr/>
    </dgm:pt>
    <dgm:pt modelId="{487C552D-FF9B-4707-AA38-1F18A4FB4412}" type="pres">
      <dgm:prSet presAssocID="{81CC33FC-2178-48E0-A72E-3D0C83CE59EA}" presName="chevron6" presStyleLbl="alignNode1" presStyleIdx="12" presStyleCnt="21"/>
      <dgm:spPr/>
    </dgm:pt>
    <dgm:pt modelId="{F53A22FB-F558-4460-83E5-882B0DF27830}" type="pres">
      <dgm:prSet presAssocID="{81CC33FC-2178-48E0-A72E-3D0C83CE59EA}" presName="chevron7" presStyleLbl="alignNode1" presStyleIdx="13" presStyleCnt="21"/>
      <dgm:spPr/>
    </dgm:pt>
    <dgm:pt modelId="{731A171F-14AB-49F5-8D7D-CA6DE0ADB840}" type="pres">
      <dgm:prSet presAssocID="{81CC33FC-2178-48E0-A72E-3D0C83CE59E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C64272-003B-493F-99FD-34290EEA00E4}" type="pres">
      <dgm:prSet presAssocID="{ECF19F2B-D286-46BB-9E2C-3F780D8EB52B}" presName="sibTrans" presStyleCnt="0"/>
      <dgm:spPr/>
    </dgm:pt>
    <dgm:pt modelId="{141AB6E8-3959-459C-9B76-80233B8451CC}" type="pres">
      <dgm:prSet presAssocID="{77CFB7A9-CE8E-40E6-A142-860EE2025F86}" presName="parenttextcomposite" presStyleCnt="0"/>
      <dgm:spPr/>
    </dgm:pt>
    <dgm:pt modelId="{942707B4-DC59-42F1-84E4-32CC6B863CF9}" type="pres">
      <dgm:prSet presAssocID="{77CFB7A9-CE8E-40E6-A142-860EE2025F8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324D04-2424-46C1-A95B-EE7E079E1792}" type="pres">
      <dgm:prSet presAssocID="{77CFB7A9-CE8E-40E6-A142-860EE2025F86}" presName="composite" presStyleCnt="0"/>
      <dgm:spPr/>
    </dgm:pt>
    <dgm:pt modelId="{03DE080A-97A1-4FEA-B9ED-13E70B9770DE}" type="pres">
      <dgm:prSet presAssocID="{77CFB7A9-CE8E-40E6-A142-860EE2025F86}" presName="chevron1" presStyleLbl="alignNode1" presStyleIdx="14" presStyleCnt="21"/>
      <dgm:spPr/>
    </dgm:pt>
    <dgm:pt modelId="{51A99BC7-36B7-45C1-9440-047A4F681EDF}" type="pres">
      <dgm:prSet presAssocID="{77CFB7A9-CE8E-40E6-A142-860EE2025F86}" presName="chevron2" presStyleLbl="alignNode1" presStyleIdx="15" presStyleCnt="21"/>
      <dgm:spPr/>
    </dgm:pt>
    <dgm:pt modelId="{9FA1EE6B-0A02-4F56-8D0B-113BF9D8D8EE}" type="pres">
      <dgm:prSet presAssocID="{77CFB7A9-CE8E-40E6-A142-860EE2025F86}" presName="chevron3" presStyleLbl="alignNode1" presStyleIdx="16" presStyleCnt="21"/>
      <dgm:spPr/>
    </dgm:pt>
    <dgm:pt modelId="{8295FAFB-70AC-43E5-BFBB-C120B412BDB3}" type="pres">
      <dgm:prSet presAssocID="{77CFB7A9-CE8E-40E6-A142-860EE2025F86}" presName="chevron4" presStyleLbl="alignNode1" presStyleIdx="17" presStyleCnt="21"/>
      <dgm:spPr/>
    </dgm:pt>
    <dgm:pt modelId="{AF3392F1-0676-4581-BDE6-EFA07C933596}" type="pres">
      <dgm:prSet presAssocID="{77CFB7A9-CE8E-40E6-A142-860EE2025F86}" presName="chevron5" presStyleLbl="alignNode1" presStyleIdx="18" presStyleCnt="21"/>
      <dgm:spPr/>
    </dgm:pt>
    <dgm:pt modelId="{3DA763BF-65F4-48DB-8D56-D3B2E62BACB5}" type="pres">
      <dgm:prSet presAssocID="{77CFB7A9-CE8E-40E6-A142-860EE2025F86}" presName="chevron6" presStyleLbl="alignNode1" presStyleIdx="19" presStyleCnt="21"/>
      <dgm:spPr/>
    </dgm:pt>
    <dgm:pt modelId="{65FC1A5B-DFBD-4D25-85C3-2EDFF2EC533D}" type="pres">
      <dgm:prSet presAssocID="{77CFB7A9-CE8E-40E6-A142-860EE2025F86}" presName="chevron7" presStyleLbl="alignNode1" presStyleIdx="20" presStyleCnt="21"/>
      <dgm:spPr/>
    </dgm:pt>
    <dgm:pt modelId="{204C5460-FD89-4C2C-8126-9C7E39D61B45}" type="pres">
      <dgm:prSet presAssocID="{77CFB7A9-CE8E-40E6-A142-860EE2025F8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810A13-FC9F-4184-A2C1-8F8834E05CE3}" type="presOf" srcId="{F34BAD1D-1457-461D-A23D-388541089B88}" destId="{731A171F-14AB-49F5-8D7D-CA6DE0ADB840}" srcOrd="0" destOrd="0" presId="urn:microsoft.com/office/officeart/2008/layout/VerticalAccentList"/>
    <dgm:cxn modelId="{F2654C11-182D-4313-B139-13643ADA1FD7}" srcId="{F7F7DFCE-98FF-45BB-BA6E-CA1C5771FEAF}" destId="{80DEC229-2E9B-47E6-9740-B9143457D337}" srcOrd="0" destOrd="0" parTransId="{88771746-4ED7-4A85-8A5C-0C82AD3F6C44}" sibTransId="{7BBE74CA-8E2C-4FC5-BB5A-A0A625265DDA}"/>
    <dgm:cxn modelId="{6ABFDD7A-9D3A-4998-9395-A9698AE53E17}" type="presOf" srcId="{80DEC229-2E9B-47E6-9740-B9143457D337}" destId="{6C86D874-60E9-494B-87B6-E0A19795251A}" srcOrd="0" destOrd="0" presId="urn:microsoft.com/office/officeart/2008/layout/VerticalAccentList"/>
    <dgm:cxn modelId="{A6873086-294F-4AE3-8306-DB46177AFA67}" srcId="{7DAB8317-FA42-4EDC-8275-B78F254BC1C4}" destId="{77CFB7A9-CE8E-40E6-A142-860EE2025F86}" srcOrd="2" destOrd="0" parTransId="{12E5868D-BA4E-4CE2-BDED-5F8CA784C94D}" sibTransId="{95BC8420-28B8-4CC0-BE8B-7DD358280EB6}"/>
    <dgm:cxn modelId="{53302A15-C11F-4E17-828B-FBF410BA5699}" srcId="{7DAB8317-FA42-4EDC-8275-B78F254BC1C4}" destId="{81CC33FC-2178-48E0-A72E-3D0C83CE59EA}" srcOrd="1" destOrd="0" parTransId="{C7DF8519-CF4B-4132-8582-7CECEE7D6AAE}" sibTransId="{ECF19F2B-D286-46BB-9E2C-3F780D8EB52B}"/>
    <dgm:cxn modelId="{AEF1A01A-2C68-4C63-96D7-C867B07DD2E8}" type="presOf" srcId="{81CC33FC-2178-48E0-A72E-3D0C83CE59EA}" destId="{7C5D9824-EDDD-4FC4-A2A4-81AD25D78FD6}" srcOrd="0" destOrd="0" presId="urn:microsoft.com/office/officeart/2008/layout/VerticalAccentList"/>
    <dgm:cxn modelId="{7E3CD5E5-A6AA-4D8F-A5A2-AAD6DA7B189A}" type="presOf" srcId="{77CFB7A9-CE8E-40E6-A142-860EE2025F86}" destId="{942707B4-DC59-42F1-84E4-32CC6B863CF9}" srcOrd="0" destOrd="0" presId="urn:microsoft.com/office/officeart/2008/layout/VerticalAccentList"/>
    <dgm:cxn modelId="{ECD77289-FB0D-4330-A1E0-9876F956E466}" srcId="{81CC33FC-2178-48E0-A72E-3D0C83CE59EA}" destId="{F34BAD1D-1457-461D-A23D-388541089B88}" srcOrd="0" destOrd="0" parTransId="{35636D08-5C56-44F3-B820-BF6D2F085099}" sibTransId="{C4B63A2B-4D33-4F97-B240-E684B82176E6}"/>
    <dgm:cxn modelId="{61EAED55-31B5-46CE-A16B-6C359B81F367}" srcId="{77CFB7A9-CE8E-40E6-A142-860EE2025F86}" destId="{F4E960F1-78AA-4831-A6BE-BC58B14BC3DF}" srcOrd="0" destOrd="0" parTransId="{F830E2A3-3002-4BC7-A440-CDF32651E3C4}" sibTransId="{610A2825-5D74-44B7-945B-D966849EBB15}"/>
    <dgm:cxn modelId="{234EC26A-7024-4865-AAAC-A5EA60552FD8}" type="presOf" srcId="{F4E960F1-78AA-4831-A6BE-BC58B14BC3DF}" destId="{204C5460-FD89-4C2C-8126-9C7E39D61B45}" srcOrd="0" destOrd="0" presId="urn:microsoft.com/office/officeart/2008/layout/VerticalAccentList"/>
    <dgm:cxn modelId="{7760AFBA-68BC-4584-8E9D-115BB4B071A8}" srcId="{7DAB8317-FA42-4EDC-8275-B78F254BC1C4}" destId="{F7F7DFCE-98FF-45BB-BA6E-CA1C5771FEAF}" srcOrd="0" destOrd="0" parTransId="{E99AD191-55C8-48CB-B147-982E88C08091}" sibTransId="{B65DA188-4AF5-4A8A-9379-B1A3944F5E0A}"/>
    <dgm:cxn modelId="{537E81BA-CA80-4CFF-82D4-C410F1B0EBCA}" type="presOf" srcId="{F7F7DFCE-98FF-45BB-BA6E-CA1C5771FEAF}" destId="{16A7753F-3627-46BA-886E-65B5AE4E9375}" srcOrd="0" destOrd="0" presId="urn:microsoft.com/office/officeart/2008/layout/VerticalAccentList"/>
    <dgm:cxn modelId="{A7FA71B2-1EF0-40EB-8B63-2535E5738ACD}" type="presOf" srcId="{7DAB8317-FA42-4EDC-8275-B78F254BC1C4}" destId="{1022BB67-9040-47E0-AF6B-3A2B95BA83B2}" srcOrd="0" destOrd="0" presId="urn:microsoft.com/office/officeart/2008/layout/VerticalAccentList"/>
    <dgm:cxn modelId="{543C4C32-2C0C-452F-B86F-4471761CB941}" type="presParOf" srcId="{1022BB67-9040-47E0-AF6B-3A2B95BA83B2}" destId="{09315F18-9E2B-4543-AE74-43407AEC6EAD}" srcOrd="0" destOrd="0" presId="urn:microsoft.com/office/officeart/2008/layout/VerticalAccentList"/>
    <dgm:cxn modelId="{4E1FFE70-5F8B-46AD-8D8F-35731FE966AE}" type="presParOf" srcId="{09315F18-9E2B-4543-AE74-43407AEC6EAD}" destId="{16A7753F-3627-46BA-886E-65B5AE4E9375}" srcOrd="0" destOrd="0" presId="urn:microsoft.com/office/officeart/2008/layout/VerticalAccentList"/>
    <dgm:cxn modelId="{69EB5D52-7599-42C5-9057-BFB4C13A9FF9}" type="presParOf" srcId="{1022BB67-9040-47E0-AF6B-3A2B95BA83B2}" destId="{8A8A74D3-6C89-4296-A27A-29ED2C58BF2F}" srcOrd="1" destOrd="0" presId="urn:microsoft.com/office/officeart/2008/layout/VerticalAccentList"/>
    <dgm:cxn modelId="{EED47425-876C-48DF-AFC3-AD067B093A9F}" type="presParOf" srcId="{8A8A74D3-6C89-4296-A27A-29ED2C58BF2F}" destId="{B148A13D-C7B3-43BC-9433-56E5CCDC9786}" srcOrd="0" destOrd="0" presId="urn:microsoft.com/office/officeart/2008/layout/VerticalAccentList"/>
    <dgm:cxn modelId="{B252030F-FE1D-4D37-A036-48749A5A97E3}" type="presParOf" srcId="{8A8A74D3-6C89-4296-A27A-29ED2C58BF2F}" destId="{9C51F618-8176-43BB-A70B-47E69F56CD1E}" srcOrd="1" destOrd="0" presId="urn:microsoft.com/office/officeart/2008/layout/VerticalAccentList"/>
    <dgm:cxn modelId="{5C964065-540F-44B4-8ABE-E53E07C158D0}" type="presParOf" srcId="{8A8A74D3-6C89-4296-A27A-29ED2C58BF2F}" destId="{AFAC1704-A76E-4DDB-8DDB-76A93A4F7300}" srcOrd="2" destOrd="0" presId="urn:microsoft.com/office/officeart/2008/layout/VerticalAccentList"/>
    <dgm:cxn modelId="{E9352FA6-2D90-43BE-8DA4-243FE102CACB}" type="presParOf" srcId="{8A8A74D3-6C89-4296-A27A-29ED2C58BF2F}" destId="{19B3DF37-A6FE-4246-9277-0823C987B1AA}" srcOrd="3" destOrd="0" presId="urn:microsoft.com/office/officeart/2008/layout/VerticalAccentList"/>
    <dgm:cxn modelId="{1B5135C9-38DE-4B4C-8DFD-ED43497BFE86}" type="presParOf" srcId="{8A8A74D3-6C89-4296-A27A-29ED2C58BF2F}" destId="{0F57D807-2D84-4103-9A10-EAEE8B737A4E}" srcOrd="4" destOrd="0" presId="urn:microsoft.com/office/officeart/2008/layout/VerticalAccentList"/>
    <dgm:cxn modelId="{6B5BB508-C18A-42F5-B626-869CB51A488F}" type="presParOf" srcId="{8A8A74D3-6C89-4296-A27A-29ED2C58BF2F}" destId="{0BA54433-4576-4C9F-9F38-91D6F8BF6BA7}" srcOrd="5" destOrd="0" presId="urn:microsoft.com/office/officeart/2008/layout/VerticalAccentList"/>
    <dgm:cxn modelId="{A13E7DCF-465F-4DDC-9444-A9AC0908C1E3}" type="presParOf" srcId="{8A8A74D3-6C89-4296-A27A-29ED2C58BF2F}" destId="{DFFEAE53-2237-4457-BDE1-46C6B8BD22C9}" srcOrd="6" destOrd="0" presId="urn:microsoft.com/office/officeart/2008/layout/VerticalAccentList"/>
    <dgm:cxn modelId="{8A0E867D-2C3C-4795-BF9F-3E32DA3EE3DD}" type="presParOf" srcId="{8A8A74D3-6C89-4296-A27A-29ED2C58BF2F}" destId="{6C86D874-60E9-494B-87B6-E0A19795251A}" srcOrd="7" destOrd="0" presId="urn:microsoft.com/office/officeart/2008/layout/VerticalAccentList"/>
    <dgm:cxn modelId="{8D718338-267D-455A-97DE-4B723DA2604E}" type="presParOf" srcId="{1022BB67-9040-47E0-AF6B-3A2B95BA83B2}" destId="{7879DDA4-4137-4793-8EF1-01719DCD6106}" srcOrd="2" destOrd="0" presId="urn:microsoft.com/office/officeart/2008/layout/VerticalAccentList"/>
    <dgm:cxn modelId="{A9E44915-0537-4B5A-9F47-8856D09A093A}" type="presParOf" srcId="{1022BB67-9040-47E0-AF6B-3A2B95BA83B2}" destId="{1701AC45-952B-4461-8256-61BC3FD8FDC6}" srcOrd="3" destOrd="0" presId="urn:microsoft.com/office/officeart/2008/layout/VerticalAccentList"/>
    <dgm:cxn modelId="{A7755D4D-19BE-44B8-A681-D5B3658AFA85}" type="presParOf" srcId="{1701AC45-952B-4461-8256-61BC3FD8FDC6}" destId="{7C5D9824-EDDD-4FC4-A2A4-81AD25D78FD6}" srcOrd="0" destOrd="0" presId="urn:microsoft.com/office/officeart/2008/layout/VerticalAccentList"/>
    <dgm:cxn modelId="{8C78D6FD-F133-4908-83AF-4C23CBDACEC4}" type="presParOf" srcId="{1022BB67-9040-47E0-AF6B-3A2B95BA83B2}" destId="{05B64055-B5A3-4221-8716-717044307516}" srcOrd="4" destOrd="0" presId="urn:microsoft.com/office/officeart/2008/layout/VerticalAccentList"/>
    <dgm:cxn modelId="{03A091DA-CE33-42C3-9598-9C87E6967956}" type="presParOf" srcId="{05B64055-B5A3-4221-8716-717044307516}" destId="{75DE93F3-FDC1-454B-897C-5BE2E7E34672}" srcOrd="0" destOrd="0" presId="urn:microsoft.com/office/officeart/2008/layout/VerticalAccentList"/>
    <dgm:cxn modelId="{DD9C4B75-C869-47B6-AB47-516F2AB9191E}" type="presParOf" srcId="{05B64055-B5A3-4221-8716-717044307516}" destId="{59699D7C-29AF-4EF8-B90B-B068C6DAF8FD}" srcOrd="1" destOrd="0" presId="urn:microsoft.com/office/officeart/2008/layout/VerticalAccentList"/>
    <dgm:cxn modelId="{F9F550BF-00C5-4C78-9624-1485BEF858E7}" type="presParOf" srcId="{05B64055-B5A3-4221-8716-717044307516}" destId="{EBDA1FD3-3C23-44BE-9672-8DB7EADE711B}" srcOrd="2" destOrd="0" presId="urn:microsoft.com/office/officeart/2008/layout/VerticalAccentList"/>
    <dgm:cxn modelId="{77C191D0-8C90-4168-84E2-4BCA8466065C}" type="presParOf" srcId="{05B64055-B5A3-4221-8716-717044307516}" destId="{F5C411F2-76F4-4695-A6A1-265A317C0A1E}" srcOrd="3" destOrd="0" presId="urn:microsoft.com/office/officeart/2008/layout/VerticalAccentList"/>
    <dgm:cxn modelId="{1E99C657-472D-4093-8515-3DA6DBFA0F05}" type="presParOf" srcId="{05B64055-B5A3-4221-8716-717044307516}" destId="{F97FD6D6-DC98-4E32-BA7C-E990D7B14288}" srcOrd="4" destOrd="0" presId="urn:microsoft.com/office/officeart/2008/layout/VerticalAccentList"/>
    <dgm:cxn modelId="{DEB2BB93-AFD4-499F-9BFF-788990A80223}" type="presParOf" srcId="{05B64055-B5A3-4221-8716-717044307516}" destId="{487C552D-FF9B-4707-AA38-1F18A4FB4412}" srcOrd="5" destOrd="0" presId="urn:microsoft.com/office/officeart/2008/layout/VerticalAccentList"/>
    <dgm:cxn modelId="{E3744E9F-8E28-4F0A-BF01-CEB6832394B7}" type="presParOf" srcId="{05B64055-B5A3-4221-8716-717044307516}" destId="{F53A22FB-F558-4460-83E5-882B0DF27830}" srcOrd="6" destOrd="0" presId="urn:microsoft.com/office/officeart/2008/layout/VerticalAccentList"/>
    <dgm:cxn modelId="{B151C94A-D140-43BB-A23E-EDDAFF6EC391}" type="presParOf" srcId="{05B64055-B5A3-4221-8716-717044307516}" destId="{731A171F-14AB-49F5-8D7D-CA6DE0ADB840}" srcOrd="7" destOrd="0" presId="urn:microsoft.com/office/officeart/2008/layout/VerticalAccentList"/>
    <dgm:cxn modelId="{73BB68D7-386D-4399-8D94-69CEF34E515D}" type="presParOf" srcId="{1022BB67-9040-47E0-AF6B-3A2B95BA83B2}" destId="{6FC64272-003B-493F-99FD-34290EEA00E4}" srcOrd="5" destOrd="0" presId="urn:microsoft.com/office/officeart/2008/layout/VerticalAccentList"/>
    <dgm:cxn modelId="{300CE5EC-20EF-4307-9FAA-1C0B119C64C0}" type="presParOf" srcId="{1022BB67-9040-47E0-AF6B-3A2B95BA83B2}" destId="{141AB6E8-3959-459C-9B76-80233B8451CC}" srcOrd="6" destOrd="0" presId="urn:microsoft.com/office/officeart/2008/layout/VerticalAccentList"/>
    <dgm:cxn modelId="{F942DFFD-B45F-4574-9D00-7476EB0B90A3}" type="presParOf" srcId="{141AB6E8-3959-459C-9B76-80233B8451CC}" destId="{942707B4-DC59-42F1-84E4-32CC6B863CF9}" srcOrd="0" destOrd="0" presId="urn:microsoft.com/office/officeart/2008/layout/VerticalAccentList"/>
    <dgm:cxn modelId="{135001FE-34C7-448D-954D-9B89F725AFBA}" type="presParOf" srcId="{1022BB67-9040-47E0-AF6B-3A2B95BA83B2}" destId="{3F324D04-2424-46C1-A95B-EE7E079E1792}" srcOrd="7" destOrd="0" presId="urn:microsoft.com/office/officeart/2008/layout/VerticalAccentList"/>
    <dgm:cxn modelId="{2CE90767-3F0E-4B25-9C6D-C2DE67B7E6E1}" type="presParOf" srcId="{3F324D04-2424-46C1-A95B-EE7E079E1792}" destId="{03DE080A-97A1-4FEA-B9ED-13E70B9770DE}" srcOrd="0" destOrd="0" presId="urn:microsoft.com/office/officeart/2008/layout/VerticalAccentList"/>
    <dgm:cxn modelId="{7BA582B2-DFCF-4062-8DAE-05C8F6B74797}" type="presParOf" srcId="{3F324D04-2424-46C1-A95B-EE7E079E1792}" destId="{51A99BC7-36B7-45C1-9440-047A4F681EDF}" srcOrd="1" destOrd="0" presId="urn:microsoft.com/office/officeart/2008/layout/VerticalAccentList"/>
    <dgm:cxn modelId="{E15A98CA-15C3-4DBA-8B2C-4132AB4B13CB}" type="presParOf" srcId="{3F324D04-2424-46C1-A95B-EE7E079E1792}" destId="{9FA1EE6B-0A02-4F56-8D0B-113BF9D8D8EE}" srcOrd="2" destOrd="0" presId="urn:microsoft.com/office/officeart/2008/layout/VerticalAccentList"/>
    <dgm:cxn modelId="{640BE8CA-6B8F-41CA-9170-F4AE36BBB57C}" type="presParOf" srcId="{3F324D04-2424-46C1-A95B-EE7E079E1792}" destId="{8295FAFB-70AC-43E5-BFBB-C120B412BDB3}" srcOrd="3" destOrd="0" presId="urn:microsoft.com/office/officeart/2008/layout/VerticalAccentList"/>
    <dgm:cxn modelId="{7E9F7A04-DF75-466F-828D-92650286B388}" type="presParOf" srcId="{3F324D04-2424-46C1-A95B-EE7E079E1792}" destId="{AF3392F1-0676-4581-BDE6-EFA07C933596}" srcOrd="4" destOrd="0" presId="urn:microsoft.com/office/officeart/2008/layout/VerticalAccentList"/>
    <dgm:cxn modelId="{C8305B29-0F5F-4EE5-8E16-43145C7AC83C}" type="presParOf" srcId="{3F324D04-2424-46C1-A95B-EE7E079E1792}" destId="{3DA763BF-65F4-48DB-8D56-D3B2E62BACB5}" srcOrd="5" destOrd="0" presId="urn:microsoft.com/office/officeart/2008/layout/VerticalAccentList"/>
    <dgm:cxn modelId="{3AB43A09-98EA-41C5-88D4-222518D4DFE7}" type="presParOf" srcId="{3F324D04-2424-46C1-A95B-EE7E079E1792}" destId="{65FC1A5B-DFBD-4D25-85C3-2EDFF2EC533D}" srcOrd="6" destOrd="0" presId="urn:microsoft.com/office/officeart/2008/layout/VerticalAccentList"/>
    <dgm:cxn modelId="{E7EC2C15-AFC5-472D-9D2E-CDF09B8A0211}" type="presParOf" srcId="{3F324D04-2424-46C1-A95B-EE7E079E1792}" destId="{204C5460-FD89-4C2C-8126-9C7E39D61B4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5E8A35-0DD3-4109-B388-750D596225D9}" type="doc">
      <dgm:prSet loTypeId="urn:microsoft.com/office/officeart/2008/layout/HexagonCluster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2735D68-22D7-4CD0-BCDD-99EFA8E692B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dirty="0" smtClean="0"/>
            <a:t>ФІЗИКА</a:t>
          </a:r>
          <a:endParaRPr lang="uk-UA" dirty="0"/>
        </a:p>
      </dgm:t>
    </dgm:pt>
    <dgm:pt modelId="{AEB60CBA-69F6-4852-B535-6E23E6163F74}" type="sibTrans" cxnId="{6FB731D2-75D0-4439-9008-47F92C4992FE}">
      <dgm:prSet/>
      <dgm:spPr/>
      <dgm:t>
        <a:bodyPr/>
        <a:lstStyle/>
        <a:p>
          <a:endParaRPr lang="uk-UA"/>
        </a:p>
      </dgm:t>
    </dgm:pt>
    <dgm:pt modelId="{B1397225-2FD9-4811-B592-81C4C9B018AD}" type="parTrans" cxnId="{6FB731D2-75D0-4439-9008-47F92C4992FE}">
      <dgm:prSet/>
      <dgm:spPr/>
      <dgm:t>
        <a:bodyPr/>
        <a:lstStyle/>
        <a:p>
          <a:endParaRPr lang="uk-UA"/>
        </a:p>
      </dgm:t>
    </dgm:pt>
    <dgm:pt modelId="{FE99F424-04B3-42B5-852D-5812CDF694CE}">
      <dgm:prSet phldrT="[Текст]"/>
      <dgm:spPr>
        <a:solidFill>
          <a:srgbClr val="0070C0"/>
        </a:solidFill>
      </dgm:spPr>
      <dgm:t>
        <a:bodyPr/>
        <a:lstStyle/>
        <a:p>
          <a:r>
            <a:rPr lang="uk-UA" dirty="0" smtClean="0"/>
            <a:t>ХІМІЯ</a:t>
          </a:r>
          <a:endParaRPr lang="uk-UA" dirty="0"/>
        </a:p>
      </dgm:t>
    </dgm:pt>
    <dgm:pt modelId="{78F8ED5F-7A11-44F8-939C-BA7B646B092C}" type="sibTrans" cxnId="{E9E8C0B2-C4A3-4829-AE97-E9D135B4AC1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uk-UA"/>
        </a:p>
      </dgm:t>
    </dgm:pt>
    <dgm:pt modelId="{E9FD9391-7E5D-4404-ADE3-5FB9D7C1511F}" type="parTrans" cxnId="{E9E8C0B2-C4A3-4829-AE97-E9D135B4AC19}">
      <dgm:prSet/>
      <dgm:spPr/>
      <dgm:t>
        <a:bodyPr/>
        <a:lstStyle/>
        <a:p>
          <a:endParaRPr lang="uk-UA"/>
        </a:p>
      </dgm:t>
    </dgm:pt>
    <dgm:pt modelId="{EA0293B6-E2EA-4DE3-9BED-9F29267AA307}">
      <dgm:prSet/>
      <dgm:spPr>
        <a:solidFill>
          <a:srgbClr val="FFCC66"/>
        </a:solidFill>
      </dgm:spPr>
      <dgm:t>
        <a:bodyPr/>
        <a:lstStyle/>
        <a:p>
          <a:r>
            <a:rPr lang="uk-UA" dirty="0" smtClean="0"/>
            <a:t>БІОЛОГІЯ</a:t>
          </a:r>
          <a:endParaRPr lang="uk-UA" dirty="0"/>
        </a:p>
      </dgm:t>
    </dgm:pt>
    <dgm:pt modelId="{F626761D-65D6-4A79-8679-22AF95870C5A}" type="sibTrans" cxnId="{9670F26C-0758-4568-8C4C-863A83FD868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uk-UA"/>
        </a:p>
      </dgm:t>
    </dgm:pt>
    <dgm:pt modelId="{0B7BCE9F-E403-4657-BB02-2B772E36FA5E}" type="parTrans" cxnId="{9670F26C-0758-4568-8C4C-863A83FD8685}">
      <dgm:prSet/>
      <dgm:spPr/>
      <dgm:t>
        <a:bodyPr/>
        <a:lstStyle/>
        <a:p>
          <a:endParaRPr lang="uk-UA"/>
        </a:p>
      </dgm:t>
    </dgm:pt>
    <dgm:pt modelId="{2B14AF70-77F7-47F6-A0EE-C468078D05E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ЗДОРОВ’Я, БЕЗПЕКА, ДОБРОБУТ</a:t>
          </a:r>
          <a:endParaRPr lang="uk-UA" dirty="0"/>
        </a:p>
      </dgm:t>
    </dgm:pt>
    <dgm:pt modelId="{6CCC4520-42A2-4878-A861-9BB5F29C70A3}" type="sibTrans" cxnId="{F64840FE-1553-479E-9B0A-AF01CCDBD927}">
      <dgm:prSet/>
      <dgm:spPr/>
      <dgm:t>
        <a:bodyPr/>
        <a:lstStyle/>
        <a:p>
          <a:endParaRPr lang="uk-UA"/>
        </a:p>
      </dgm:t>
    </dgm:pt>
    <dgm:pt modelId="{8BDC47DE-7CB7-4FC3-9351-F53F131A9670}" type="parTrans" cxnId="{F64840FE-1553-479E-9B0A-AF01CCDBD927}">
      <dgm:prSet/>
      <dgm:spPr/>
      <dgm:t>
        <a:bodyPr/>
        <a:lstStyle/>
        <a:p>
          <a:endParaRPr lang="uk-UA"/>
        </a:p>
      </dgm:t>
    </dgm:pt>
    <dgm:pt modelId="{5FA7F4DF-CC79-492F-94DE-850FC105AFBE}">
      <dgm:prSet phldrT="[Текст]"/>
      <dgm:spPr/>
      <dgm:t>
        <a:bodyPr/>
        <a:lstStyle/>
        <a:p>
          <a:r>
            <a:rPr lang="uk-UA" dirty="0" smtClean="0"/>
            <a:t>ІНФОРМАТИКА</a:t>
          </a:r>
          <a:endParaRPr lang="uk-UA" dirty="0"/>
        </a:p>
      </dgm:t>
    </dgm:pt>
    <dgm:pt modelId="{40FF334C-2C73-4753-9B6A-B8D0AD17B6BE}" type="sibTrans" cxnId="{5FB52D33-ECF9-4710-9CEB-11D09EAAA7EB}">
      <dgm:prSet/>
      <dgm:spPr/>
      <dgm:t>
        <a:bodyPr/>
        <a:lstStyle/>
        <a:p>
          <a:endParaRPr lang="uk-UA"/>
        </a:p>
      </dgm:t>
    </dgm:pt>
    <dgm:pt modelId="{D951EEA6-6B4F-4C47-9D09-F0D784FBF76E}" type="parTrans" cxnId="{5FB52D33-ECF9-4710-9CEB-11D09EAAA7EB}">
      <dgm:prSet/>
      <dgm:spPr/>
      <dgm:t>
        <a:bodyPr/>
        <a:lstStyle/>
        <a:p>
          <a:endParaRPr lang="uk-UA"/>
        </a:p>
      </dgm:t>
    </dgm:pt>
    <dgm:pt modelId="{AC741757-D8AF-447E-8190-DE322F52E1D6}">
      <dgm:prSet/>
      <dgm:spPr/>
      <dgm:t>
        <a:bodyPr/>
        <a:lstStyle/>
        <a:p>
          <a:r>
            <a:rPr lang="uk-UA" dirty="0" smtClean="0"/>
            <a:t>ЕКОЛОГІЯ</a:t>
          </a:r>
          <a:endParaRPr lang="uk-UA" dirty="0"/>
        </a:p>
      </dgm:t>
    </dgm:pt>
    <dgm:pt modelId="{2B79F984-1F2E-4379-B24B-C46B73FAD794}" type="sibTrans" cxnId="{82F9829B-F441-4888-B2FB-64C1BF4BED5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uk-UA"/>
        </a:p>
      </dgm:t>
    </dgm:pt>
    <dgm:pt modelId="{F4C98C86-A553-41BA-B984-06C94C094C5F}" type="parTrans" cxnId="{82F9829B-F441-4888-B2FB-64C1BF4BED56}">
      <dgm:prSet/>
      <dgm:spPr/>
      <dgm:t>
        <a:bodyPr/>
        <a:lstStyle/>
        <a:p>
          <a:endParaRPr lang="uk-UA"/>
        </a:p>
      </dgm:t>
    </dgm:pt>
    <dgm:pt modelId="{E308A39E-BBDC-42E3-993B-2F5275610A7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dirty="0" smtClean="0"/>
            <a:t>ГЕОГРАФІЯ</a:t>
          </a:r>
          <a:endParaRPr lang="uk-UA" dirty="0" smtClean="0"/>
        </a:p>
      </dgm:t>
    </dgm:pt>
    <dgm:pt modelId="{9382D104-5BB0-4255-B1EB-8668EDDCFEC4}" type="sibTrans" cxnId="{F2990194-00F6-4041-AD4A-8F30CB0666A9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uk-UA"/>
        </a:p>
      </dgm:t>
    </dgm:pt>
    <dgm:pt modelId="{5C508965-8727-4871-A37D-B22AB72272B4}" type="parTrans" cxnId="{F2990194-00F6-4041-AD4A-8F30CB0666A9}">
      <dgm:prSet/>
      <dgm:spPr/>
      <dgm:t>
        <a:bodyPr/>
        <a:lstStyle/>
        <a:p>
          <a:endParaRPr lang="uk-UA"/>
        </a:p>
      </dgm:t>
    </dgm:pt>
    <dgm:pt modelId="{97704B7D-9478-43A7-980A-A55819D779F8}" type="pres">
      <dgm:prSet presAssocID="{B85E8A35-0DD3-4109-B388-750D596225D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uk-UA"/>
        </a:p>
      </dgm:t>
    </dgm:pt>
    <dgm:pt modelId="{60319C3C-820F-4091-BD0C-1D22E0D1CCE3}" type="pres">
      <dgm:prSet presAssocID="{82735D68-22D7-4CD0-BCDD-99EFA8E692B6}" presName="text1" presStyleCnt="0"/>
      <dgm:spPr/>
    </dgm:pt>
    <dgm:pt modelId="{7B652567-E46F-4B95-B71E-B0FDE1F937C7}" type="pres">
      <dgm:prSet presAssocID="{82735D68-22D7-4CD0-BCDD-99EFA8E692B6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9626DF-EED1-4FA2-B134-8FA9D8D77B72}" type="pres">
      <dgm:prSet presAssocID="{82735D68-22D7-4CD0-BCDD-99EFA8E692B6}" presName="textaccent1" presStyleCnt="0"/>
      <dgm:spPr/>
    </dgm:pt>
    <dgm:pt modelId="{A13FACAF-77AA-4521-911F-8D6063BCA137}" type="pres">
      <dgm:prSet presAssocID="{82735D68-22D7-4CD0-BCDD-99EFA8E692B6}" presName="accentRepeatNode" presStyleLbl="solidAlignAcc1" presStyleIdx="0" presStyleCnt="14"/>
      <dgm:spPr>
        <a:solidFill>
          <a:srgbClr val="FFFF00"/>
        </a:solidFill>
      </dgm:spPr>
    </dgm:pt>
    <dgm:pt modelId="{5BF4C896-01A7-46E3-A6B3-C495C02EB4AA}" type="pres">
      <dgm:prSet presAssocID="{AEB60CBA-69F6-4852-B535-6E23E6163F74}" presName="image1" presStyleCnt="0"/>
      <dgm:spPr/>
    </dgm:pt>
    <dgm:pt modelId="{58AFCE77-6FEA-4EE7-AAED-A1B646270235}" type="pres">
      <dgm:prSet presAssocID="{AEB60CBA-69F6-4852-B535-6E23E6163F74}" presName="imageRepeatNode" presStyleLbl="alignAcc1" presStyleIdx="0" presStyleCnt="7"/>
      <dgm:spPr/>
      <dgm:t>
        <a:bodyPr/>
        <a:lstStyle/>
        <a:p>
          <a:endParaRPr lang="uk-UA"/>
        </a:p>
      </dgm:t>
    </dgm:pt>
    <dgm:pt modelId="{FE8E3B6F-E585-4CA6-AC71-2D8B84AC83D7}" type="pres">
      <dgm:prSet presAssocID="{AEB60CBA-69F6-4852-B535-6E23E6163F74}" presName="imageaccent1" presStyleCnt="0"/>
      <dgm:spPr/>
    </dgm:pt>
    <dgm:pt modelId="{3E8DE00B-E3A4-4F25-99CF-6BAF0D1051F4}" type="pres">
      <dgm:prSet presAssocID="{AEB60CBA-69F6-4852-B535-6E23E6163F74}" presName="accentRepeatNode" presStyleLbl="solidAlignAcc1" presStyleIdx="1" presStyleCnt="14"/>
      <dgm:spPr/>
    </dgm:pt>
    <dgm:pt modelId="{3FF3DB8A-6127-4CDB-8CA0-B69E9A494D56}" type="pres">
      <dgm:prSet presAssocID="{5FA7F4DF-CC79-492F-94DE-850FC105AFBE}" presName="text2" presStyleCnt="0"/>
      <dgm:spPr/>
    </dgm:pt>
    <dgm:pt modelId="{D8C15CDD-40A4-4462-AB18-540752AD18BE}" type="pres">
      <dgm:prSet presAssocID="{5FA7F4DF-CC79-492F-94DE-850FC105AFBE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7A1BC8-15E6-4D1B-8366-818B4A292034}" type="pres">
      <dgm:prSet presAssocID="{5FA7F4DF-CC79-492F-94DE-850FC105AFBE}" presName="textaccent2" presStyleCnt="0"/>
      <dgm:spPr/>
    </dgm:pt>
    <dgm:pt modelId="{3868A938-EB76-4ABB-A2FA-0825879E9FCC}" type="pres">
      <dgm:prSet presAssocID="{5FA7F4DF-CC79-492F-94DE-850FC105AFBE}" presName="accentRepeatNode" presStyleLbl="solidAlignAcc1" presStyleIdx="2" presStyleCnt="14"/>
      <dgm:spPr>
        <a:solidFill>
          <a:srgbClr val="FFFF00"/>
        </a:solidFill>
      </dgm:spPr>
    </dgm:pt>
    <dgm:pt modelId="{A8D55EDB-1CEA-40C8-A2BB-EE3B75D59E37}" type="pres">
      <dgm:prSet presAssocID="{40FF334C-2C73-4753-9B6A-B8D0AD17B6BE}" presName="image2" presStyleCnt="0"/>
      <dgm:spPr/>
    </dgm:pt>
    <dgm:pt modelId="{7D9F1FFB-17D3-4441-B18E-EBD14ED2F470}" type="pres">
      <dgm:prSet presAssocID="{40FF334C-2C73-4753-9B6A-B8D0AD17B6BE}" presName="imageRepeatNode" presStyleLbl="alignAcc1" presStyleIdx="1" presStyleCnt="7"/>
      <dgm:spPr/>
      <dgm:t>
        <a:bodyPr/>
        <a:lstStyle/>
        <a:p>
          <a:endParaRPr lang="uk-UA"/>
        </a:p>
      </dgm:t>
    </dgm:pt>
    <dgm:pt modelId="{60DA97C1-0E5B-4C75-BE7F-8DF73DEF6AB6}" type="pres">
      <dgm:prSet presAssocID="{40FF334C-2C73-4753-9B6A-B8D0AD17B6BE}" presName="imageaccent2" presStyleCnt="0"/>
      <dgm:spPr/>
    </dgm:pt>
    <dgm:pt modelId="{5B73BB31-2F4B-4197-B7D1-0C0C9BF954B4}" type="pres">
      <dgm:prSet presAssocID="{40FF334C-2C73-4753-9B6A-B8D0AD17B6BE}" presName="accentRepeatNode" presStyleLbl="solidAlignAcc1" presStyleIdx="3" presStyleCnt="14"/>
      <dgm:spPr/>
    </dgm:pt>
    <dgm:pt modelId="{9D8AFCE1-2B5B-4968-BEAB-BFF7013EFA7B}" type="pres">
      <dgm:prSet presAssocID="{2B14AF70-77F7-47F6-A0EE-C468078D05E9}" presName="text3" presStyleCnt="0"/>
      <dgm:spPr/>
    </dgm:pt>
    <dgm:pt modelId="{C9621BBC-7BF5-45B0-9800-FBBDEEDC29BD}" type="pres">
      <dgm:prSet presAssocID="{2B14AF70-77F7-47F6-A0EE-C468078D05E9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FA0C29-EC2D-4C8A-83D5-ED68AEC2AE5F}" type="pres">
      <dgm:prSet presAssocID="{2B14AF70-77F7-47F6-A0EE-C468078D05E9}" presName="textaccent3" presStyleCnt="0"/>
      <dgm:spPr/>
    </dgm:pt>
    <dgm:pt modelId="{34AD122B-B71A-4FAB-BE5E-B7C8C9E6B6B2}" type="pres">
      <dgm:prSet presAssocID="{2B14AF70-77F7-47F6-A0EE-C468078D05E9}" presName="accentRepeatNode" presStyleLbl="solidAlignAcc1" presStyleIdx="4" presStyleCnt="14"/>
      <dgm:spPr>
        <a:solidFill>
          <a:srgbClr val="00B0F0"/>
        </a:solidFill>
      </dgm:spPr>
    </dgm:pt>
    <dgm:pt modelId="{E4D459BD-A8E2-44ED-8C9A-63EE38209419}" type="pres">
      <dgm:prSet presAssocID="{6CCC4520-42A2-4878-A861-9BB5F29C70A3}" presName="image3" presStyleCnt="0"/>
      <dgm:spPr/>
    </dgm:pt>
    <dgm:pt modelId="{54D9F81C-B68D-4C34-BA9B-7E655C55A5A6}" type="pres">
      <dgm:prSet presAssocID="{6CCC4520-42A2-4878-A861-9BB5F29C70A3}" presName="imageRepeatNode" presStyleLbl="alignAcc1" presStyleIdx="2" presStyleCnt="7"/>
      <dgm:spPr/>
      <dgm:t>
        <a:bodyPr/>
        <a:lstStyle/>
        <a:p>
          <a:endParaRPr lang="uk-UA"/>
        </a:p>
      </dgm:t>
    </dgm:pt>
    <dgm:pt modelId="{3E0AD9E1-1461-4782-B868-41B20949D44E}" type="pres">
      <dgm:prSet presAssocID="{6CCC4520-42A2-4878-A861-9BB5F29C70A3}" presName="imageaccent3" presStyleCnt="0"/>
      <dgm:spPr/>
    </dgm:pt>
    <dgm:pt modelId="{E9DEA677-5972-4F23-9FB6-308D936B8432}" type="pres">
      <dgm:prSet presAssocID="{6CCC4520-42A2-4878-A861-9BB5F29C70A3}" presName="accentRepeatNode" presStyleLbl="solidAlignAcc1" presStyleIdx="5" presStyleCnt="14"/>
      <dgm:spPr/>
    </dgm:pt>
    <dgm:pt modelId="{B4A7CFF2-B140-4947-AAE8-7C5C3F4A962B}" type="pres">
      <dgm:prSet presAssocID="{E308A39E-BBDC-42E3-993B-2F5275610A76}" presName="text4" presStyleCnt="0"/>
      <dgm:spPr/>
    </dgm:pt>
    <dgm:pt modelId="{43C8276E-2AD5-4844-B0F1-F14A748946E9}" type="pres">
      <dgm:prSet presAssocID="{E308A39E-BBDC-42E3-993B-2F5275610A76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294D01-EA44-4E65-B6FE-946BEE9C8A26}" type="pres">
      <dgm:prSet presAssocID="{E308A39E-BBDC-42E3-993B-2F5275610A76}" presName="textaccent4" presStyleCnt="0"/>
      <dgm:spPr/>
    </dgm:pt>
    <dgm:pt modelId="{9FA004E9-3B10-42B8-A3BB-00E5622AF70A}" type="pres">
      <dgm:prSet presAssocID="{E308A39E-BBDC-42E3-993B-2F5275610A76}" presName="accentRepeatNode" presStyleLbl="solidAlignAcc1" presStyleIdx="6" presStyleCnt="14"/>
      <dgm:spPr>
        <a:solidFill>
          <a:srgbClr val="00B0F0"/>
        </a:solidFill>
      </dgm:spPr>
    </dgm:pt>
    <dgm:pt modelId="{49874CF2-18AE-42FC-8DCE-DE3791493810}" type="pres">
      <dgm:prSet presAssocID="{9382D104-5BB0-4255-B1EB-8668EDDCFEC4}" presName="image4" presStyleCnt="0"/>
      <dgm:spPr/>
    </dgm:pt>
    <dgm:pt modelId="{57D94BAC-6F73-4EEF-9336-BE7523AB36EE}" type="pres">
      <dgm:prSet presAssocID="{9382D104-5BB0-4255-B1EB-8668EDDCFEC4}" presName="imageRepeatNode" presStyleLbl="alignAcc1" presStyleIdx="3" presStyleCnt="7"/>
      <dgm:spPr/>
      <dgm:t>
        <a:bodyPr/>
        <a:lstStyle/>
        <a:p>
          <a:endParaRPr lang="uk-UA"/>
        </a:p>
      </dgm:t>
    </dgm:pt>
    <dgm:pt modelId="{FCBA667A-CB51-4D43-9E9B-8F4FC35896C3}" type="pres">
      <dgm:prSet presAssocID="{9382D104-5BB0-4255-B1EB-8668EDDCFEC4}" presName="imageaccent4" presStyleCnt="0"/>
      <dgm:spPr/>
    </dgm:pt>
    <dgm:pt modelId="{2BE200ED-2DD7-49C1-94E6-51488EBF8D5D}" type="pres">
      <dgm:prSet presAssocID="{9382D104-5BB0-4255-B1EB-8668EDDCFEC4}" presName="accentRepeatNode" presStyleLbl="solidAlignAcc1" presStyleIdx="7" presStyleCnt="14"/>
      <dgm:spPr>
        <a:solidFill>
          <a:srgbClr val="FFFF00"/>
        </a:solidFill>
      </dgm:spPr>
    </dgm:pt>
    <dgm:pt modelId="{8B3D2886-AFCA-488B-8749-8A7F03E9623F}" type="pres">
      <dgm:prSet presAssocID="{EA0293B6-E2EA-4DE3-9BED-9F29267AA307}" presName="text5" presStyleCnt="0"/>
      <dgm:spPr/>
    </dgm:pt>
    <dgm:pt modelId="{9A89392A-5838-4F71-84AD-80E38999705C}" type="pres">
      <dgm:prSet presAssocID="{EA0293B6-E2EA-4DE3-9BED-9F29267AA307}" presName="textRepeatNode" presStyleLbl="alignNode1" presStyleIdx="4" presStyleCnt="7" custLinFactX="-72544" custLinFactNeighborX="-100000" custLinFactNeighborY="-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97310F-2078-4B04-8227-B4310501B18B}" type="pres">
      <dgm:prSet presAssocID="{EA0293B6-E2EA-4DE3-9BED-9F29267AA307}" presName="textaccent5" presStyleCnt="0"/>
      <dgm:spPr/>
    </dgm:pt>
    <dgm:pt modelId="{73DC3E8B-C796-4867-AA62-4B78379E19E2}" type="pres">
      <dgm:prSet presAssocID="{EA0293B6-E2EA-4DE3-9BED-9F29267AA307}" presName="accentRepeatNode" presStyleLbl="solidAlignAcc1" presStyleIdx="8" presStyleCnt="14"/>
      <dgm:spPr>
        <a:solidFill>
          <a:srgbClr val="00B0F0"/>
        </a:solidFill>
      </dgm:spPr>
    </dgm:pt>
    <dgm:pt modelId="{CE4F85A3-C3CB-43B7-BD14-01B9881BB74D}" type="pres">
      <dgm:prSet presAssocID="{F626761D-65D6-4A79-8679-22AF95870C5A}" presName="image5" presStyleCnt="0"/>
      <dgm:spPr/>
    </dgm:pt>
    <dgm:pt modelId="{C7D47DA4-7E6A-43AF-89C2-30C6EC7E2807}" type="pres">
      <dgm:prSet presAssocID="{F626761D-65D6-4A79-8679-22AF95870C5A}" presName="imageRepeatNode" presStyleLbl="alignAcc1" presStyleIdx="4" presStyleCnt="7" custLinFactX="-73803" custLinFactY="100000" custLinFactNeighborX="-100000" custLinFactNeighborY="117668"/>
      <dgm:spPr/>
      <dgm:t>
        <a:bodyPr/>
        <a:lstStyle/>
        <a:p>
          <a:endParaRPr lang="uk-UA"/>
        </a:p>
      </dgm:t>
    </dgm:pt>
    <dgm:pt modelId="{E224A48B-4EC7-48C3-AB4E-6691A946F29C}" type="pres">
      <dgm:prSet presAssocID="{F626761D-65D6-4A79-8679-22AF95870C5A}" presName="imageaccent5" presStyleCnt="0"/>
      <dgm:spPr/>
    </dgm:pt>
    <dgm:pt modelId="{1DF29910-DC68-4D8E-A76B-A4BEBC1A99D1}" type="pres">
      <dgm:prSet presAssocID="{F626761D-65D6-4A79-8679-22AF95870C5A}" presName="accentRepeatNode" presStyleLbl="solidAlignAcc1" presStyleIdx="9" presStyleCnt="14"/>
      <dgm:spPr>
        <a:solidFill>
          <a:srgbClr val="FFFF00"/>
        </a:solidFill>
      </dgm:spPr>
    </dgm:pt>
    <dgm:pt modelId="{1F4AA2DC-A995-4AF8-A5B0-3368AD0BD66A}" type="pres">
      <dgm:prSet presAssocID="{FE99F424-04B3-42B5-852D-5812CDF694CE}" presName="text6" presStyleCnt="0"/>
      <dgm:spPr/>
    </dgm:pt>
    <dgm:pt modelId="{9089982E-73B3-4F08-8CC4-59F4CD163AF7}" type="pres">
      <dgm:prSet presAssocID="{FE99F424-04B3-42B5-852D-5812CDF694CE}" presName="textRepeatNode" presStyleLbl="alignNode1" presStyleIdx="5" presStyleCnt="7" custLinFactX="-100000" custLinFactNeighborX="-156655" custLinFactNeighborY="55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FADA3D-295C-474D-B90C-C1DFDA3A86F9}" type="pres">
      <dgm:prSet presAssocID="{FE99F424-04B3-42B5-852D-5812CDF694CE}" presName="textaccent6" presStyleCnt="0"/>
      <dgm:spPr/>
    </dgm:pt>
    <dgm:pt modelId="{36E1FD0B-0B73-48DE-A021-FBF45BEF4D35}" type="pres">
      <dgm:prSet presAssocID="{FE99F424-04B3-42B5-852D-5812CDF694CE}" presName="accentRepeatNode" presStyleLbl="solidAlignAcc1" presStyleIdx="10" presStyleCnt="14"/>
      <dgm:spPr>
        <a:solidFill>
          <a:srgbClr val="00B0F0"/>
        </a:solidFill>
      </dgm:spPr>
    </dgm:pt>
    <dgm:pt modelId="{D3490890-D0D6-41F6-B201-95E14D2A40B7}" type="pres">
      <dgm:prSet presAssocID="{78F8ED5F-7A11-44F8-939C-BA7B646B092C}" presName="image6" presStyleCnt="0"/>
      <dgm:spPr/>
    </dgm:pt>
    <dgm:pt modelId="{84DB989B-A010-4A39-8A32-BD39BAFCE73D}" type="pres">
      <dgm:prSet presAssocID="{78F8ED5F-7A11-44F8-939C-BA7B646B092C}" presName="imageRepeatNode" presStyleLbl="alignAcc1" presStyleIdx="5" presStyleCnt="7" custLinFactX="-147647" custLinFactY="-9397" custLinFactNeighborX="-200000" custLinFactNeighborY="-100000"/>
      <dgm:spPr/>
      <dgm:t>
        <a:bodyPr/>
        <a:lstStyle/>
        <a:p>
          <a:endParaRPr lang="uk-UA"/>
        </a:p>
      </dgm:t>
    </dgm:pt>
    <dgm:pt modelId="{92772F71-9130-4D4B-9605-44E1E915A009}" type="pres">
      <dgm:prSet presAssocID="{78F8ED5F-7A11-44F8-939C-BA7B646B092C}" presName="imageaccent6" presStyleCnt="0"/>
      <dgm:spPr/>
    </dgm:pt>
    <dgm:pt modelId="{DA0D89D5-6496-4662-83F6-EE561AE15F9B}" type="pres">
      <dgm:prSet presAssocID="{78F8ED5F-7A11-44F8-939C-BA7B646B092C}" presName="accentRepeatNode" presStyleLbl="solidAlignAcc1" presStyleIdx="11" presStyleCnt="14"/>
      <dgm:spPr>
        <a:solidFill>
          <a:srgbClr val="FFFF00"/>
        </a:solidFill>
      </dgm:spPr>
    </dgm:pt>
    <dgm:pt modelId="{5D2195EF-8D8E-47CD-A0FF-01BE2F6E15F5}" type="pres">
      <dgm:prSet presAssocID="{AC741757-D8AF-447E-8190-DE322F52E1D6}" presName="text7" presStyleCnt="0"/>
      <dgm:spPr/>
    </dgm:pt>
    <dgm:pt modelId="{D67A0BAB-EF57-4DAC-80C5-2D462A08E112}" type="pres">
      <dgm:prSet presAssocID="{AC741757-D8AF-447E-8190-DE322F52E1D6}" presName="textRepeatNode" presStyleLbl="alignNode1" presStyleIdx="6" presStyleCnt="7" custLinFactNeighborX="85427" custLinFactNeighborY="-55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561ED7-4C55-4684-AA48-BB2D70E4801B}" type="pres">
      <dgm:prSet presAssocID="{AC741757-D8AF-447E-8190-DE322F52E1D6}" presName="textaccent7" presStyleCnt="0"/>
      <dgm:spPr/>
    </dgm:pt>
    <dgm:pt modelId="{11122305-5C5D-4227-9D4C-2EB10A678AC6}" type="pres">
      <dgm:prSet presAssocID="{AC741757-D8AF-447E-8190-DE322F52E1D6}" presName="accentRepeatNode" presStyleLbl="solidAlignAcc1" presStyleIdx="12" presStyleCnt="14"/>
      <dgm:spPr>
        <a:solidFill>
          <a:srgbClr val="FFFF00"/>
        </a:solidFill>
      </dgm:spPr>
    </dgm:pt>
    <dgm:pt modelId="{08315607-C48E-49EF-BA2E-8AE16A507CF9}" type="pres">
      <dgm:prSet presAssocID="{2B79F984-1F2E-4379-B24B-C46B73FAD794}" presName="image7" presStyleCnt="0"/>
      <dgm:spPr/>
    </dgm:pt>
    <dgm:pt modelId="{2ED5E4D5-2E13-4016-AADA-6DE4DD2ED1DC}" type="pres">
      <dgm:prSet presAssocID="{2B79F984-1F2E-4379-B24B-C46B73FAD794}" presName="imageRepeatNode" presStyleLbl="alignAcc1" presStyleIdx="6" presStyleCnt="7" custLinFactY="-100000" custLinFactNeighborX="-86002" custLinFactNeighborY="-175737"/>
      <dgm:spPr/>
      <dgm:t>
        <a:bodyPr/>
        <a:lstStyle/>
        <a:p>
          <a:endParaRPr lang="uk-UA"/>
        </a:p>
      </dgm:t>
    </dgm:pt>
    <dgm:pt modelId="{F2E7889D-492B-4AE8-BEEE-B09DFB79794C}" type="pres">
      <dgm:prSet presAssocID="{2B79F984-1F2E-4379-B24B-C46B73FAD794}" presName="imageaccent7" presStyleCnt="0"/>
      <dgm:spPr/>
    </dgm:pt>
    <dgm:pt modelId="{AE94A3F0-4123-457F-B66E-3099DFD3D33D}" type="pres">
      <dgm:prSet presAssocID="{2B79F984-1F2E-4379-B24B-C46B73FAD794}" presName="accentRepeatNode" presStyleLbl="solidAlignAcc1" presStyleIdx="13" presStyleCnt="14"/>
      <dgm:spPr>
        <a:solidFill>
          <a:srgbClr val="00B0F0"/>
        </a:solidFill>
      </dgm:spPr>
    </dgm:pt>
  </dgm:ptLst>
  <dgm:cxnLst>
    <dgm:cxn modelId="{C39921C4-0DAE-4E82-AFD6-33C6C981AFF4}" type="presOf" srcId="{82735D68-22D7-4CD0-BCDD-99EFA8E692B6}" destId="{7B652567-E46F-4B95-B71E-B0FDE1F937C7}" srcOrd="0" destOrd="0" presId="urn:microsoft.com/office/officeart/2008/layout/HexagonCluster"/>
    <dgm:cxn modelId="{82F9829B-F441-4888-B2FB-64C1BF4BED56}" srcId="{B85E8A35-0DD3-4109-B388-750D596225D9}" destId="{AC741757-D8AF-447E-8190-DE322F52E1D6}" srcOrd="6" destOrd="0" parTransId="{F4C98C86-A553-41BA-B984-06C94C094C5F}" sibTransId="{2B79F984-1F2E-4379-B24B-C46B73FAD794}"/>
    <dgm:cxn modelId="{ABF67B54-D489-46AA-82DF-7AF9E09D1878}" type="presOf" srcId="{EA0293B6-E2EA-4DE3-9BED-9F29267AA307}" destId="{9A89392A-5838-4F71-84AD-80E38999705C}" srcOrd="0" destOrd="0" presId="urn:microsoft.com/office/officeart/2008/layout/HexagonCluster"/>
    <dgm:cxn modelId="{5FB52D33-ECF9-4710-9CEB-11D09EAAA7EB}" srcId="{B85E8A35-0DD3-4109-B388-750D596225D9}" destId="{5FA7F4DF-CC79-492F-94DE-850FC105AFBE}" srcOrd="1" destOrd="0" parTransId="{D951EEA6-6B4F-4C47-9D09-F0D784FBF76E}" sibTransId="{40FF334C-2C73-4753-9B6A-B8D0AD17B6BE}"/>
    <dgm:cxn modelId="{F2990194-00F6-4041-AD4A-8F30CB0666A9}" srcId="{B85E8A35-0DD3-4109-B388-750D596225D9}" destId="{E308A39E-BBDC-42E3-993B-2F5275610A76}" srcOrd="3" destOrd="0" parTransId="{5C508965-8727-4871-A37D-B22AB72272B4}" sibTransId="{9382D104-5BB0-4255-B1EB-8668EDDCFEC4}"/>
    <dgm:cxn modelId="{08B68A36-746B-475D-A90C-F83191FDBC06}" type="presOf" srcId="{2B14AF70-77F7-47F6-A0EE-C468078D05E9}" destId="{C9621BBC-7BF5-45B0-9800-FBBDEEDC29BD}" srcOrd="0" destOrd="0" presId="urn:microsoft.com/office/officeart/2008/layout/HexagonCluster"/>
    <dgm:cxn modelId="{FC5296DA-60AA-4321-BCB6-C58BF2FAA1B1}" type="presOf" srcId="{2B79F984-1F2E-4379-B24B-C46B73FAD794}" destId="{2ED5E4D5-2E13-4016-AADA-6DE4DD2ED1DC}" srcOrd="0" destOrd="0" presId="urn:microsoft.com/office/officeart/2008/layout/HexagonCluster"/>
    <dgm:cxn modelId="{24065B40-9900-413A-8E2E-5DFC7E9B49A9}" type="presOf" srcId="{F626761D-65D6-4A79-8679-22AF95870C5A}" destId="{C7D47DA4-7E6A-43AF-89C2-30C6EC7E2807}" srcOrd="0" destOrd="0" presId="urn:microsoft.com/office/officeart/2008/layout/HexagonCluster"/>
    <dgm:cxn modelId="{BBECC64C-2FCE-425E-A790-613CDBBCC644}" type="presOf" srcId="{E308A39E-BBDC-42E3-993B-2F5275610A76}" destId="{43C8276E-2AD5-4844-B0F1-F14A748946E9}" srcOrd="0" destOrd="0" presId="urn:microsoft.com/office/officeart/2008/layout/HexagonCluster"/>
    <dgm:cxn modelId="{2D2E3BED-11F5-4F4D-A1C0-87645DF730D5}" type="presOf" srcId="{FE99F424-04B3-42B5-852D-5812CDF694CE}" destId="{9089982E-73B3-4F08-8CC4-59F4CD163AF7}" srcOrd="0" destOrd="0" presId="urn:microsoft.com/office/officeart/2008/layout/HexagonCluster"/>
    <dgm:cxn modelId="{1AD988B4-862E-45EC-A2E8-AA3FCAA2960A}" type="presOf" srcId="{B85E8A35-0DD3-4109-B388-750D596225D9}" destId="{97704B7D-9478-43A7-980A-A55819D779F8}" srcOrd="0" destOrd="0" presId="urn:microsoft.com/office/officeart/2008/layout/HexagonCluster"/>
    <dgm:cxn modelId="{F64840FE-1553-479E-9B0A-AF01CCDBD927}" srcId="{B85E8A35-0DD3-4109-B388-750D596225D9}" destId="{2B14AF70-77F7-47F6-A0EE-C468078D05E9}" srcOrd="2" destOrd="0" parTransId="{8BDC47DE-7CB7-4FC3-9351-F53F131A9670}" sibTransId="{6CCC4520-42A2-4878-A861-9BB5F29C70A3}"/>
    <dgm:cxn modelId="{6FB731D2-75D0-4439-9008-47F92C4992FE}" srcId="{B85E8A35-0DD3-4109-B388-750D596225D9}" destId="{82735D68-22D7-4CD0-BCDD-99EFA8E692B6}" srcOrd="0" destOrd="0" parTransId="{B1397225-2FD9-4811-B592-81C4C9B018AD}" sibTransId="{AEB60CBA-69F6-4852-B535-6E23E6163F74}"/>
    <dgm:cxn modelId="{CBA28D32-44B7-4AEA-8215-9B2909831CEE}" type="presOf" srcId="{9382D104-5BB0-4255-B1EB-8668EDDCFEC4}" destId="{57D94BAC-6F73-4EEF-9336-BE7523AB36EE}" srcOrd="0" destOrd="0" presId="urn:microsoft.com/office/officeart/2008/layout/HexagonCluster"/>
    <dgm:cxn modelId="{FE062008-9DDC-4A14-A7F2-D50D649CBA7C}" type="presOf" srcId="{AEB60CBA-69F6-4852-B535-6E23E6163F74}" destId="{58AFCE77-6FEA-4EE7-AAED-A1B646270235}" srcOrd="0" destOrd="0" presId="urn:microsoft.com/office/officeart/2008/layout/HexagonCluster"/>
    <dgm:cxn modelId="{4D70C347-15DD-4962-9705-ACA943989C87}" type="presOf" srcId="{AC741757-D8AF-447E-8190-DE322F52E1D6}" destId="{D67A0BAB-EF57-4DAC-80C5-2D462A08E112}" srcOrd="0" destOrd="0" presId="urn:microsoft.com/office/officeart/2008/layout/HexagonCluster"/>
    <dgm:cxn modelId="{8DAFBA8C-1C20-4936-92A3-9878B0BAC853}" type="presOf" srcId="{40FF334C-2C73-4753-9B6A-B8D0AD17B6BE}" destId="{7D9F1FFB-17D3-4441-B18E-EBD14ED2F470}" srcOrd="0" destOrd="0" presId="urn:microsoft.com/office/officeart/2008/layout/HexagonCluster"/>
    <dgm:cxn modelId="{7FE4D894-FE7B-435B-87F1-C03A394F81DE}" type="presOf" srcId="{78F8ED5F-7A11-44F8-939C-BA7B646B092C}" destId="{84DB989B-A010-4A39-8A32-BD39BAFCE73D}" srcOrd="0" destOrd="0" presId="urn:microsoft.com/office/officeart/2008/layout/HexagonCluster"/>
    <dgm:cxn modelId="{AE87F4B0-645E-41BC-9D28-EEAEA426D54A}" type="presOf" srcId="{5FA7F4DF-CC79-492F-94DE-850FC105AFBE}" destId="{D8C15CDD-40A4-4462-AB18-540752AD18BE}" srcOrd="0" destOrd="0" presId="urn:microsoft.com/office/officeart/2008/layout/HexagonCluster"/>
    <dgm:cxn modelId="{0FFA875E-C4B2-4A84-8CEE-D757C5DE5714}" type="presOf" srcId="{6CCC4520-42A2-4878-A861-9BB5F29C70A3}" destId="{54D9F81C-B68D-4C34-BA9B-7E655C55A5A6}" srcOrd="0" destOrd="0" presId="urn:microsoft.com/office/officeart/2008/layout/HexagonCluster"/>
    <dgm:cxn modelId="{E9E8C0B2-C4A3-4829-AE97-E9D135B4AC19}" srcId="{B85E8A35-0DD3-4109-B388-750D596225D9}" destId="{FE99F424-04B3-42B5-852D-5812CDF694CE}" srcOrd="5" destOrd="0" parTransId="{E9FD9391-7E5D-4404-ADE3-5FB9D7C1511F}" sibTransId="{78F8ED5F-7A11-44F8-939C-BA7B646B092C}"/>
    <dgm:cxn modelId="{9670F26C-0758-4568-8C4C-863A83FD8685}" srcId="{B85E8A35-0DD3-4109-B388-750D596225D9}" destId="{EA0293B6-E2EA-4DE3-9BED-9F29267AA307}" srcOrd="4" destOrd="0" parTransId="{0B7BCE9F-E403-4657-BB02-2B772E36FA5E}" sibTransId="{F626761D-65D6-4A79-8679-22AF95870C5A}"/>
    <dgm:cxn modelId="{EDC8D5CC-BD64-4488-BA33-2883B875B782}" type="presParOf" srcId="{97704B7D-9478-43A7-980A-A55819D779F8}" destId="{60319C3C-820F-4091-BD0C-1D22E0D1CCE3}" srcOrd="0" destOrd="0" presId="urn:microsoft.com/office/officeart/2008/layout/HexagonCluster"/>
    <dgm:cxn modelId="{4DFFC9F7-4A87-4CD3-9A12-1D1DB9A22AA7}" type="presParOf" srcId="{60319C3C-820F-4091-BD0C-1D22E0D1CCE3}" destId="{7B652567-E46F-4B95-B71E-B0FDE1F937C7}" srcOrd="0" destOrd="0" presId="urn:microsoft.com/office/officeart/2008/layout/HexagonCluster"/>
    <dgm:cxn modelId="{4327EAF5-D622-440B-9640-75112FC2DCD4}" type="presParOf" srcId="{97704B7D-9478-43A7-980A-A55819D779F8}" destId="{5D9626DF-EED1-4FA2-B134-8FA9D8D77B72}" srcOrd="1" destOrd="0" presId="urn:microsoft.com/office/officeart/2008/layout/HexagonCluster"/>
    <dgm:cxn modelId="{F5F3974B-A726-418E-9FDA-15FD2642B62A}" type="presParOf" srcId="{5D9626DF-EED1-4FA2-B134-8FA9D8D77B72}" destId="{A13FACAF-77AA-4521-911F-8D6063BCA137}" srcOrd="0" destOrd="0" presId="urn:microsoft.com/office/officeart/2008/layout/HexagonCluster"/>
    <dgm:cxn modelId="{8CDED43E-7394-403E-ADD0-0BF31F1C12FD}" type="presParOf" srcId="{97704B7D-9478-43A7-980A-A55819D779F8}" destId="{5BF4C896-01A7-46E3-A6B3-C495C02EB4AA}" srcOrd="2" destOrd="0" presId="urn:microsoft.com/office/officeart/2008/layout/HexagonCluster"/>
    <dgm:cxn modelId="{A0672571-ED62-455F-9B99-289754ECFE02}" type="presParOf" srcId="{5BF4C896-01A7-46E3-A6B3-C495C02EB4AA}" destId="{58AFCE77-6FEA-4EE7-AAED-A1B646270235}" srcOrd="0" destOrd="0" presId="urn:microsoft.com/office/officeart/2008/layout/HexagonCluster"/>
    <dgm:cxn modelId="{AC9063D1-8960-49BA-8436-37E9C574980A}" type="presParOf" srcId="{97704B7D-9478-43A7-980A-A55819D779F8}" destId="{FE8E3B6F-E585-4CA6-AC71-2D8B84AC83D7}" srcOrd="3" destOrd="0" presId="urn:microsoft.com/office/officeart/2008/layout/HexagonCluster"/>
    <dgm:cxn modelId="{687B6D0C-2049-4778-9AE9-81D2D4A16AFD}" type="presParOf" srcId="{FE8E3B6F-E585-4CA6-AC71-2D8B84AC83D7}" destId="{3E8DE00B-E3A4-4F25-99CF-6BAF0D1051F4}" srcOrd="0" destOrd="0" presId="urn:microsoft.com/office/officeart/2008/layout/HexagonCluster"/>
    <dgm:cxn modelId="{0CC461B6-020D-4574-8600-4A4C740716C9}" type="presParOf" srcId="{97704B7D-9478-43A7-980A-A55819D779F8}" destId="{3FF3DB8A-6127-4CDB-8CA0-B69E9A494D56}" srcOrd="4" destOrd="0" presId="urn:microsoft.com/office/officeart/2008/layout/HexagonCluster"/>
    <dgm:cxn modelId="{B65C65F2-6C7A-4B17-9792-795167E21AEB}" type="presParOf" srcId="{3FF3DB8A-6127-4CDB-8CA0-B69E9A494D56}" destId="{D8C15CDD-40A4-4462-AB18-540752AD18BE}" srcOrd="0" destOrd="0" presId="urn:microsoft.com/office/officeart/2008/layout/HexagonCluster"/>
    <dgm:cxn modelId="{C633081E-EBF2-420F-BD7B-2C26ABD1DCC0}" type="presParOf" srcId="{97704B7D-9478-43A7-980A-A55819D779F8}" destId="{CC7A1BC8-15E6-4D1B-8366-818B4A292034}" srcOrd="5" destOrd="0" presId="urn:microsoft.com/office/officeart/2008/layout/HexagonCluster"/>
    <dgm:cxn modelId="{D8D49A0B-0B23-4CA2-ACE4-24E93AA0D517}" type="presParOf" srcId="{CC7A1BC8-15E6-4D1B-8366-818B4A292034}" destId="{3868A938-EB76-4ABB-A2FA-0825879E9FCC}" srcOrd="0" destOrd="0" presId="urn:microsoft.com/office/officeart/2008/layout/HexagonCluster"/>
    <dgm:cxn modelId="{34B02763-9242-42E3-B5EE-88CC9DC4E57E}" type="presParOf" srcId="{97704B7D-9478-43A7-980A-A55819D779F8}" destId="{A8D55EDB-1CEA-40C8-A2BB-EE3B75D59E37}" srcOrd="6" destOrd="0" presId="urn:microsoft.com/office/officeart/2008/layout/HexagonCluster"/>
    <dgm:cxn modelId="{D731F6C0-C4E2-4DFB-BC06-3EFBF4EC7FEC}" type="presParOf" srcId="{A8D55EDB-1CEA-40C8-A2BB-EE3B75D59E37}" destId="{7D9F1FFB-17D3-4441-B18E-EBD14ED2F470}" srcOrd="0" destOrd="0" presId="urn:microsoft.com/office/officeart/2008/layout/HexagonCluster"/>
    <dgm:cxn modelId="{9107BE31-BF14-4605-96B6-2FD776730E92}" type="presParOf" srcId="{97704B7D-9478-43A7-980A-A55819D779F8}" destId="{60DA97C1-0E5B-4C75-BE7F-8DF73DEF6AB6}" srcOrd="7" destOrd="0" presId="urn:microsoft.com/office/officeart/2008/layout/HexagonCluster"/>
    <dgm:cxn modelId="{BDEBF71E-9B85-47CC-8EC7-E6AF92E93673}" type="presParOf" srcId="{60DA97C1-0E5B-4C75-BE7F-8DF73DEF6AB6}" destId="{5B73BB31-2F4B-4197-B7D1-0C0C9BF954B4}" srcOrd="0" destOrd="0" presId="urn:microsoft.com/office/officeart/2008/layout/HexagonCluster"/>
    <dgm:cxn modelId="{D7F01E06-EC92-43FF-B664-408437209814}" type="presParOf" srcId="{97704B7D-9478-43A7-980A-A55819D779F8}" destId="{9D8AFCE1-2B5B-4968-BEAB-BFF7013EFA7B}" srcOrd="8" destOrd="0" presId="urn:microsoft.com/office/officeart/2008/layout/HexagonCluster"/>
    <dgm:cxn modelId="{C6DF6ED0-A310-45E3-8821-220B1C80E832}" type="presParOf" srcId="{9D8AFCE1-2B5B-4968-BEAB-BFF7013EFA7B}" destId="{C9621BBC-7BF5-45B0-9800-FBBDEEDC29BD}" srcOrd="0" destOrd="0" presId="urn:microsoft.com/office/officeart/2008/layout/HexagonCluster"/>
    <dgm:cxn modelId="{AB5885FF-D655-4453-A834-6B0FFA22B286}" type="presParOf" srcId="{97704B7D-9478-43A7-980A-A55819D779F8}" destId="{96FA0C29-EC2D-4C8A-83D5-ED68AEC2AE5F}" srcOrd="9" destOrd="0" presId="urn:microsoft.com/office/officeart/2008/layout/HexagonCluster"/>
    <dgm:cxn modelId="{177D85E7-C1D2-4EAA-ADB4-E531E124D8EC}" type="presParOf" srcId="{96FA0C29-EC2D-4C8A-83D5-ED68AEC2AE5F}" destId="{34AD122B-B71A-4FAB-BE5E-B7C8C9E6B6B2}" srcOrd="0" destOrd="0" presId="urn:microsoft.com/office/officeart/2008/layout/HexagonCluster"/>
    <dgm:cxn modelId="{26D209FC-055D-44BD-A747-5296FFA37D0D}" type="presParOf" srcId="{97704B7D-9478-43A7-980A-A55819D779F8}" destId="{E4D459BD-A8E2-44ED-8C9A-63EE38209419}" srcOrd="10" destOrd="0" presId="urn:microsoft.com/office/officeart/2008/layout/HexagonCluster"/>
    <dgm:cxn modelId="{A02300D7-A0C3-4B55-B01A-B9580D55F829}" type="presParOf" srcId="{E4D459BD-A8E2-44ED-8C9A-63EE38209419}" destId="{54D9F81C-B68D-4C34-BA9B-7E655C55A5A6}" srcOrd="0" destOrd="0" presId="urn:microsoft.com/office/officeart/2008/layout/HexagonCluster"/>
    <dgm:cxn modelId="{5166284B-92F9-4181-9379-8BD3BD382E93}" type="presParOf" srcId="{97704B7D-9478-43A7-980A-A55819D779F8}" destId="{3E0AD9E1-1461-4782-B868-41B20949D44E}" srcOrd="11" destOrd="0" presId="urn:microsoft.com/office/officeart/2008/layout/HexagonCluster"/>
    <dgm:cxn modelId="{B33CB21E-A72B-4C22-94FF-F5679FFD8027}" type="presParOf" srcId="{3E0AD9E1-1461-4782-B868-41B20949D44E}" destId="{E9DEA677-5972-4F23-9FB6-308D936B8432}" srcOrd="0" destOrd="0" presId="urn:microsoft.com/office/officeart/2008/layout/HexagonCluster"/>
    <dgm:cxn modelId="{BF0FECAD-2FA5-4E1F-B59D-B3E6E11989C8}" type="presParOf" srcId="{97704B7D-9478-43A7-980A-A55819D779F8}" destId="{B4A7CFF2-B140-4947-AAE8-7C5C3F4A962B}" srcOrd="12" destOrd="0" presId="urn:microsoft.com/office/officeart/2008/layout/HexagonCluster"/>
    <dgm:cxn modelId="{B529629B-7B72-4194-88FF-8667E9972635}" type="presParOf" srcId="{B4A7CFF2-B140-4947-AAE8-7C5C3F4A962B}" destId="{43C8276E-2AD5-4844-B0F1-F14A748946E9}" srcOrd="0" destOrd="0" presId="urn:microsoft.com/office/officeart/2008/layout/HexagonCluster"/>
    <dgm:cxn modelId="{3D92C786-0489-4027-8E40-06C314C59624}" type="presParOf" srcId="{97704B7D-9478-43A7-980A-A55819D779F8}" destId="{53294D01-EA44-4E65-B6FE-946BEE9C8A26}" srcOrd="13" destOrd="0" presId="urn:microsoft.com/office/officeart/2008/layout/HexagonCluster"/>
    <dgm:cxn modelId="{5C2BF013-EC1D-4B07-973C-5072D368890C}" type="presParOf" srcId="{53294D01-EA44-4E65-B6FE-946BEE9C8A26}" destId="{9FA004E9-3B10-42B8-A3BB-00E5622AF70A}" srcOrd="0" destOrd="0" presId="urn:microsoft.com/office/officeart/2008/layout/HexagonCluster"/>
    <dgm:cxn modelId="{87B07849-26CA-47C9-B1F5-1E20FF73AAA2}" type="presParOf" srcId="{97704B7D-9478-43A7-980A-A55819D779F8}" destId="{49874CF2-18AE-42FC-8DCE-DE3791493810}" srcOrd="14" destOrd="0" presId="urn:microsoft.com/office/officeart/2008/layout/HexagonCluster"/>
    <dgm:cxn modelId="{F1775CE9-C2E0-4D7E-B549-B015C5470906}" type="presParOf" srcId="{49874CF2-18AE-42FC-8DCE-DE3791493810}" destId="{57D94BAC-6F73-4EEF-9336-BE7523AB36EE}" srcOrd="0" destOrd="0" presId="urn:microsoft.com/office/officeart/2008/layout/HexagonCluster"/>
    <dgm:cxn modelId="{3F5E1B0C-12D3-4256-9DD1-18FC8DEA4C4D}" type="presParOf" srcId="{97704B7D-9478-43A7-980A-A55819D779F8}" destId="{FCBA667A-CB51-4D43-9E9B-8F4FC35896C3}" srcOrd="15" destOrd="0" presId="urn:microsoft.com/office/officeart/2008/layout/HexagonCluster"/>
    <dgm:cxn modelId="{10F0560E-4BA2-41D5-B6ED-69997532217B}" type="presParOf" srcId="{FCBA667A-CB51-4D43-9E9B-8F4FC35896C3}" destId="{2BE200ED-2DD7-49C1-94E6-51488EBF8D5D}" srcOrd="0" destOrd="0" presId="urn:microsoft.com/office/officeart/2008/layout/HexagonCluster"/>
    <dgm:cxn modelId="{7DFB5B80-CFFF-4D63-BCA8-0CF67EE606E7}" type="presParOf" srcId="{97704B7D-9478-43A7-980A-A55819D779F8}" destId="{8B3D2886-AFCA-488B-8749-8A7F03E9623F}" srcOrd="16" destOrd="0" presId="urn:microsoft.com/office/officeart/2008/layout/HexagonCluster"/>
    <dgm:cxn modelId="{6C0D65B4-C8DD-47C9-888C-24F986541807}" type="presParOf" srcId="{8B3D2886-AFCA-488B-8749-8A7F03E9623F}" destId="{9A89392A-5838-4F71-84AD-80E38999705C}" srcOrd="0" destOrd="0" presId="urn:microsoft.com/office/officeart/2008/layout/HexagonCluster"/>
    <dgm:cxn modelId="{43ACEC33-0709-470E-B263-26F7CD6A2527}" type="presParOf" srcId="{97704B7D-9478-43A7-980A-A55819D779F8}" destId="{A997310F-2078-4B04-8227-B4310501B18B}" srcOrd="17" destOrd="0" presId="urn:microsoft.com/office/officeart/2008/layout/HexagonCluster"/>
    <dgm:cxn modelId="{7C16155A-D627-4414-8F2E-50EB567CB33E}" type="presParOf" srcId="{A997310F-2078-4B04-8227-B4310501B18B}" destId="{73DC3E8B-C796-4867-AA62-4B78379E19E2}" srcOrd="0" destOrd="0" presId="urn:microsoft.com/office/officeart/2008/layout/HexagonCluster"/>
    <dgm:cxn modelId="{49B34444-445C-4A37-BDCE-F2062A300A5F}" type="presParOf" srcId="{97704B7D-9478-43A7-980A-A55819D779F8}" destId="{CE4F85A3-C3CB-43B7-BD14-01B9881BB74D}" srcOrd="18" destOrd="0" presId="urn:microsoft.com/office/officeart/2008/layout/HexagonCluster"/>
    <dgm:cxn modelId="{0D2FCBB5-B433-4489-BF94-E0637576A9B9}" type="presParOf" srcId="{CE4F85A3-C3CB-43B7-BD14-01B9881BB74D}" destId="{C7D47DA4-7E6A-43AF-89C2-30C6EC7E2807}" srcOrd="0" destOrd="0" presId="urn:microsoft.com/office/officeart/2008/layout/HexagonCluster"/>
    <dgm:cxn modelId="{5A7FE1FA-4457-4FB3-B0E1-8F03C573BE10}" type="presParOf" srcId="{97704B7D-9478-43A7-980A-A55819D779F8}" destId="{E224A48B-4EC7-48C3-AB4E-6691A946F29C}" srcOrd="19" destOrd="0" presId="urn:microsoft.com/office/officeart/2008/layout/HexagonCluster"/>
    <dgm:cxn modelId="{9FDCF3E2-D7B5-4FFE-9559-9C04A3155D36}" type="presParOf" srcId="{E224A48B-4EC7-48C3-AB4E-6691A946F29C}" destId="{1DF29910-DC68-4D8E-A76B-A4BEBC1A99D1}" srcOrd="0" destOrd="0" presId="urn:microsoft.com/office/officeart/2008/layout/HexagonCluster"/>
    <dgm:cxn modelId="{F74B1677-FDBA-48B4-82C0-2C9BB13EF2FE}" type="presParOf" srcId="{97704B7D-9478-43A7-980A-A55819D779F8}" destId="{1F4AA2DC-A995-4AF8-A5B0-3368AD0BD66A}" srcOrd="20" destOrd="0" presId="urn:microsoft.com/office/officeart/2008/layout/HexagonCluster"/>
    <dgm:cxn modelId="{3772F0F0-8B96-4381-8077-BF6EC8CC6856}" type="presParOf" srcId="{1F4AA2DC-A995-4AF8-A5B0-3368AD0BD66A}" destId="{9089982E-73B3-4F08-8CC4-59F4CD163AF7}" srcOrd="0" destOrd="0" presId="urn:microsoft.com/office/officeart/2008/layout/HexagonCluster"/>
    <dgm:cxn modelId="{0E664D10-E56F-4F23-8D90-6E0FEDF260C1}" type="presParOf" srcId="{97704B7D-9478-43A7-980A-A55819D779F8}" destId="{3CFADA3D-295C-474D-B90C-C1DFDA3A86F9}" srcOrd="21" destOrd="0" presId="urn:microsoft.com/office/officeart/2008/layout/HexagonCluster"/>
    <dgm:cxn modelId="{BE8F7B2F-2771-44EB-B98C-2738700F1AC5}" type="presParOf" srcId="{3CFADA3D-295C-474D-B90C-C1DFDA3A86F9}" destId="{36E1FD0B-0B73-48DE-A021-FBF45BEF4D35}" srcOrd="0" destOrd="0" presId="urn:microsoft.com/office/officeart/2008/layout/HexagonCluster"/>
    <dgm:cxn modelId="{0E437EB2-8986-4458-BB8C-76AF6B843AB1}" type="presParOf" srcId="{97704B7D-9478-43A7-980A-A55819D779F8}" destId="{D3490890-D0D6-41F6-B201-95E14D2A40B7}" srcOrd="22" destOrd="0" presId="urn:microsoft.com/office/officeart/2008/layout/HexagonCluster"/>
    <dgm:cxn modelId="{3E503C6E-3CCC-4664-8579-B925516FC334}" type="presParOf" srcId="{D3490890-D0D6-41F6-B201-95E14D2A40B7}" destId="{84DB989B-A010-4A39-8A32-BD39BAFCE73D}" srcOrd="0" destOrd="0" presId="urn:microsoft.com/office/officeart/2008/layout/HexagonCluster"/>
    <dgm:cxn modelId="{54FD362F-8E1D-4959-B5D5-5F4408214BFB}" type="presParOf" srcId="{97704B7D-9478-43A7-980A-A55819D779F8}" destId="{92772F71-9130-4D4B-9605-44E1E915A009}" srcOrd="23" destOrd="0" presId="urn:microsoft.com/office/officeart/2008/layout/HexagonCluster"/>
    <dgm:cxn modelId="{2C6D1E29-AC9F-4D23-8E0F-F852B0FD01D8}" type="presParOf" srcId="{92772F71-9130-4D4B-9605-44E1E915A009}" destId="{DA0D89D5-6496-4662-83F6-EE561AE15F9B}" srcOrd="0" destOrd="0" presId="urn:microsoft.com/office/officeart/2008/layout/HexagonCluster"/>
    <dgm:cxn modelId="{57BDDD89-5AC2-4101-8801-9EFDC3DA617B}" type="presParOf" srcId="{97704B7D-9478-43A7-980A-A55819D779F8}" destId="{5D2195EF-8D8E-47CD-A0FF-01BE2F6E15F5}" srcOrd="24" destOrd="0" presId="urn:microsoft.com/office/officeart/2008/layout/HexagonCluster"/>
    <dgm:cxn modelId="{55F30726-DE45-450A-8AF2-12ED57B23FFF}" type="presParOf" srcId="{5D2195EF-8D8E-47CD-A0FF-01BE2F6E15F5}" destId="{D67A0BAB-EF57-4DAC-80C5-2D462A08E112}" srcOrd="0" destOrd="0" presId="urn:microsoft.com/office/officeart/2008/layout/HexagonCluster"/>
    <dgm:cxn modelId="{2EC3355D-631C-4B4B-81FD-6B24B7870C1E}" type="presParOf" srcId="{97704B7D-9478-43A7-980A-A55819D779F8}" destId="{5F561ED7-4C55-4684-AA48-BB2D70E4801B}" srcOrd="25" destOrd="0" presId="urn:microsoft.com/office/officeart/2008/layout/HexagonCluster"/>
    <dgm:cxn modelId="{8A3B9926-1A97-4F86-AFF8-BFA6F5D0D891}" type="presParOf" srcId="{5F561ED7-4C55-4684-AA48-BB2D70E4801B}" destId="{11122305-5C5D-4227-9D4C-2EB10A678AC6}" srcOrd="0" destOrd="0" presId="urn:microsoft.com/office/officeart/2008/layout/HexagonCluster"/>
    <dgm:cxn modelId="{D2741F36-6C7C-4FC1-88E8-68F4BAA8D7B0}" type="presParOf" srcId="{97704B7D-9478-43A7-980A-A55819D779F8}" destId="{08315607-C48E-49EF-BA2E-8AE16A507CF9}" srcOrd="26" destOrd="0" presId="urn:microsoft.com/office/officeart/2008/layout/HexagonCluster"/>
    <dgm:cxn modelId="{62D489DA-08F7-4606-B0A0-619119F3DC6F}" type="presParOf" srcId="{08315607-C48E-49EF-BA2E-8AE16A507CF9}" destId="{2ED5E4D5-2E13-4016-AADA-6DE4DD2ED1DC}" srcOrd="0" destOrd="0" presId="urn:microsoft.com/office/officeart/2008/layout/HexagonCluster"/>
    <dgm:cxn modelId="{24D9A60D-CCEB-4D52-B25C-04CE15C42198}" type="presParOf" srcId="{97704B7D-9478-43A7-980A-A55819D779F8}" destId="{F2E7889D-492B-4AE8-BEEE-B09DFB79794C}" srcOrd="27" destOrd="0" presId="urn:microsoft.com/office/officeart/2008/layout/HexagonCluster"/>
    <dgm:cxn modelId="{F3129CCE-7E7D-4E21-BABE-4B2A6396FA03}" type="presParOf" srcId="{F2E7889D-492B-4AE8-BEEE-B09DFB79794C}" destId="{AE94A3F0-4123-457F-B66E-3099DFD3D33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912070-AF80-4804-A4E7-1EABD1B4F0FC}" type="doc">
      <dgm:prSet loTypeId="urn:microsoft.com/office/officeart/2005/8/layout/equati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4072E70E-FC38-4455-9F3D-954E9961345C}">
      <dgm:prSet phldrT="[Текст]"/>
      <dgm:spPr/>
      <dgm:t>
        <a:bodyPr/>
        <a:lstStyle/>
        <a:p>
          <a:r>
            <a:rPr lang="uk-UA" dirty="0" smtClean="0"/>
            <a:t>ПІДВІИЩЕННЮ ЯКОСТІ ЗНАНЬ</a:t>
          </a:r>
          <a:endParaRPr lang="uk-UA" dirty="0"/>
        </a:p>
      </dgm:t>
    </dgm:pt>
    <dgm:pt modelId="{663C9C84-01DA-4740-B77C-707B1DEF4311}" type="parTrans" cxnId="{273362A6-562A-4D5A-9F94-7C3337E1841D}">
      <dgm:prSet/>
      <dgm:spPr/>
      <dgm:t>
        <a:bodyPr/>
        <a:lstStyle/>
        <a:p>
          <a:endParaRPr lang="uk-UA"/>
        </a:p>
      </dgm:t>
    </dgm:pt>
    <dgm:pt modelId="{A05B66D9-C655-4690-9362-A4CBF5B25314}" type="sibTrans" cxnId="{273362A6-562A-4D5A-9F94-7C3337E1841D}">
      <dgm:prSet/>
      <dgm:spPr/>
      <dgm:t>
        <a:bodyPr/>
        <a:lstStyle/>
        <a:p>
          <a:endParaRPr lang="uk-UA"/>
        </a:p>
      </dgm:t>
    </dgm:pt>
    <dgm:pt modelId="{49B5B2E4-5607-402D-837F-291F06ECD0CD}">
      <dgm:prSet phldrT="[Текст]"/>
      <dgm:spPr/>
      <dgm:t>
        <a:bodyPr/>
        <a:lstStyle/>
        <a:p>
          <a:r>
            <a:rPr lang="uk-UA" dirty="0" smtClean="0"/>
            <a:t>ПІДВИЩЕННЮ ІНТЕРЕСУ ДО ПРЕДМЕТА</a:t>
          </a:r>
          <a:endParaRPr lang="uk-UA" dirty="0"/>
        </a:p>
      </dgm:t>
    </dgm:pt>
    <dgm:pt modelId="{D1E09213-811D-407E-B0F7-734484B58B8A}" type="parTrans" cxnId="{FEDE7955-7957-4B59-9615-E3A154DDA068}">
      <dgm:prSet/>
      <dgm:spPr/>
      <dgm:t>
        <a:bodyPr/>
        <a:lstStyle/>
        <a:p>
          <a:endParaRPr lang="uk-UA"/>
        </a:p>
      </dgm:t>
    </dgm:pt>
    <dgm:pt modelId="{AEBAEBC7-AED6-4E88-AADC-0A0D27D7A521}" type="sibTrans" cxnId="{FEDE7955-7957-4B59-9615-E3A154DDA068}">
      <dgm:prSet/>
      <dgm:spPr/>
      <dgm:t>
        <a:bodyPr/>
        <a:lstStyle/>
        <a:p>
          <a:endParaRPr lang="uk-UA"/>
        </a:p>
      </dgm:t>
    </dgm:pt>
    <dgm:pt modelId="{5AC846F0-186C-47BE-A963-A48349EC210D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uk-UA" b="0" dirty="0" smtClean="0"/>
            <a:t>УДОСКОНАЛЕННЯ ЖИТТЄВИХ КОМПЕТЕНЦІЙ УЧНІВ, ФОРМУВАННЯ КОНКУРЕНТО-СПРОМОЖНОЇ ОСОБИСТОСТІ, РОЗВИТОК КРИТИЧНОГО МИСЛЕННЯ, </a:t>
          </a:r>
          <a:r>
            <a:rPr lang="en-US" b="0" dirty="0" smtClean="0"/>
            <a:t>SOFT SKILLS</a:t>
          </a:r>
          <a:r>
            <a:rPr lang="uk-UA" b="0" dirty="0" smtClean="0"/>
            <a:t>…</a:t>
          </a:r>
          <a:endParaRPr lang="uk-UA" b="0" dirty="0"/>
        </a:p>
      </dgm:t>
    </dgm:pt>
    <dgm:pt modelId="{2D0B8135-8FCB-4F56-96AA-FF286277A226}" type="parTrans" cxnId="{5726603D-B98D-4B65-921D-904BA8586A32}">
      <dgm:prSet/>
      <dgm:spPr/>
      <dgm:t>
        <a:bodyPr/>
        <a:lstStyle/>
        <a:p>
          <a:endParaRPr lang="uk-UA"/>
        </a:p>
      </dgm:t>
    </dgm:pt>
    <dgm:pt modelId="{5F901DAE-AD37-4CB4-B1AE-812B8C2C7703}" type="sibTrans" cxnId="{5726603D-B98D-4B65-921D-904BA8586A32}">
      <dgm:prSet/>
      <dgm:spPr/>
      <dgm:t>
        <a:bodyPr/>
        <a:lstStyle/>
        <a:p>
          <a:endParaRPr lang="uk-UA"/>
        </a:p>
      </dgm:t>
    </dgm:pt>
    <dgm:pt modelId="{091D7BB8-95C1-470A-8137-E83C8A178403}">
      <dgm:prSet/>
      <dgm:spPr/>
      <dgm:t>
        <a:bodyPr/>
        <a:lstStyle/>
        <a:p>
          <a:r>
            <a:rPr lang="uk-UA" dirty="0" smtClean="0"/>
            <a:t>УРІЗНОМАНІТНЕННЮ ФОРМ І МЕТОДІВ НАВЧАННЯ</a:t>
          </a:r>
          <a:endParaRPr lang="uk-UA" dirty="0"/>
        </a:p>
      </dgm:t>
    </dgm:pt>
    <dgm:pt modelId="{C79A9D63-B6CB-46E0-8532-040B619060FB}" type="parTrans" cxnId="{640225CE-1BDA-4EFD-90A5-42C8BDA2B2A0}">
      <dgm:prSet/>
      <dgm:spPr/>
      <dgm:t>
        <a:bodyPr/>
        <a:lstStyle/>
        <a:p>
          <a:endParaRPr lang="uk-UA"/>
        </a:p>
      </dgm:t>
    </dgm:pt>
    <dgm:pt modelId="{F4F587A0-6962-4905-8F7F-414D5453D7C4}" type="sibTrans" cxnId="{640225CE-1BDA-4EFD-90A5-42C8BDA2B2A0}">
      <dgm:prSet/>
      <dgm:spPr/>
      <dgm:t>
        <a:bodyPr/>
        <a:lstStyle/>
        <a:p>
          <a:endParaRPr lang="uk-UA"/>
        </a:p>
      </dgm:t>
    </dgm:pt>
    <dgm:pt modelId="{09909A5C-D78D-46F8-A9C1-61B1B83771B4}">
      <dgm:prSet/>
      <dgm:spPr>
        <a:solidFill>
          <a:srgbClr val="00B050"/>
        </a:solidFill>
      </dgm:spPr>
      <dgm:t>
        <a:bodyPr/>
        <a:lstStyle/>
        <a:p>
          <a:r>
            <a:rPr lang="uk-UA" dirty="0" smtClean="0"/>
            <a:t>ОНОВЛЕННЮ ЗМІСТУ НАВЧАННЯ</a:t>
          </a:r>
          <a:endParaRPr lang="uk-UA" dirty="0"/>
        </a:p>
      </dgm:t>
    </dgm:pt>
    <dgm:pt modelId="{C14FFFA2-FDE3-481D-B154-2C8C3721397E}" type="parTrans" cxnId="{5EDEA009-E38A-4B0E-A6B0-43716D8B7899}">
      <dgm:prSet/>
      <dgm:spPr/>
      <dgm:t>
        <a:bodyPr/>
        <a:lstStyle/>
        <a:p>
          <a:endParaRPr lang="uk-UA"/>
        </a:p>
      </dgm:t>
    </dgm:pt>
    <dgm:pt modelId="{6B4AB150-1BCC-481B-A454-FD2C6C239FC3}" type="sibTrans" cxnId="{5EDEA009-E38A-4B0E-A6B0-43716D8B7899}">
      <dgm:prSet/>
      <dgm:spPr>
        <a:solidFill>
          <a:srgbClr val="00B050"/>
        </a:solidFill>
      </dgm:spPr>
      <dgm:t>
        <a:bodyPr/>
        <a:lstStyle/>
        <a:p>
          <a:endParaRPr lang="uk-UA"/>
        </a:p>
      </dgm:t>
    </dgm:pt>
    <dgm:pt modelId="{50311EF7-07CB-4B39-B73E-FCC9164E01D0}">
      <dgm:prSet/>
      <dgm:spPr/>
      <dgm:t>
        <a:bodyPr/>
        <a:lstStyle/>
        <a:p>
          <a:r>
            <a:rPr lang="uk-UA" dirty="0" smtClean="0"/>
            <a:t>КОМПЛЕКСНОМУ ПІДХОДУ ДО НАВЧАЛЬНОГО ПРОЦЕСУ</a:t>
          </a:r>
          <a:endParaRPr lang="uk-UA" dirty="0"/>
        </a:p>
      </dgm:t>
    </dgm:pt>
    <dgm:pt modelId="{A2AC8809-CF53-421F-9467-E00D209B7734}" type="parTrans" cxnId="{FA33BF0E-8383-4EAE-A8BB-D8A99B6B0132}">
      <dgm:prSet/>
      <dgm:spPr/>
      <dgm:t>
        <a:bodyPr/>
        <a:lstStyle/>
        <a:p>
          <a:endParaRPr lang="uk-UA"/>
        </a:p>
      </dgm:t>
    </dgm:pt>
    <dgm:pt modelId="{75DE3F1E-59B0-4D97-91CE-2C2B8611F0EC}" type="sibTrans" cxnId="{FA33BF0E-8383-4EAE-A8BB-D8A99B6B0132}">
      <dgm:prSet/>
      <dgm:spPr/>
      <dgm:t>
        <a:bodyPr/>
        <a:lstStyle/>
        <a:p>
          <a:endParaRPr lang="uk-UA"/>
        </a:p>
      </dgm:t>
    </dgm:pt>
    <dgm:pt modelId="{A379C533-5386-4B9E-9EA1-944CFD4DE7A2}" type="pres">
      <dgm:prSet presAssocID="{9B912070-AF80-4804-A4E7-1EABD1B4F0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09E35E3-0406-4AA6-9396-2644E50A5A02}" type="pres">
      <dgm:prSet presAssocID="{9B912070-AF80-4804-A4E7-1EABD1B4F0FC}" presName="vNodes" presStyleCnt="0"/>
      <dgm:spPr/>
    </dgm:pt>
    <dgm:pt modelId="{EBA1243B-12CF-4855-A9AF-4561B63E2A0A}" type="pres">
      <dgm:prSet presAssocID="{09909A5C-D78D-46F8-A9C1-61B1B83771B4}" presName="node" presStyleLbl="node1" presStyleIdx="0" presStyleCnt="6" custScaleX="3913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7087A2-371E-410E-BF8F-14A6E712EEE9}" type="pres">
      <dgm:prSet presAssocID="{6B4AB150-1BCC-481B-A454-FD2C6C239FC3}" presName="spacerT" presStyleCnt="0"/>
      <dgm:spPr/>
    </dgm:pt>
    <dgm:pt modelId="{045899AB-9EEC-4368-925B-72DB0E481CF8}" type="pres">
      <dgm:prSet presAssocID="{6B4AB150-1BCC-481B-A454-FD2C6C239FC3}" presName="sibTrans" presStyleLbl="sibTrans2D1" presStyleIdx="0" presStyleCnt="5"/>
      <dgm:spPr/>
      <dgm:t>
        <a:bodyPr/>
        <a:lstStyle/>
        <a:p>
          <a:endParaRPr lang="uk-UA"/>
        </a:p>
      </dgm:t>
    </dgm:pt>
    <dgm:pt modelId="{788A84DC-1359-4036-A8D4-A1D387FE9784}" type="pres">
      <dgm:prSet presAssocID="{6B4AB150-1BCC-481B-A454-FD2C6C239FC3}" presName="spacerB" presStyleCnt="0"/>
      <dgm:spPr/>
    </dgm:pt>
    <dgm:pt modelId="{0B914184-EF13-4E8D-BCB1-03E20AACC086}" type="pres">
      <dgm:prSet presAssocID="{091D7BB8-95C1-470A-8137-E83C8A178403}" presName="node" presStyleLbl="node1" presStyleIdx="1" presStyleCnt="6" custScaleX="4612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CC18A8-251D-434D-98AA-E31623F64264}" type="pres">
      <dgm:prSet presAssocID="{F4F587A0-6962-4905-8F7F-414D5453D7C4}" presName="spacerT" presStyleCnt="0"/>
      <dgm:spPr/>
    </dgm:pt>
    <dgm:pt modelId="{4E4FF33C-993F-4E78-8F7C-F50BCA451F75}" type="pres">
      <dgm:prSet presAssocID="{F4F587A0-6962-4905-8F7F-414D5453D7C4}" presName="sibTrans" presStyleLbl="sibTrans2D1" presStyleIdx="1" presStyleCnt="5"/>
      <dgm:spPr/>
      <dgm:t>
        <a:bodyPr/>
        <a:lstStyle/>
        <a:p>
          <a:endParaRPr lang="uk-UA"/>
        </a:p>
      </dgm:t>
    </dgm:pt>
    <dgm:pt modelId="{385C30DD-0307-4341-9C47-A9F975EDD309}" type="pres">
      <dgm:prSet presAssocID="{F4F587A0-6962-4905-8F7F-414D5453D7C4}" presName="spacerB" presStyleCnt="0"/>
      <dgm:spPr/>
    </dgm:pt>
    <dgm:pt modelId="{96881C4E-24C6-43E9-A185-8784535A3B4E}" type="pres">
      <dgm:prSet presAssocID="{4072E70E-FC38-4455-9F3D-954E9961345C}" presName="node" presStyleLbl="node1" presStyleIdx="2" presStyleCnt="6" custScaleX="4845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FE452A-01CD-4715-AC80-595AB357D9A5}" type="pres">
      <dgm:prSet presAssocID="{A05B66D9-C655-4690-9362-A4CBF5B25314}" presName="spacerT" presStyleCnt="0"/>
      <dgm:spPr/>
    </dgm:pt>
    <dgm:pt modelId="{FC2A6145-A5A9-4A9E-B865-B59F5E09A952}" type="pres">
      <dgm:prSet presAssocID="{A05B66D9-C655-4690-9362-A4CBF5B25314}" presName="sibTrans" presStyleLbl="sibTrans2D1" presStyleIdx="2" presStyleCnt="5"/>
      <dgm:spPr/>
      <dgm:t>
        <a:bodyPr/>
        <a:lstStyle/>
        <a:p>
          <a:endParaRPr lang="uk-UA"/>
        </a:p>
      </dgm:t>
    </dgm:pt>
    <dgm:pt modelId="{898E61D4-60B2-4CDA-9F4C-44264730BB7E}" type="pres">
      <dgm:prSet presAssocID="{A05B66D9-C655-4690-9362-A4CBF5B25314}" presName="spacerB" presStyleCnt="0"/>
      <dgm:spPr/>
    </dgm:pt>
    <dgm:pt modelId="{3B76CD38-9647-446A-90AA-86311F82367A}" type="pres">
      <dgm:prSet presAssocID="{50311EF7-07CB-4B39-B73E-FCC9164E01D0}" presName="node" presStyleLbl="node1" presStyleIdx="3" presStyleCnt="6" custScaleX="5311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B9562E-39B8-448C-AD4E-5351F6DF6B3A}" type="pres">
      <dgm:prSet presAssocID="{75DE3F1E-59B0-4D97-91CE-2C2B8611F0EC}" presName="spacerT" presStyleCnt="0"/>
      <dgm:spPr/>
    </dgm:pt>
    <dgm:pt modelId="{5E46B495-71DE-4F8D-A1F2-7611355611C6}" type="pres">
      <dgm:prSet presAssocID="{75DE3F1E-59B0-4D97-91CE-2C2B8611F0EC}" presName="sibTrans" presStyleLbl="sibTrans2D1" presStyleIdx="3" presStyleCnt="5"/>
      <dgm:spPr/>
      <dgm:t>
        <a:bodyPr/>
        <a:lstStyle/>
        <a:p>
          <a:endParaRPr lang="uk-UA"/>
        </a:p>
      </dgm:t>
    </dgm:pt>
    <dgm:pt modelId="{1EB26853-707E-4FAB-ACFA-941B6F7C0171}" type="pres">
      <dgm:prSet presAssocID="{75DE3F1E-59B0-4D97-91CE-2C2B8611F0EC}" presName="spacerB" presStyleCnt="0"/>
      <dgm:spPr/>
    </dgm:pt>
    <dgm:pt modelId="{983AD354-DB8B-46FE-B40B-746A033CB827}" type="pres">
      <dgm:prSet presAssocID="{49B5B2E4-5607-402D-837F-291F06ECD0CD}" presName="node" presStyleLbl="node1" presStyleIdx="4" presStyleCnt="6" custScaleX="5078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170DC8-94A5-4C92-BC9C-A7B44C06BA90}" type="pres">
      <dgm:prSet presAssocID="{9B912070-AF80-4804-A4E7-1EABD1B4F0FC}" presName="sibTransLast" presStyleLbl="sibTrans2D1" presStyleIdx="4" presStyleCnt="5"/>
      <dgm:spPr/>
      <dgm:t>
        <a:bodyPr/>
        <a:lstStyle/>
        <a:p>
          <a:endParaRPr lang="uk-UA"/>
        </a:p>
      </dgm:t>
    </dgm:pt>
    <dgm:pt modelId="{E90F76CD-5ECE-40DB-BCC0-643E8DBCABE7}" type="pres">
      <dgm:prSet presAssocID="{9B912070-AF80-4804-A4E7-1EABD1B4F0FC}" presName="connectorText" presStyleLbl="sibTrans2D1" presStyleIdx="4" presStyleCnt="5"/>
      <dgm:spPr/>
      <dgm:t>
        <a:bodyPr/>
        <a:lstStyle/>
        <a:p>
          <a:endParaRPr lang="uk-UA"/>
        </a:p>
      </dgm:t>
    </dgm:pt>
    <dgm:pt modelId="{F3126ABC-B371-4749-8578-CB0C55EEE1D1}" type="pres">
      <dgm:prSet presAssocID="{9B912070-AF80-4804-A4E7-1EABD1B4F0FC}" presName="lastNode" presStyleLbl="node1" presStyleIdx="5" presStyleCnt="6" custScaleX="323382" custScaleY="158357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uk-UA"/>
        </a:p>
      </dgm:t>
    </dgm:pt>
  </dgm:ptLst>
  <dgm:cxnLst>
    <dgm:cxn modelId="{273362A6-562A-4D5A-9F94-7C3337E1841D}" srcId="{9B912070-AF80-4804-A4E7-1EABD1B4F0FC}" destId="{4072E70E-FC38-4455-9F3D-954E9961345C}" srcOrd="2" destOrd="0" parTransId="{663C9C84-01DA-4740-B77C-707B1DEF4311}" sibTransId="{A05B66D9-C655-4690-9362-A4CBF5B25314}"/>
    <dgm:cxn modelId="{FA33BF0E-8383-4EAE-A8BB-D8A99B6B0132}" srcId="{9B912070-AF80-4804-A4E7-1EABD1B4F0FC}" destId="{50311EF7-07CB-4B39-B73E-FCC9164E01D0}" srcOrd="3" destOrd="0" parTransId="{A2AC8809-CF53-421F-9467-E00D209B7734}" sibTransId="{75DE3F1E-59B0-4D97-91CE-2C2B8611F0EC}"/>
    <dgm:cxn modelId="{640225CE-1BDA-4EFD-90A5-42C8BDA2B2A0}" srcId="{9B912070-AF80-4804-A4E7-1EABD1B4F0FC}" destId="{091D7BB8-95C1-470A-8137-E83C8A178403}" srcOrd="1" destOrd="0" parTransId="{C79A9D63-B6CB-46E0-8532-040B619060FB}" sibTransId="{F4F587A0-6962-4905-8F7F-414D5453D7C4}"/>
    <dgm:cxn modelId="{5726603D-B98D-4B65-921D-904BA8586A32}" srcId="{9B912070-AF80-4804-A4E7-1EABD1B4F0FC}" destId="{5AC846F0-186C-47BE-A963-A48349EC210D}" srcOrd="5" destOrd="0" parTransId="{2D0B8135-8FCB-4F56-96AA-FF286277A226}" sibTransId="{5F901DAE-AD37-4CB4-B1AE-812B8C2C7703}"/>
    <dgm:cxn modelId="{31F00E2C-4FCF-4644-803E-52730C2AF6A1}" type="presOf" srcId="{AEBAEBC7-AED6-4E88-AADC-0A0D27D7A521}" destId="{E90F76CD-5ECE-40DB-BCC0-643E8DBCABE7}" srcOrd="1" destOrd="0" presId="urn:microsoft.com/office/officeart/2005/8/layout/equation2"/>
    <dgm:cxn modelId="{F61629E3-D179-4674-9D51-B6FB881E4516}" type="presOf" srcId="{AEBAEBC7-AED6-4E88-AADC-0A0D27D7A521}" destId="{8D170DC8-94A5-4C92-BC9C-A7B44C06BA90}" srcOrd="0" destOrd="0" presId="urn:microsoft.com/office/officeart/2005/8/layout/equation2"/>
    <dgm:cxn modelId="{B9A67FC8-4536-4032-8B29-E44D0D760141}" type="presOf" srcId="{F4F587A0-6962-4905-8F7F-414D5453D7C4}" destId="{4E4FF33C-993F-4E78-8F7C-F50BCA451F75}" srcOrd="0" destOrd="0" presId="urn:microsoft.com/office/officeart/2005/8/layout/equation2"/>
    <dgm:cxn modelId="{C3049C63-D9C8-4539-8BFF-7E1137D79B0F}" type="presOf" srcId="{5AC846F0-186C-47BE-A963-A48349EC210D}" destId="{F3126ABC-B371-4749-8578-CB0C55EEE1D1}" srcOrd="0" destOrd="0" presId="urn:microsoft.com/office/officeart/2005/8/layout/equation2"/>
    <dgm:cxn modelId="{5EDEA009-E38A-4B0E-A6B0-43716D8B7899}" srcId="{9B912070-AF80-4804-A4E7-1EABD1B4F0FC}" destId="{09909A5C-D78D-46F8-A9C1-61B1B83771B4}" srcOrd="0" destOrd="0" parTransId="{C14FFFA2-FDE3-481D-B154-2C8C3721397E}" sibTransId="{6B4AB150-1BCC-481B-A454-FD2C6C239FC3}"/>
    <dgm:cxn modelId="{7F874767-18EA-41B4-B876-C64E7573C7B8}" type="presOf" srcId="{6B4AB150-1BCC-481B-A454-FD2C6C239FC3}" destId="{045899AB-9EEC-4368-925B-72DB0E481CF8}" srcOrd="0" destOrd="0" presId="urn:microsoft.com/office/officeart/2005/8/layout/equation2"/>
    <dgm:cxn modelId="{6F34627F-FFB3-4809-ACC4-8C9D12188E5B}" type="presOf" srcId="{091D7BB8-95C1-470A-8137-E83C8A178403}" destId="{0B914184-EF13-4E8D-BCB1-03E20AACC086}" srcOrd="0" destOrd="0" presId="urn:microsoft.com/office/officeart/2005/8/layout/equation2"/>
    <dgm:cxn modelId="{FA1C95F8-33C8-4DFD-80F0-2536A32A2D01}" type="presOf" srcId="{75DE3F1E-59B0-4D97-91CE-2C2B8611F0EC}" destId="{5E46B495-71DE-4F8D-A1F2-7611355611C6}" srcOrd="0" destOrd="0" presId="urn:microsoft.com/office/officeart/2005/8/layout/equation2"/>
    <dgm:cxn modelId="{CF4009B7-AA99-41DF-8FF6-85235CB1CF6B}" type="presOf" srcId="{50311EF7-07CB-4B39-B73E-FCC9164E01D0}" destId="{3B76CD38-9647-446A-90AA-86311F82367A}" srcOrd="0" destOrd="0" presId="urn:microsoft.com/office/officeart/2005/8/layout/equation2"/>
    <dgm:cxn modelId="{FEDE7955-7957-4B59-9615-E3A154DDA068}" srcId="{9B912070-AF80-4804-A4E7-1EABD1B4F0FC}" destId="{49B5B2E4-5607-402D-837F-291F06ECD0CD}" srcOrd="4" destOrd="0" parTransId="{D1E09213-811D-407E-B0F7-734484B58B8A}" sibTransId="{AEBAEBC7-AED6-4E88-AADC-0A0D27D7A521}"/>
    <dgm:cxn modelId="{3FBE9433-9D4F-498E-824D-D32A5BFCC3C5}" type="presOf" srcId="{9B912070-AF80-4804-A4E7-1EABD1B4F0FC}" destId="{A379C533-5386-4B9E-9EA1-944CFD4DE7A2}" srcOrd="0" destOrd="0" presId="urn:microsoft.com/office/officeart/2005/8/layout/equation2"/>
    <dgm:cxn modelId="{A2B57BAD-B105-4EC7-90DB-92FAAAAD3065}" type="presOf" srcId="{49B5B2E4-5607-402D-837F-291F06ECD0CD}" destId="{983AD354-DB8B-46FE-B40B-746A033CB827}" srcOrd="0" destOrd="0" presId="urn:microsoft.com/office/officeart/2005/8/layout/equation2"/>
    <dgm:cxn modelId="{5319E648-E994-4040-A06F-B7085954A953}" type="presOf" srcId="{4072E70E-FC38-4455-9F3D-954E9961345C}" destId="{96881C4E-24C6-43E9-A185-8784535A3B4E}" srcOrd="0" destOrd="0" presId="urn:microsoft.com/office/officeart/2005/8/layout/equation2"/>
    <dgm:cxn modelId="{688FF020-FC25-40A4-9DF2-6A63F39332E7}" type="presOf" srcId="{A05B66D9-C655-4690-9362-A4CBF5B25314}" destId="{FC2A6145-A5A9-4A9E-B865-B59F5E09A952}" srcOrd="0" destOrd="0" presId="urn:microsoft.com/office/officeart/2005/8/layout/equation2"/>
    <dgm:cxn modelId="{8DCCB40A-A300-4786-908C-22A0DCF8485A}" type="presOf" srcId="{09909A5C-D78D-46F8-A9C1-61B1B83771B4}" destId="{EBA1243B-12CF-4855-A9AF-4561B63E2A0A}" srcOrd="0" destOrd="0" presId="urn:microsoft.com/office/officeart/2005/8/layout/equation2"/>
    <dgm:cxn modelId="{2B449054-1EB1-4328-906E-38D4FA518B49}" type="presParOf" srcId="{A379C533-5386-4B9E-9EA1-944CFD4DE7A2}" destId="{509E35E3-0406-4AA6-9396-2644E50A5A02}" srcOrd="0" destOrd="0" presId="urn:microsoft.com/office/officeart/2005/8/layout/equation2"/>
    <dgm:cxn modelId="{A72F24AD-DBE5-4D20-A745-79ADBE2B5F8D}" type="presParOf" srcId="{509E35E3-0406-4AA6-9396-2644E50A5A02}" destId="{EBA1243B-12CF-4855-A9AF-4561B63E2A0A}" srcOrd="0" destOrd="0" presId="urn:microsoft.com/office/officeart/2005/8/layout/equation2"/>
    <dgm:cxn modelId="{1C2A1BD1-C8EF-41B2-862E-41A8426F49A5}" type="presParOf" srcId="{509E35E3-0406-4AA6-9396-2644E50A5A02}" destId="{6F7087A2-371E-410E-BF8F-14A6E712EEE9}" srcOrd="1" destOrd="0" presId="urn:microsoft.com/office/officeart/2005/8/layout/equation2"/>
    <dgm:cxn modelId="{4516050A-3555-4559-814D-EEA0FD17AC29}" type="presParOf" srcId="{509E35E3-0406-4AA6-9396-2644E50A5A02}" destId="{045899AB-9EEC-4368-925B-72DB0E481CF8}" srcOrd="2" destOrd="0" presId="urn:microsoft.com/office/officeart/2005/8/layout/equation2"/>
    <dgm:cxn modelId="{FF06AEB5-B0CC-4087-81A6-16B78DAF17ED}" type="presParOf" srcId="{509E35E3-0406-4AA6-9396-2644E50A5A02}" destId="{788A84DC-1359-4036-A8D4-A1D387FE9784}" srcOrd="3" destOrd="0" presId="urn:microsoft.com/office/officeart/2005/8/layout/equation2"/>
    <dgm:cxn modelId="{F52E766E-F774-4920-B394-B2ABD22BD70D}" type="presParOf" srcId="{509E35E3-0406-4AA6-9396-2644E50A5A02}" destId="{0B914184-EF13-4E8D-BCB1-03E20AACC086}" srcOrd="4" destOrd="0" presId="urn:microsoft.com/office/officeart/2005/8/layout/equation2"/>
    <dgm:cxn modelId="{46D8C0FF-CFF0-40FC-AF97-9E1B185BFD74}" type="presParOf" srcId="{509E35E3-0406-4AA6-9396-2644E50A5A02}" destId="{1FCC18A8-251D-434D-98AA-E31623F64264}" srcOrd="5" destOrd="0" presId="urn:microsoft.com/office/officeart/2005/8/layout/equation2"/>
    <dgm:cxn modelId="{564AF612-8DFA-45F0-8E97-5FB7C63EB6E0}" type="presParOf" srcId="{509E35E3-0406-4AA6-9396-2644E50A5A02}" destId="{4E4FF33C-993F-4E78-8F7C-F50BCA451F75}" srcOrd="6" destOrd="0" presId="urn:microsoft.com/office/officeart/2005/8/layout/equation2"/>
    <dgm:cxn modelId="{EDA62D73-B7C7-4B32-8B5B-EF56D2D31C0D}" type="presParOf" srcId="{509E35E3-0406-4AA6-9396-2644E50A5A02}" destId="{385C30DD-0307-4341-9C47-A9F975EDD309}" srcOrd="7" destOrd="0" presId="urn:microsoft.com/office/officeart/2005/8/layout/equation2"/>
    <dgm:cxn modelId="{F9A162A3-9330-4D02-A80B-382B969996EB}" type="presParOf" srcId="{509E35E3-0406-4AA6-9396-2644E50A5A02}" destId="{96881C4E-24C6-43E9-A185-8784535A3B4E}" srcOrd="8" destOrd="0" presId="urn:microsoft.com/office/officeart/2005/8/layout/equation2"/>
    <dgm:cxn modelId="{5E05CF33-0146-4A6F-9DCF-4C9A4C83EDD3}" type="presParOf" srcId="{509E35E3-0406-4AA6-9396-2644E50A5A02}" destId="{39FE452A-01CD-4715-AC80-595AB357D9A5}" srcOrd="9" destOrd="0" presId="urn:microsoft.com/office/officeart/2005/8/layout/equation2"/>
    <dgm:cxn modelId="{948194CB-7719-4679-BF82-D71ED172FAEF}" type="presParOf" srcId="{509E35E3-0406-4AA6-9396-2644E50A5A02}" destId="{FC2A6145-A5A9-4A9E-B865-B59F5E09A952}" srcOrd="10" destOrd="0" presId="urn:microsoft.com/office/officeart/2005/8/layout/equation2"/>
    <dgm:cxn modelId="{8F0BBD21-34B9-4B19-B5BA-F91B268334EA}" type="presParOf" srcId="{509E35E3-0406-4AA6-9396-2644E50A5A02}" destId="{898E61D4-60B2-4CDA-9F4C-44264730BB7E}" srcOrd="11" destOrd="0" presId="urn:microsoft.com/office/officeart/2005/8/layout/equation2"/>
    <dgm:cxn modelId="{052F1402-BA1D-45B3-BF7E-02B664149C5C}" type="presParOf" srcId="{509E35E3-0406-4AA6-9396-2644E50A5A02}" destId="{3B76CD38-9647-446A-90AA-86311F82367A}" srcOrd="12" destOrd="0" presId="urn:microsoft.com/office/officeart/2005/8/layout/equation2"/>
    <dgm:cxn modelId="{ECBE3570-D55E-46D1-BB08-E77BAED59ACC}" type="presParOf" srcId="{509E35E3-0406-4AA6-9396-2644E50A5A02}" destId="{22B9562E-39B8-448C-AD4E-5351F6DF6B3A}" srcOrd="13" destOrd="0" presId="urn:microsoft.com/office/officeart/2005/8/layout/equation2"/>
    <dgm:cxn modelId="{6F9B16F9-7ED9-4DBF-8F94-7DED00605BCC}" type="presParOf" srcId="{509E35E3-0406-4AA6-9396-2644E50A5A02}" destId="{5E46B495-71DE-4F8D-A1F2-7611355611C6}" srcOrd="14" destOrd="0" presId="urn:microsoft.com/office/officeart/2005/8/layout/equation2"/>
    <dgm:cxn modelId="{F8925D81-BC95-4F3F-A8C2-8D20521493F1}" type="presParOf" srcId="{509E35E3-0406-4AA6-9396-2644E50A5A02}" destId="{1EB26853-707E-4FAB-ACFA-941B6F7C0171}" srcOrd="15" destOrd="0" presId="urn:microsoft.com/office/officeart/2005/8/layout/equation2"/>
    <dgm:cxn modelId="{E493A9FA-6369-402D-A919-5B202C9D3BDE}" type="presParOf" srcId="{509E35E3-0406-4AA6-9396-2644E50A5A02}" destId="{983AD354-DB8B-46FE-B40B-746A033CB827}" srcOrd="16" destOrd="0" presId="urn:microsoft.com/office/officeart/2005/8/layout/equation2"/>
    <dgm:cxn modelId="{6B26AA59-A802-457F-8C1B-E4744EC44AAD}" type="presParOf" srcId="{A379C533-5386-4B9E-9EA1-944CFD4DE7A2}" destId="{8D170DC8-94A5-4C92-BC9C-A7B44C06BA90}" srcOrd="1" destOrd="0" presId="urn:microsoft.com/office/officeart/2005/8/layout/equation2"/>
    <dgm:cxn modelId="{4C3F5AC9-5465-472E-A96F-1392590E919D}" type="presParOf" srcId="{8D170DC8-94A5-4C92-BC9C-A7B44C06BA90}" destId="{E90F76CD-5ECE-40DB-BCC0-643E8DBCABE7}" srcOrd="0" destOrd="0" presId="urn:microsoft.com/office/officeart/2005/8/layout/equation2"/>
    <dgm:cxn modelId="{381E7320-D722-4C84-A18A-09F6AB49C438}" type="presParOf" srcId="{A379C533-5386-4B9E-9EA1-944CFD4DE7A2}" destId="{F3126ABC-B371-4749-8578-CB0C55EEE1D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0C88B-DAF7-43AF-9855-72C2A07E91B8}">
      <dsp:nvSpPr>
        <dsp:cNvPr id="0" name=""/>
        <dsp:cNvSpPr/>
      </dsp:nvSpPr>
      <dsp:spPr>
        <a:xfrm>
          <a:off x="222213" y="1328899"/>
          <a:ext cx="3284225" cy="108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FFFF00"/>
              </a:solidFill>
            </a:rPr>
            <a:t>Нова українська школа</a:t>
          </a:r>
          <a:endParaRPr lang="uk-UA" sz="3200" b="1" kern="1200" dirty="0">
            <a:solidFill>
              <a:srgbClr val="FFFF00"/>
            </a:solidFill>
          </a:endParaRPr>
        </a:p>
      </dsp:txBody>
      <dsp:txXfrm>
        <a:off x="222213" y="1328899"/>
        <a:ext cx="3284225" cy="1082301"/>
      </dsp:txXfrm>
    </dsp:sp>
    <dsp:sp modelId="{B0C272BC-8213-469B-A015-AFC2E90D1D3F}">
      <dsp:nvSpPr>
        <dsp:cNvPr id="0" name=""/>
        <dsp:cNvSpPr/>
      </dsp:nvSpPr>
      <dsp:spPr>
        <a:xfrm>
          <a:off x="222213" y="3611100"/>
          <a:ext cx="3284225" cy="202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Компетентнісний</a:t>
          </a: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діяльнісний підходи</a:t>
          </a:r>
          <a:endParaRPr lang="uk-UA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213" y="3611100"/>
        <a:ext cx="3284225" cy="2027705"/>
      </dsp:txXfrm>
    </dsp:sp>
    <dsp:sp modelId="{7933DCD4-2AC1-4FBB-BE2C-7499A8DD3497}">
      <dsp:nvSpPr>
        <dsp:cNvPr id="0" name=""/>
        <dsp:cNvSpPr/>
      </dsp:nvSpPr>
      <dsp:spPr>
        <a:xfrm>
          <a:off x="218481" y="999730"/>
          <a:ext cx="261245" cy="2612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735BD6-67B9-4EA9-8B94-BDF8CF5BEA6B}">
      <dsp:nvSpPr>
        <dsp:cNvPr id="0" name=""/>
        <dsp:cNvSpPr/>
      </dsp:nvSpPr>
      <dsp:spPr>
        <a:xfrm>
          <a:off x="401352" y="633986"/>
          <a:ext cx="261245" cy="261245"/>
        </a:xfrm>
        <a:prstGeom prst="ellipse">
          <a:avLst/>
        </a:prstGeom>
        <a:solidFill>
          <a:schemeClr val="accent5">
            <a:hueOff val="-551882"/>
            <a:satOff val="2212"/>
            <a:lumOff val="4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AB2771-4E6B-48CA-AF45-EACE21645557}">
      <dsp:nvSpPr>
        <dsp:cNvPr id="0" name=""/>
        <dsp:cNvSpPr/>
      </dsp:nvSpPr>
      <dsp:spPr>
        <a:xfrm>
          <a:off x="840244" y="707135"/>
          <a:ext cx="410528" cy="410528"/>
        </a:xfrm>
        <a:prstGeom prst="ellips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95EC85-88D4-46C7-8321-63F5D3D0852A}">
      <dsp:nvSpPr>
        <dsp:cNvPr id="0" name=""/>
        <dsp:cNvSpPr/>
      </dsp:nvSpPr>
      <dsp:spPr>
        <a:xfrm>
          <a:off x="1205988" y="304817"/>
          <a:ext cx="261245" cy="261245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83A57B-3724-46D7-B522-644D37FC4B16}">
      <dsp:nvSpPr>
        <dsp:cNvPr id="0" name=""/>
        <dsp:cNvSpPr/>
      </dsp:nvSpPr>
      <dsp:spPr>
        <a:xfrm>
          <a:off x="1681454" y="158520"/>
          <a:ext cx="261245" cy="261245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A82CB8-0BE6-4414-AC98-BDD44D45B175}">
      <dsp:nvSpPr>
        <dsp:cNvPr id="0" name=""/>
        <dsp:cNvSpPr/>
      </dsp:nvSpPr>
      <dsp:spPr>
        <a:xfrm>
          <a:off x="2266643" y="414540"/>
          <a:ext cx="261245" cy="261245"/>
        </a:xfrm>
        <a:prstGeom prst="ellipse">
          <a:avLst/>
        </a:prstGeom>
        <a:solidFill>
          <a:schemeClr val="accent5">
            <a:hueOff val="-2759410"/>
            <a:satOff val="11059"/>
            <a:lumOff val="23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8560B2-D997-480A-AEA6-1E024D3545A1}">
      <dsp:nvSpPr>
        <dsp:cNvPr id="0" name=""/>
        <dsp:cNvSpPr/>
      </dsp:nvSpPr>
      <dsp:spPr>
        <a:xfrm>
          <a:off x="2632387" y="597412"/>
          <a:ext cx="410528" cy="41052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1466C0-2F08-43A7-B526-0E01B427B2BB}">
      <dsp:nvSpPr>
        <dsp:cNvPr id="0" name=""/>
        <dsp:cNvSpPr/>
      </dsp:nvSpPr>
      <dsp:spPr>
        <a:xfrm>
          <a:off x="3144427" y="999730"/>
          <a:ext cx="261245" cy="261245"/>
        </a:xfrm>
        <a:prstGeom prst="ellipse">
          <a:avLst/>
        </a:prstGeom>
        <a:solidFill>
          <a:schemeClr val="accent5">
            <a:hueOff val="-3863174"/>
            <a:satOff val="15482"/>
            <a:lumOff val="335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029688-52F9-4F1E-8D5C-0999BDDA5370}">
      <dsp:nvSpPr>
        <dsp:cNvPr id="0" name=""/>
        <dsp:cNvSpPr/>
      </dsp:nvSpPr>
      <dsp:spPr>
        <a:xfrm>
          <a:off x="3363873" y="1402047"/>
          <a:ext cx="261245" cy="261245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CBD082-4114-4E06-9C34-4B570132B414}">
      <dsp:nvSpPr>
        <dsp:cNvPr id="0" name=""/>
        <dsp:cNvSpPr/>
      </dsp:nvSpPr>
      <dsp:spPr>
        <a:xfrm>
          <a:off x="1462008" y="633986"/>
          <a:ext cx="671773" cy="67177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A22101-672D-4411-8ACF-59831A16339E}">
      <dsp:nvSpPr>
        <dsp:cNvPr id="0" name=""/>
        <dsp:cNvSpPr/>
      </dsp:nvSpPr>
      <dsp:spPr>
        <a:xfrm>
          <a:off x="35609" y="2023811"/>
          <a:ext cx="261245" cy="261245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73A1F1-99DE-471D-B8C7-D232BD40D920}">
      <dsp:nvSpPr>
        <dsp:cNvPr id="0" name=""/>
        <dsp:cNvSpPr/>
      </dsp:nvSpPr>
      <dsp:spPr>
        <a:xfrm>
          <a:off x="255055" y="2352980"/>
          <a:ext cx="410528" cy="410528"/>
        </a:xfrm>
        <a:prstGeom prst="ellipse">
          <a:avLst/>
        </a:prstGeom>
        <a:solidFill>
          <a:schemeClr val="accent5">
            <a:hueOff val="-6070702"/>
            <a:satOff val="24329"/>
            <a:lumOff val="52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4F063A-71F7-47B4-BA4B-F05CAC2C2B34}">
      <dsp:nvSpPr>
        <dsp:cNvPr id="0" name=""/>
        <dsp:cNvSpPr/>
      </dsp:nvSpPr>
      <dsp:spPr>
        <a:xfrm>
          <a:off x="803670" y="2645575"/>
          <a:ext cx="597131" cy="597131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CDEDEF-55E7-469C-9D4C-8520BE702C2A}">
      <dsp:nvSpPr>
        <dsp:cNvPr id="0" name=""/>
        <dsp:cNvSpPr/>
      </dsp:nvSpPr>
      <dsp:spPr>
        <a:xfrm>
          <a:off x="1571731" y="3121041"/>
          <a:ext cx="261245" cy="261245"/>
        </a:xfrm>
        <a:prstGeom prst="ellipse">
          <a:avLst/>
        </a:prstGeom>
        <a:solidFill>
          <a:schemeClr val="accent5">
            <a:hueOff val="-7174466"/>
            <a:satOff val="28752"/>
            <a:lumOff val="62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78E002-7AE1-457F-A4C9-06081BF2A202}">
      <dsp:nvSpPr>
        <dsp:cNvPr id="0" name=""/>
        <dsp:cNvSpPr/>
      </dsp:nvSpPr>
      <dsp:spPr>
        <a:xfrm>
          <a:off x="1718028" y="2645575"/>
          <a:ext cx="410528" cy="410528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062AA4-8445-4593-BBBA-061DF665ADE7}">
      <dsp:nvSpPr>
        <dsp:cNvPr id="0" name=""/>
        <dsp:cNvSpPr/>
      </dsp:nvSpPr>
      <dsp:spPr>
        <a:xfrm>
          <a:off x="2083772" y="3157615"/>
          <a:ext cx="261245" cy="261245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9E72F-9B97-4D90-BA69-2E5C6604F57D}">
      <dsp:nvSpPr>
        <dsp:cNvPr id="0" name=""/>
        <dsp:cNvSpPr/>
      </dsp:nvSpPr>
      <dsp:spPr>
        <a:xfrm>
          <a:off x="2412941" y="2572426"/>
          <a:ext cx="597131" cy="597131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B78EC5-C9FE-45AA-B4BC-35A6668219BA}">
      <dsp:nvSpPr>
        <dsp:cNvPr id="0" name=""/>
        <dsp:cNvSpPr/>
      </dsp:nvSpPr>
      <dsp:spPr>
        <a:xfrm>
          <a:off x="3217576" y="2426129"/>
          <a:ext cx="410528" cy="410528"/>
        </a:xfrm>
        <a:prstGeom prst="ellipse">
          <a:avLst/>
        </a:prstGeom>
        <a:solidFill>
          <a:schemeClr val="accent5">
            <a:hueOff val="-9381994"/>
            <a:satOff val="37599"/>
            <a:lumOff val="81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BE91E5-CA0F-4283-BFDE-11601C5F6586}">
      <dsp:nvSpPr>
        <dsp:cNvPr id="0" name=""/>
        <dsp:cNvSpPr/>
      </dsp:nvSpPr>
      <dsp:spPr>
        <a:xfrm>
          <a:off x="3628104" y="706527"/>
          <a:ext cx="1205662" cy="2301741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A9D6C4-AD8A-4BC6-B755-5A2C0CFF0EDB}">
      <dsp:nvSpPr>
        <dsp:cNvPr id="0" name=""/>
        <dsp:cNvSpPr/>
      </dsp:nvSpPr>
      <dsp:spPr>
        <a:xfrm>
          <a:off x="4614556" y="706527"/>
          <a:ext cx="1205662" cy="2301741"/>
        </a:xfrm>
        <a:prstGeom prst="chevron">
          <a:avLst>
            <a:gd name="adj" fmla="val 623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D5C9CB-AE55-4F8A-8972-2C9FC86001B9}">
      <dsp:nvSpPr>
        <dsp:cNvPr id="0" name=""/>
        <dsp:cNvSpPr/>
      </dsp:nvSpPr>
      <dsp:spPr>
        <a:xfrm>
          <a:off x="6066831" y="543236"/>
          <a:ext cx="2794945" cy="279494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Інтегроване навчання</a:t>
          </a:r>
          <a:endParaRPr lang="uk-UA" sz="3000" kern="1200" dirty="0"/>
        </a:p>
      </dsp:txBody>
      <dsp:txXfrm>
        <a:off x="6476141" y="952546"/>
        <a:ext cx="1976325" cy="1976325"/>
      </dsp:txXfrm>
    </dsp:sp>
    <dsp:sp modelId="{77329BE2-8284-49E4-B6BC-9CC9F94F6F8D}">
      <dsp:nvSpPr>
        <dsp:cNvPr id="0" name=""/>
        <dsp:cNvSpPr/>
      </dsp:nvSpPr>
      <dsp:spPr>
        <a:xfrm>
          <a:off x="5820218" y="3611100"/>
          <a:ext cx="3288171" cy="202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u="none" kern="1200" dirty="0" err="1" smtClean="0"/>
            <a:t>Інтеграція</a:t>
          </a:r>
          <a:r>
            <a:rPr lang="ru-RU" sz="2300" b="1" i="1" u="none" kern="1200" dirty="0" smtClean="0"/>
            <a:t> – </a:t>
          </a:r>
          <a:r>
            <a:rPr lang="ru-RU" sz="2300" b="1" i="1" u="none" kern="1200" dirty="0" err="1" smtClean="0"/>
            <a:t>це</a:t>
          </a:r>
          <a:r>
            <a:rPr lang="ru-RU" sz="2300" b="1" i="1" u="none" kern="1200" dirty="0" smtClean="0"/>
            <a:t> не </a:t>
          </a:r>
          <a:r>
            <a:rPr lang="ru-RU" sz="2300" b="1" i="1" u="none" kern="1200" dirty="0" err="1" smtClean="0"/>
            <a:t>механічне</a:t>
          </a:r>
          <a:r>
            <a:rPr lang="ru-RU" sz="2300" b="1" i="1" u="none" kern="1200" dirty="0" smtClean="0"/>
            <a:t> </a:t>
          </a:r>
          <a:r>
            <a:rPr lang="ru-RU" sz="2300" b="1" i="1" u="none" kern="1200" dirty="0" err="1" smtClean="0"/>
            <a:t>об’єднання</a:t>
          </a:r>
          <a:r>
            <a:rPr lang="ru-RU" sz="2300" b="1" i="1" u="none" kern="1200" dirty="0" smtClean="0"/>
            <a:t> </a:t>
          </a:r>
          <a:r>
            <a:rPr lang="ru-RU" sz="2300" b="1" i="1" u="none" kern="1200" dirty="0" err="1" smtClean="0"/>
            <a:t>окремих</a:t>
          </a:r>
          <a:r>
            <a:rPr lang="ru-RU" sz="2300" b="1" i="1" u="none" kern="1200" dirty="0" smtClean="0"/>
            <a:t> </a:t>
          </a:r>
          <a:r>
            <a:rPr lang="ru-RU" sz="2300" b="1" i="1" u="none" kern="1200" dirty="0" err="1" smtClean="0"/>
            <a:t>питань</a:t>
          </a:r>
          <a:r>
            <a:rPr lang="ru-RU" sz="2300" b="1" i="1" u="none" kern="1200" dirty="0" smtClean="0"/>
            <a:t> з </a:t>
          </a:r>
          <a:r>
            <a:rPr lang="ru-RU" sz="2300" b="1" i="1" u="none" kern="1200" dirty="0" err="1" smtClean="0"/>
            <a:t>різних</a:t>
          </a:r>
          <a:r>
            <a:rPr lang="ru-RU" sz="2300" b="1" i="1" u="none" kern="1200" dirty="0" smtClean="0"/>
            <a:t> </a:t>
          </a:r>
          <a:r>
            <a:rPr lang="ru-RU" sz="2300" b="1" i="1" u="none" kern="1200" dirty="0" err="1" smtClean="0"/>
            <a:t>навчальних</a:t>
          </a:r>
          <a:r>
            <a:rPr lang="ru-RU" sz="2300" b="1" i="1" u="none" kern="1200" dirty="0" smtClean="0"/>
            <a:t> </a:t>
          </a:r>
          <a:r>
            <a:rPr lang="ru-RU" sz="2300" b="1" i="1" u="none" kern="1200" dirty="0" err="1" smtClean="0"/>
            <a:t>предметів</a:t>
          </a:r>
          <a:r>
            <a:rPr lang="ru-RU" sz="2300" b="1" i="1" u="none" kern="1200" dirty="0" smtClean="0"/>
            <a:t>, а як </a:t>
          </a:r>
          <a:r>
            <a:rPr lang="ru-RU" sz="2300" b="1" i="1" u="none" kern="1200" dirty="0" err="1" smtClean="0"/>
            <a:t>їх</a:t>
          </a:r>
          <a:r>
            <a:rPr lang="ru-RU" sz="2300" b="1" i="1" u="none" kern="1200" dirty="0" smtClean="0"/>
            <a:t> </a:t>
          </a:r>
          <a:r>
            <a:rPr lang="ru-RU" sz="2300" b="1" i="1" u="none" kern="1200" dirty="0" err="1" smtClean="0"/>
            <a:t>органічне</a:t>
          </a:r>
          <a:r>
            <a:rPr lang="ru-RU" sz="2300" b="1" i="1" u="none" kern="1200" dirty="0" smtClean="0"/>
            <a:t> </a:t>
          </a:r>
          <a:r>
            <a:rPr lang="ru-RU" sz="2300" b="1" i="1" u="none" kern="1200" dirty="0" err="1" smtClean="0"/>
            <a:t>взаємопроникнення</a:t>
          </a:r>
          <a:endParaRPr lang="uk-UA" sz="2300" b="1" i="1" kern="1200" dirty="0"/>
        </a:p>
      </dsp:txBody>
      <dsp:txXfrm>
        <a:off x="5820218" y="3611100"/>
        <a:ext cx="3288171" cy="2027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DB036-9E13-43B3-8801-C073BB52F189}">
      <dsp:nvSpPr>
        <dsp:cNvPr id="0" name=""/>
        <dsp:cNvSpPr/>
      </dsp:nvSpPr>
      <dsp:spPr>
        <a:xfrm rot="3680787">
          <a:off x="2588445" y="4631818"/>
          <a:ext cx="1222514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1222514" y="2469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5184C-B20E-48DB-AEA8-E17FE7D456FC}">
      <dsp:nvSpPr>
        <dsp:cNvPr id="0" name=""/>
        <dsp:cNvSpPr/>
      </dsp:nvSpPr>
      <dsp:spPr>
        <a:xfrm rot="1311471">
          <a:off x="3257815" y="3753172"/>
          <a:ext cx="875844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875844" y="2469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A51A1-DDFC-40E8-8E6F-33EC1B7E859B}">
      <dsp:nvSpPr>
        <dsp:cNvPr id="0" name=""/>
        <dsp:cNvSpPr/>
      </dsp:nvSpPr>
      <dsp:spPr>
        <a:xfrm rot="20288529">
          <a:off x="3257815" y="2750160"/>
          <a:ext cx="875844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875844" y="2469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068DD-8909-4478-A0A5-5032E1646A4D}">
      <dsp:nvSpPr>
        <dsp:cNvPr id="0" name=""/>
        <dsp:cNvSpPr/>
      </dsp:nvSpPr>
      <dsp:spPr>
        <a:xfrm rot="18507577">
          <a:off x="2839905" y="1836594"/>
          <a:ext cx="1459222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1459222" y="2469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9DE7D-173D-412F-B4F5-55C4934C8869}">
      <dsp:nvSpPr>
        <dsp:cNvPr id="0" name=""/>
        <dsp:cNvSpPr/>
      </dsp:nvSpPr>
      <dsp:spPr>
        <a:xfrm>
          <a:off x="232720" y="1671583"/>
          <a:ext cx="2942959" cy="29453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F6A60-9704-48E4-87E5-39956228B05D}">
      <dsp:nvSpPr>
        <dsp:cNvPr id="0" name=""/>
        <dsp:cNvSpPr/>
      </dsp:nvSpPr>
      <dsp:spPr>
        <a:xfrm>
          <a:off x="3749905" y="443"/>
          <a:ext cx="1446432" cy="14464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err="1" smtClean="0"/>
            <a:t>покладання</a:t>
          </a:r>
          <a:r>
            <a:rPr lang="ru-RU" sz="1400" b="1" i="0" u="none" kern="1200" dirty="0" smtClean="0"/>
            <a:t> на </a:t>
          </a:r>
          <a:r>
            <a:rPr lang="ru-RU" sz="1400" b="1" i="0" u="none" kern="1200" dirty="0" err="1" smtClean="0"/>
            <a:t>знання</a:t>
          </a:r>
          <a:r>
            <a:rPr lang="ru-RU" sz="1400" b="1" i="0" u="none" kern="1200" dirty="0" smtClean="0"/>
            <a:t> </a:t>
          </a:r>
          <a:r>
            <a:rPr lang="ru-RU" sz="1400" b="1" i="0" u="none" kern="1200" dirty="0" err="1" smtClean="0"/>
            <a:t>багатьох</a:t>
          </a:r>
          <a:r>
            <a:rPr lang="ru-RU" sz="1400" b="1" i="0" u="none" kern="1200" dirty="0" smtClean="0"/>
            <a:t> </a:t>
          </a:r>
          <a:r>
            <a:rPr lang="ru-RU" sz="1400" b="1" i="0" u="none" kern="1200" dirty="0" err="1" smtClean="0"/>
            <a:t>дисциплін</a:t>
          </a:r>
          <a:endParaRPr lang="uk-UA" sz="1400" b="1" kern="1200" dirty="0"/>
        </a:p>
      </dsp:txBody>
      <dsp:txXfrm>
        <a:off x="3961730" y="212268"/>
        <a:ext cx="1022782" cy="1022782"/>
      </dsp:txXfrm>
    </dsp:sp>
    <dsp:sp modelId="{947B0B9E-649A-40AA-B8CB-907674AC53AC}">
      <dsp:nvSpPr>
        <dsp:cNvPr id="0" name=""/>
        <dsp:cNvSpPr/>
      </dsp:nvSpPr>
      <dsp:spPr>
        <a:xfrm>
          <a:off x="4050186" y="1619343"/>
          <a:ext cx="1446432" cy="14464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err="1" smtClean="0"/>
            <a:t>зв’язок</a:t>
          </a:r>
          <a:r>
            <a:rPr lang="ru-RU" sz="1400" b="1" i="0" u="none" kern="1200" dirty="0" smtClean="0"/>
            <a:t> </a:t>
          </a:r>
          <a:r>
            <a:rPr lang="ru-RU" sz="1400" b="1" i="0" u="none" kern="1200" dirty="0" err="1" smtClean="0"/>
            <a:t>між</a:t>
          </a:r>
          <a:r>
            <a:rPr lang="ru-RU" sz="1400" b="1" i="0" u="none" kern="1200" dirty="0" smtClean="0"/>
            <a:t> </a:t>
          </a:r>
          <a:r>
            <a:rPr lang="ru-RU" sz="1400" b="1" i="0" u="none" kern="1200" dirty="0" err="1" smtClean="0"/>
            <a:t>змістом</a:t>
          </a:r>
          <a:r>
            <a:rPr lang="ru-RU" sz="1400" b="1" i="0" u="none" kern="1200" dirty="0" smtClean="0"/>
            <a:t> кожного предмета</a:t>
          </a:r>
          <a:endParaRPr lang="uk-UA" sz="1400" b="1" kern="1200" dirty="0"/>
        </a:p>
      </dsp:txBody>
      <dsp:txXfrm>
        <a:off x="4262011" y="1831168"/>
        <a:ext cx="1022782" cy="1022782"/>
      </dsp:txXfrm>
    </dsp:sp>
    <dsp:sp modelId="{74F2139E-2C3A-4317-847C-FFA008214131}">
      <dsp:nvSpPr>
        <dsp:cNvPr id="0" name=""/>
        <dsp:cNvSpPr/>
      </dsp:nvSpPr>
      <dsp:spPr>
        <a:xfrm>
          <a:off x="4050186" y="3486951"/>
          <a:ext cx="1446432" cy="14464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/>
            <a:t>зближення однорідних об’єктів</a:t>
          </a:r>
          <a:endParaRPr lang="uk-UA" sz="1400" b="1" kern="1200" dirty="0"/>
        </a:p>
      </dsp:txBody>
      <dsp:txXfrm>
        <a:off x="4262011" y="3698776"/>
        <a:ext cx="1022782" cy="1022782"/>
      </dsp:txXfrm>
    </dsp:sp>
    <dsp:sp modelId="{C3706B38-C77D-4E48-B189-B7A4E747D919}">
      <dsp:nvSpPr>
        <dsp:cNvPr id="0" name=""/>
        <dsp:cNvSpPr/>
      </dsp:nvSpPr>
      <dsp:spPr>
        <a:xfrm>
          <a:off x="3116382" y="5104347"/>
          <a:ext cx="1446432" cy="14464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err="1" smtClean="0"/>
            <a:t>розробити</a:t>
          </a:r>
          <a:r>
            <a:rPr lang="ru-RU" sz="1400" b="1" i="0" u="none" kern="1200" dirty="0" smtClean="0"/>
            <a:t> </a:t>
          </a:r>
          <a:r>
            <a:rPr lang="ru-RU" sz="1400" b="1" i="0" u="none" kern="1200" dirty="0" err="1" smtClean="0"/>
            <a:t>спільні</a:t>
          </a:r>
          <a:r>
            <a:rPr lang="ru-RU" sz="1400" b="1" i="0" u="none" kern="1200" dirty="0" smtClean="0"/>
            <a:t> </a:t>
          </a:r>
          <a:r>
            <a:rPr lang="ru-RU" sz="1400" b="1" i="0" u="none" kern="1200" dirty="0" err="1" smtClean="0"/>
            <a:t>риси</a:t>
          </a:r>
          <a:r>
            <a:rPr lang="ru-RU" sz="1400" b="1" i="0" u="none" kern="1200" dirty="0" smtClean="0"/>
            <a:t> для </a:t>
          </a:r>
          <a:r>
            <a:rPr lang="ru-RU" sz="1400" b="1" i="0" u="none" kern="1200" dirty="0" err="1" smtClean="0"/>
            <a:t>кількох</a:t>
          </a:r>
          <a:r>
            <a:rPr lang="ru-RU" sz="1400" b="1" i="0" u="none" kern="1200" dirty="0" smtClean="0"/>
            <a:t> </a:t>
          </a:r>
          <a:r>
            <a:rPr lang="ru-RU" sz="1400" b="1" i="0" u="none" kern="1200" dirty="0" err="1" smtClean="0"/>
            <a:t>дисциплін</a:t>
          </a:r>
          <a:endParaRPr lang="uk-UA" sz="1400" b="1" kern="1200" dirty="0"/>
        </a:p>
      </dsp:txBody>
      <dsp:txXfrm>
        <a:off x="3328207" y="5316172"/>
        <a:ext cx="1022782" cy="1022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7753F-3627-46BA-886E-65B5AE4E9375}">
      <dsp:nvSpPr>
        <dsp:cNvPr id="0" name=""/>
        <dsp:cNvSpPr/>
      </dsp:nvSpPr>
      <dsp:spPr>
        <a:xfrm>
          <a:off x="895446" y="833"/>
          <a:ext cx="6823174" cy="62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М. С. </a:t>
          </a:r>
          <a:r>
            <a:rPr lang="uk-UA" sz="1900" kern="1200" dirty="0" err="1" smtClean="0"/>
            <a:t>Вашуленко</a:t>
          </a:r>
          <a:r>
            <a:rPr lang="uk-UA" sz="1900" kern="1200" dirty="0" smtClean="0"/>
            <a:t>, Н. М. </a:t>
          </a:r>
          <a:r>
            <a:rPr lang="uk-UA" sz="1900" kern="1200" dirty="0" err="1" smtClean="0"/>
            <a:t>Бібік</a:t>
          </a:r>
          <a:r>
            <a:rPr lang="uk-UA" sz="1900" kern="1200" dirty="0" smtClean="0"/>
            <a:t>, Л. П. </a:t>
          </a:r>
          <a:r>
            <a:rPr lang="uk-UA" sz="1900" kern="1200" dirty="0" err="1" smtClean="0"/>
            <a:t>Кочина</a:t>
          </a:r>
          <a:r>
            <a:rPr lang="uk-UA" sz="1900" kern="1200" dirty="0" smtClean="0"/>
            <a:t>, О. Я. Савченко та ін. </a:t>
          </a:r>
          <a:endParaRPr lang="uk-UA" sz="1900" kern="1200" dirty="0"/>
        </a:p>
      </dsp:txBody>
      <dsp:txXfrm>
        <a:off x="895446" y="833"/>
        <a:ext cx="6823174" cy="620288"/>
      </dsp:txXfrm>
    </dsp:sp>
    <dsp:sp modelId="{B148A13D-C7B3-43BC-9433-56E5CCDC9786}">
      <dsp:nvSpPr>
        <dsp:cNvPr id="0" name=""/>
        <dsp:cNvSpPr/>
      </dsp:nvSpPr>
      <dsp:spPr>
        <a:xfrm>
          <a:off x="895446" y="621122"/>
          <a:ext cx="1596622" cy="126355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1F618-8176-43BB-A70B-47E69F56CD1E}">
      <dsp:nvSpPr>
        <dsp:cNvPr id="0" name=""/>
        <dsp:cNvSpPr/>
      </dsp:nvSpPr>
      <dsp:spPr>
        <a:xfrm>
          <a:off x="1854481" y="621122"/>
          <a:ext cx="1596622" cy="126355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C1704-A76E-4DDB-8DDB-76A93A4F7300}">
      <dsp:nvSpPr>
        <dsp:cNvPr id="0" name=""/>
        <dsp:cNvSpPr/>
      </dsp:nvSpPr>
      <dsp:spPr>
        <a:xfrm>
          <a:off x="2814274" y="621122"/>
          <a:ext cx="1596622" cy="126355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3DF37-A6FE-4246-9277-0823C987B1AA}">
      <dsp:nvSpPr>
        <dsp:cNvPr id="0" name=""/>
        <dsp:cNvSpPr/>
      </dsp:nvSpPr>
      <dsp:spPr>
        <a:xfrm>
          <a:off x="3773309" y="621122"/>
          <a:ext cx="1596622" cy="126355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7D807-2D84-4103-9A10-EAEE8B737A4E}">
      <dsp:nvSpPr>
        <dsp:cNvPr id="0" name=""/>
        <dsp:cNvSpPr/>
      </dsp:nvSpPr>
      <dsp:spPr>
        <a:xfrm>
          <a:off x="4733102" y="621122"/>
          <a:ext cx="1596622" cy="126355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54433-4576-4C9F-9F38-91D6F8BF6BA7}">
      <dsp:nvSpPr>
        <dsp:cNvPr id="0" name=""/>
        <dsp:cNvSpPr/>
      </dsp:nvSpPr>
      <dsp:spPr>
        <a:xfrm>
          <a:off x="5692137" y="621122"/>
          <a:ext cx="1596622" cy="126355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EAE53-2237-4457-BDE1-46C6B8BD22C9}">
      <dsp:nvSpPr>
        <dsp:cNvPr id="0" name=""/>
        <dsp:cNvSpPr/>
      </dsp:nvSpPr>
      <dsp:spPr>
        <a:xfrm>
          <a:off x="6651930" y="621122"/>
          <a:ext cx="1596622" cy="126355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6D874-60E9-494B-87B6-E0A19795251A}">
      <dsp:nvSpPr>
        <dsp:cNvPr id="0" name=""/>
        <dsp:cNvSpPr/>
      </dsp:nvSpPr>
      <dsp:spPr>
        <a:xfrm>
          <a:off x="895446" y="747477"/>
          <a:ext cx="6911875" cy="1010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Повна інтеграція – це інтегрування змісту різних навчальних дисциплін</a:t>
          </a:r>
          <a:endParaRPr lang="uk-UA" sz="1900" kern="1200" dirty="0"/>
        </a:p>
      </dsp:txBody>
      <dsp:txXfrm>
        <a:off x="895446" y="747477"/>
        <a:ext cx="6911875" cy="1010840"/>
      </dsp:txXfrm>
    </dsp:sp>
    <dsp:sp modelId="{7C5D9824-EDDD-4FC4-A2A4-81AD25D78FD6}">
      <dsp:nvSpPr>
        <dsp:cNvPr id="0" name=""/>
        <dsp:cNvSpPr/>
      </dsp:nvSpPr>
      <dsp:spPr>
        <a:xfrm>
          <a:off x="895446" y="1981629"/>
          <a:ext cx="6823174" cy="62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Н. І. </a:t>
          </a:r>
          <a:r>
            <a:rPr lang="uk-UA" sz="1900" kern="1200" dirty="0" err="1" smtClean="0"/>
            <a:t>Присяжнюк</a:t>
          </a:r>
          <a:r>
            <a:rPr lang="uk-UA" sz="1900" kern="1200" dirty="0" smtClean="0"/>
            <a:t>, О. Я. Савченко, М. М. </a:t>
          </a:r>
          <a:r>
            <a:rPr lang="uk-UA" sz="1900" kern="1200" dirty="0" err="1" smtClean="0"/>
            <a:t>Фіцула</a:t>
          </a:r>
          <a:r>
            <a:rPr lang="uk-UA" sz="1900" kern="1200" dirty="0" smtClean="0"/>
            <a:t> та ін.</a:t>
          </a:r>
          <a:endParaRPr lang="uk-UA" sz="1900" kern="1200" dirty="0"/>
        </a:p>
      </dsp:txBody>
      <dsp:txXfrm>
        <a:off x="895446" y="1981629"/>
        <a:ext cx="6823174" cy="620288"/>
      </dsp:txXfrm>
    </dsp:sp>
    <dsp:sp modelId="{75DE93F3-FDC1-454B-897C-5BE2E7E34672}">
      <dsp:nvSpPr>
        <dsp:cNvPr id="0" name=""/>
        <dsp:cNvSpPr/>
      </dsp:nvSpPr>
      <dsp:spPr>
        <a:xfrm>
          <a:off x="895446" y="2601918"/>
          <a:ext cx="1596622" cy="126355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99D7C-29AF-4EF8-B90B-B068C6DAF8FD}">
      <dsp:nvSpPr>
        <dsp:cNvPr id="0" name=""/>
        <dsp:cNvSpPr/>
      </dsp:nvSpPr>
      <dsp:spPr>
        <a:xfrm>
          <a:off x="1854481" y="2601918"/>
          <a:ext cx="1596622" cy="126355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A1FD3-3C23-44BE-9672-8DB7EADE711B}">
      <dsp:nvSpPr>
        <dsp:cNvPr id="0" name=""/>
        <dsp:cNvSpPr/>
      </dsp:nvSpPr>
      <dsp:spPr>
        <a:xfrm>
          <a:off x="2814274" y="2601918"/>
          <a:ext cx="1596622" cy="126355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411F2-76F4-4695-A6A1-265A317C0A1E}">
      <dsp:nvSpPr>
        <dsp:cNvPr id="0" name=""/>
        <dsp:cNvSpPr/>
      </dsp:nvSpPr>
      <dsp:spPr>
        <a:xfrm>
          <a:off x="3773309" y="2601918"/>
          <a:ext cx="1596622" cy="126355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FD6D6-DC98-4E32-BA7C-E990D7B14288}">
      <dsp:nvSpPr>
        <dsp:cNvPr id="0" name=""/>
        <dsp:cNvSpPr/>
      </dsp:nvSpPr>
      <dsp:spPr>
        <a:xfrm>
          <a:off x="4733102" y="2601918"/>
          <a:ext cx="1596622" cy="126355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C552D-FF9B-4707-AA38-1F18A4FB4412}">
      <dsp:nvSpPr>
        <dsp:cNvPr id="0" name=""/>
        <dsp:cNvSpPr/>
      </dsp:nvSpPr>
      <dsp:spPr>
        <a:xfrm>
          <a:off x="5692137" y="2601918"/>
          <a:ext cx="1596622" cy="126355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A22FB-F558-4460-83E5-882B0DF27830}">
      <dsp:nvSpPr>
        <dsp:cNvPr id="0" name=""/>
        <dsp:cNvSpPr/>
      </dsp:nvSpPr>
      <dsp:spPr>
        <a:xfrm>
          <a:off x="6651930" y="2601918"/>
          <a:ext cx="1596622" cy="126355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A171F-14AB-49F5-8D7D-CA6DE0ADB840}">
      <dsp:nvSpPr>
        <dsp:cNvPr id="0" name=""/>
        <dsp:cNvSpPr/>
      </dsp:nvSpPr>
      <dsp:spPr>
        <a:xfrm>
          <a:off x="895446" y="2728273"/>
          <a:ext cx="6911875" cy="1010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Тематична інтеграція – інтегрування навчального матеріалу з різних дисциплін для опрацювання значущих наскрізних тем</a:t>
          </a:r>
          <a:endParaRPr lang="uk-UA" sz="1900" kern="1200" dirty="0"/>
        </a:p>
      </dsp:txBody>
      <dsp:txXfrm>
        <a:off x="895446" y="2728273"/>
        <a:ext cx="6911875" cy="1010840"/>
      </dsp:txXfrm>
    </dsp:sp>
    <dsp:sp modelId="{942707B4-DC59-42F1-84E4-32CC6B863CF9}">
      <dsp:nvSpPr>
        <dsp:cNvPr id="0" name=""/>
        <dsp:cNvSpPr/>
      </dsp:nvSpPr>
      <dsp:spPr>
        <a:xfrm>
          <a:off x="895446" y="3962425"/>
          <a:ext cx="6823174" cy="62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Н. І. </a:t>
          </a:r>
          <a:r>
            <a:rPr lang="uk-UA" sz="1900" kern="1200" dirty="0" err="1" smtClean="0"/>
            <a:t>Присяжнюк</a:t>
          </a:r>
          <a:r>
            <a:rPr lang="uk-UA" sz="1900" kern="1200" dirty="0" smtClean="0"/>
            <a:t>, О. Я. Савченко та ін.</a:t>
          </a:r>
          <a:endParaRPr lang="uk-UA" sz="1900" kern="1200" dirty="0"/>
        </a:p>
      </dsp:txBody>
      <dsp:txXfrm>
        <a:off x="895446" y="3962425"/>
        <a:ext cx="6823174" cy="620288"/>
      </dsp:txXfrm>
    </dsp:sp>
    <dsp:sp modelId="{03DE080A-97A1-4FEA-B9ED-13E70B9770DE}">
      <dsp:nvSpPr>
        <dsp:cNvPr id="0" name=""/>
        <dsp:cNvSpPr/>
      </dsp:nvSpPr>
      <dsp:spPr>
        <a:xfrm>
          <a:off x="895446" y="4582714"/>
          <a:ext cx="1596622" cy="126355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99BC7-36B7-45C1-9440-047A4F681EDF}">
      <dsp:nvSpPr>
        <dsp:cNvPr id="0" name=""/>
        <dsp:cNvSpPr/>
      </dsp:nvSpPr>
      <dsp:spPr>
        <a:xfrm>
          <a:off x="1854481" y="4582714"/>
          <a:ext cx="1596622" cy="126355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1EE6B-0A02-4F56-8D0B-113BF9D8D8EE}">
      <dsp:nvSpPr>
        <dsp:cNvPr id="0" name=""/>
        <dsp:cNvSpPr/>
      </dsp:nvSpPr>
      <dsp:spPr>
        <a:xfrm>
          <a:off x="2814274" y="4582714"/>
          <a:ext cx="1596622" cy="126355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5FAFB-70AC-43E5-BFBB-C120B412BDB3}">
      <dsp:nvSpPr>
        <dsp:cNvPr id="0" name=""/>
        <dsp:cNvSpPr/>
      </dsp:nvSpPr>
      <dsp:spPr>
        <a:xfrm>
          <a:off x="3773309" y="4582714"/>
          <a:ext cx="1596622" cy="126355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392F1-0676-4581-BDE6-EFA07C933596}">
      <dsp:nvSpPr>
        <dsp:cNvPr id="0" name=""/>
        <dsp:cNvSpPr/>
      </dsp:nvSpPr>
      <dsp:spPr>
        <a:xfrm>
          <a:off x="4733102" y="4582714"/>
          <a:ext cx="1596622" cy="126355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763BF-65F4-48DB-8D56-D3B2E62BACB5}">
      <dsp:nvSpPr>
        <dsp:cNvPr id="0" name=""/>
        <dsp:cNvSpPr/>
      </dsp:nvSpPr>
      <dsp:spPr>
        <a:xfrm>
          <a:off x="5692137" y="4582714"/>
          <a:ext cx="1596622" cy="126355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C1A5B-DFBD-4D25-85C3-2EDFF2EC533D}">
      <dsp:nvSpPr>
        <dsp:cNvPr id="0" name=""/>
        <dsp:cNvSpPr/>
      </dsp:nvSpPr>
      <dsp:spPr>
        <a:xfrm>
          <a:off x="6651930" y="4582714"/>
          <a:ext cx="1596622" cy="126355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C5460-FD89-4C2C-8126-9C7E39D61B45}">
      <dsp:nvSpPr>
        <dsp:cNvPr id="0" name=""/>
        <dsp:cNvSpPr/>
      </dsp:nvSpPr>
      <dsp:spPr>
        <a:xfrm>
          <a:off x="895446" y="4709069"/>
          <a:ext cx="6911875" cy="1010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Інтеграція видів освітньої діяльності школярів – інтегрування відмінних між собою видів діяльності, які підпорядковуються одній темі</a:t>
          </a:r>
          <a:endParaRPr lang="uk-UA" sz="1900" kern="1200" dirty="0"/>
        </a:p>
      </dsp:txBody>
      <dsp:txXfrm>
        <a:off x="895446" y="4709069"/>
        <a:ext cx="6911875" cy="1010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2567-E46F-4B95-B71E-B0FDE1F937C7}">
      <dsp:nvSpPr>
        <dsp:cNvPr id="0" name=""/>
        <dsp:cNvSpPr/>
      </dsp:nvSpPr>
      <dsp:spPr>
        <a:xfrm>
          <a:off x="1425801" y="3111535"/>
          <a:ext cx="1656846" cy="142269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ФІЗИКА</a:t>
          </a:r>
          <a:endParaRPr lang="uk-UA" sz="1400" kern="1200" dirty="0"/>
        </a:p>
      </dsp:txBody>
      <dsp:txXfrm>
        <a:off x="1682429" y="3331895"/>
        <a:ext cx="1143590" cy="981972"/>
      </dsp:txXfrm>
    </dsp:sp>
    <dsp:sp modelId="{A13FACAF-77AA-4521-911F-8D6063BCA137}">
      <dsp:nvSpPr>
        <dsp:cNvPr id="0" name=""/>
        <dsp:cNvSpPr/>
      </dsp:nvSpPr>
      <dsp:spPr>
        <a:xfrm>
          <a:off x="1465333" y="3747537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FCE77-6FEA-4EE7-AAED-A1B646270235}">
      <dsp:nvSpPr>
        <dsp:cNvPr id="0" name=""/>
        <dsp:cNvSpPr/>
      </dsp:nvSpPr>
      <dsp:spPr>
        <a:xfrm>
          <a:off x="0" y="2324845"/>
          <a:ext cx="1656846" cy="14226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DE00B-E3A4-4F25-99CF-6BAF0D1051F4}">
      <dsp:nvSpPr>
        <dsp:cNvPr id="0" name=""/>
        <dsp:cNvSpPr/>
      </dsp:nvSpPr>
      <dsp:spPr>
        <a:xfrm>
          <a:off x="1135018" y="3558774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15CDD-40A4-4462-AB18-540752AD18BE}">
      <dsp:nvSpPr>
        <dsp:cNvPr id="0" name=""/>
        <dsp:cNvSpPr/>
      </dsp:nvSpPr>
      <dsp:spPr>
        <a:xfrm>
          <a:off x="2851603" y="2320555"/>
          <a:ext cx="1656846" cy="142269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ІНФОРМАТИКА</a:t>
          </a:r>
          <a:endParaRPr lang="uk-UA" sz="1400" kern="1200" dirty="0"/>
        </a:p>
      </dsp:txBody>
      <dsp:txXfrm>
        <a:off x="3108231" y="2540915"/>
        <a:ext cx="1143590" cy="981972"/>
      </dsp:txXfrm>
    </dsp:sp>
    <dsp:sp modelId="{3868A938-EB76-4ABB-A2FA-0825879E9FCC}">
      <dsp:nvSpPr>
        <dsp:cNvPr id="0" name=""/>
        <dsp:cNvSpPr/>
      </dsp:nvSpPr>
      <dsp:spPr>
        <a:xfrm>
          <a:off x="3991893" y="3551266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9525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F1FFB-17D3-4441-B18E-EBD14ED2F470}">
      <dsp:nvSpPr>
        <dsp:cNvPr id="0" name=""/>
        <dsp:cNvSpPr/>
      </dsp:nvSpPr>
      <dsp:spPr>
        <a:xfrm>
          <a:off x="4276526" y="3108317"/>
          <a:ext cx="1656846" cy="14226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3BB31-2F4B-4197-B7D1-0C0C9BF954B4}">
      <dsp:nvSpPr>
        <dsp:cNvPr id="0" name=""/>
        <dsp:cNvSpPr/>
      </dsp:nvSpPr>
      <dsp:spPr>
        <a:xfrm>
          <a:off x="4316937" y="3741638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21BBC-7BF5-45B0-9800-FBBDEEDC29BD}">
      <dsp:nvSpPr>
        <dsp:cNvPr id="0" name=""/>
        <dsp:cNvSpPr/>
      </dsp:nvSpPr>
      <dsp:spPr>
        <a:xfrm>
          <a:off x="1425801" y="1538691"/>
          <a:ext cx="1656846" cy="142269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ЗДОРОВ’Я, БЕЗПЕКА, ДОБРОБУТ</a:t>
          </a:r>
          <a:endParaRPr lang="uk-UA" sz="1400" kern="1200" dirty="0"/>
        </a:p>
      </dsp:txBody>
      <dsp:txXfrm>
        <a:off x="1682429" y="1759051"/>
        <a:ext cx="1143590" cy="981972"/>
      </dsp:txXfrm>
    </dsp:sp>
    <dsp:sp modelId="{34AD122B-B71A-4FAB-BE5E-B7C8C9E6B6B2}">
      <dsp:nvSpPr>
        <dsp:cNvPr id="0" name=""/>
        <dsp:cNvSpPr/>
      </dsp:nvSpPr>
      <dsp:spPr>
        <a:xfrm>
          <a:off x="2553792" y="1557996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9525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9F81C-B68D-4C34-BA9B-7E655C55A5A6}">
      <dsp:nvSpPr>
        <dsp:cNvPr id="0" name=""/>
        <dsp:cNvSpPr/>
      </dsp:nvSpPr>
      <dsp:spPr>
        <a:xfrm>
          <a:off x="2851603" y="747710"/>
          <a:ext cx="1656846" cy="14226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EA677-5972-4F23-9FB6-308D936B8432}">
      <dsp:nvSpPr>
        <dsp:cNvPr id="0" name=""/>
        <dsp:cNvSpPr/>
      </dsp:nvSpPr>
      <dsp:spPr>
        <a:xfrm>
          <a:off x="2898163" y="1377813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8276E-2AD5-4844-B0F1-F14A748946E9}">
      <dsp:nvSpPr>
        <dsp:cNvPr id="0" name=""/>
        <dsp:cNvSpPr/>
      </dsp:nvSpPr>
      <dsp:spPr>
        <a:xfrm>
          <a:off x="4276526" y="1535473"/>
          <a:ext cx="1656846" cy="142269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ГЕОГРАФІЯ</a:t>
          </a:r>
          <a:endParaRPr lang="uk-UA" sz="1400" kern="1200" dirty="0" smtClean="0"/>
        </a:p>
      </dsp:txBody>
      <dsp:txXfrm>
        <a:off x="4533154" y="1755833"/>
        <a:ext cx="1143590" cy="981972"/>
      </dsp:txXfrm>
    </dsp:sp>
    <dsp:sp modelId="{9FA004E9-3B10-42B8-A3BB-00E5622AF70A}">
      <dsp:nvSpPr>
        <dsp:cNvPr id="0" name=""/>
        <dsp:cNvSpPr/>
      </dsp:nvSpPr>
      <dsp:spPr>
        <a:xfrm>
          <a:off x="5710234" y="2166112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9525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94BAC-6F73-4EEF-9336-BE7523AB36EE}">
      <dsp:nvSpPr>
        <dsp:cNvPr id="0" name=""/>
        <dsp:cNvSpPr/>
      </dsp:nvSpPr>
      <dsp:spPr>
        <a:xfrm>
          <a:off x="5702327" y="2335570"/>
          <a:ext cx="1656846" cy="142269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200ED-2DD7-49C1-94E6-51488EBF8D5D}">
      <dsp:nvSpPr>
        <dsp:cNvPr id="0" name=""/>
        <dsp:cNvSpPr/>
      </dsp:nvSpPr>
      <dsp:spPr>
        <a:xfrm>
          <a:off x="6025615" y="2360774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9525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9392A-5838-4F71-84AD-80E38999705C}">
      <dsp:nvSpPr>
        <dsp:cNvPr id="0" name=""/>
        <dsp:cNvSpPr/>
      </dsp:nvSpPr>
      <dsp:spPr>
        <a:xfrm>
          <a:off x="2843538" y="760150"/>
          <a:ext cx="1656846" cy="1422692"/>
        </a:xfrm>
        <a:prstGeom prst="hexagon">
          <a:avLst>
            <a:gd name="adj" fmla="val 25000"/>
            <a:gd name="vf" fmla="val 115470"/>
          </a:avLst>
        </a:prstGeom>
        <a:solidFill>
          <a:srgbClr val="FFCC66"/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БІОЛОГІЯ</a:t>
          </a:r>
          <a:endParaRPr lang="uk-UA" sz="1400" kern="1200" dirty="0"/>
        </a:p>
      </dsp:txBody>
      <dsp:txXfrm>
        <a:off x="3100166" y="980510"/>
        <a:ext cx="1143590" cy="981972"/>
      </dsp:txXfrm>
    </dsp:sp>
    <dsp:sp modelId="{73DC3E8B-C796-4867-AA62-4B78379E19E2}">
      <dsp:nvSpPr>
        <dsp:cNvPr id="0" name=""/>
        <dsp:cNvSpPr/>
      </dsp:nvSpPr>
      <dsp:spPr>
        <a:xfrm>
          <a:off x="7136036" y="1400336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9525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47DA4-7E6A-43AF-89C2-30C6EC7E2807}">
      <dsp:nvSpPr>
        <dsp:cNvPr id="0" name=""/>
        <dsp:cNvSpPr/>
      </dsp:nvSpPr>
      <dsp:spPr>
        <a:xfrm>
          <a:off x="4248480" y="4653132"/>
          <a:ext cx="1656846" cy="142269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29910-DC68-4D8E-A76B-A4BEBC1A99D1}">
      <dsp:nvSpPr>
        <dsp:cNvPr id="0" name=""/>
        <dsp:cNvSpPr/>
      </dsp:nvSpPr>
      <dsp:spPr>
        <a:xfrm>
          <a:off x="7458444" y="1588026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9525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9982E-73B3-4F08-8CC4-59F4CD163AF7}">
      <dsp:nvSpPr>
        <dsp:cNvPr id="0" name=""/>
        <dsp:cNvSpPr/>
      </dsp:nvSpPr>
      <dsp:spPr>
        <a:xfrm>
          <a:off x="2875750" y="3916429"/>
          <a:ext cx="1656846" cy="1422692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ХІМІЯ</a:t>
          </a:r>
          <a:endParaRPr lang="uk-UA" sz="1400" kern="1200" dirty="0"/>
        </a:p>
      </dsp:txBody>
      <dsp:txXfrm>
        <a:off x="3132378" y="4136789"/>
        <a:ext cx="1143590" cy="981972"/>
      </dsp:txXfrm>
    </dsp:sp>
    <dsp:sp modelId="{36E1FD0B-0B73-48DE-A021-FBF45BEF4D35}">
      <dsp:nvSpPr>
        <dsp:cNvPr id="0" name=""/>
        <dsp:cNvSpPr/>
      </dsp:nvSpPr>
      <dsp:spPr>
        <a:xfrm>
          <a:off x="7456687" y="4372813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9525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B989B-A010-4A39-8A32-BD39BAFCE73D}">
      <dsp:nvSpPr>
        <dsp:cNvPr id="0" name=""/>
        <dsp:cNvSpPr/>
      </dsp:nvSpPr>
      <dsp:spPr>
        <a:xfrm>
          <a:off x="0" y="2349350"/>
          <a:ext cx="1656846" cy="142269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D89D5-6496-4662-83F6-EE561AE15F9B}">
      <dsp:nvSpPr>
        <dsp:cNvPr id="0" name=""/>
        <dsp:cNvSpPr/>
      </dsp:nvSpPr>
      <dsp:spPr>
        <a:xfrm>
          <a:off x="7149213" y="4529937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9525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A0BAB-EF57-4DAC-80C5-2D462A08E112}">
      <dsp:nvSpPr>
        <dsp:cNvPr id="0" name=""/>
        <dsp:cNvSpPr/>
      </dsp:nvSpPr>
      <dsp:spPr>
        <a:xfrm>
          <a:off x="4265240" y="3101573"/>
          <a:ext cx="1656846" cy="142269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ЕКОЛОГІЯ</a:t>
          </a:r>
          <a:endParaRPr lang="uk-UA" sz="1400" kern="1200" dirty="0"/>
        </a:p>
      </dsp:txBody>
      <dsp:txXfrm>
        <a:off x="4521868" y="3321933"/>
        <a:ext cx="1143590" cy="981972"/>
      </dsp:txXfrm>
    </dsp:sp>
    <dsp:sp modelId="{11122305-5C5D-4227-9D4C-2EB10A678AC6}">
      <dsp:nvSpPr>
        <dsp:cNvPr id="0" name=""/>
        <dsp:cNvSpPr/>
      </dsp:nvSpPr>
      <dsp:spPr>
        <a:xfrm>
          <a:off x="2897285" y="4527256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9525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5E4D5-2E13-4016-AADA-6DE4DD2ED1DC}">
      <dsp:nvSpPr>
        <dsp:cNvPr id="0" name=""/>
        <dsp:cNvSpPr/>
      </dsp:nvSpPr>
      <dsp:spPr>
        <a:xfrm>
          <a:off x="2" y="764708"/>
          <a:ext cx="1656846" cy="142269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4A3F0-4123-457F-B66E-3099DFD3D33D}">
      <dsp:nvSpPr>
        <dsp:cNvPr id="0" name=""/>
        <dsp:cNvSpPr/>
      </dsp:nvSpPr>
      <dsp:spPr>
        <a:xfrm>
          <a:off x="2552035" y="4707438"/>
          <a:ext cx="193269" cy="16677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1243B-12CF-4855-A9AF-4561B63E2A0A}">
      <dsp:nvSpPr>
        <dsp:cNvPr id="0" name=""/>
        <dsp:cNvSpPr/>
      </dsp:nvSpPr>
      <dsp:spPr>
        <a:xfrm>
          <a:off x="934040" y="939"/>
          <a:ext cx="2580420" cy="65934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ОНОВЛЕННЮ ЗМІСТУ НАВЧАННЯ</a:t>
          </a:r>
          <a:endParaRPr lang="uk-UA" sz="1300" kern="1200" dirty="0"/>
        </a:p>
      </dsp:txBody>
      <dsp:txXfrm>
        <a:off x="1311934" y="97498"/>
        <a:ext cx="1824632" cy="466225"/>
      </dsp:txXfrm>
    </dsp:sp>
    <dsp:sp modelId="{045899AB-9EEC-4368-925B-72DB0E481CF8}">
      <dsp:nvSpPr>
        <dsp:cNvPr id="0" name=""/>
        <dsp:cNvSpPr/>
      </dsp:nvSpPr>
      <dsp:spPr>
        <a:xfrm>
          <a:off x="2033040" y="713822"/>
          <a:ext cx="382419" cy="382419"/>
        </a:xfrm>
        <a:prstGeom prst="mathPlus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2083730" y="860059"/>
        <a:ext cx="281039" cy="89945"/>
      </dsp:txXfrm>
    </dsp:sp>
    <dsp:sp modelId="{0B914184-EF13-4E8D-BCB1-03E20AACC086}">
      <dsp:nvSpPr>
        <dsp:cNvPr id="0" name=""/>
        <dsp:cNvSpPr/>
      </dsp:nvSpPr>
      <dsp:spPr>
        <a:xfrm>
          <a:off x="703639" y="1149780"/>
          <a:ext cx="3041222" cy="6593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УРІЗНОМАНІТНЕННЮ ФОРМ І МЕТОДІВ НАВЧАННЯ</a:t>
          </a:r>
          <a:endParaRPr lang="uk-UA" sz="1300" kern="1200" dirty="0"/>
        </a:p>
      </dsp:txBody>
      <dsp:txXfrm>
        <a:off x="1149016" y="1246339"/>
        <a:ext cx="2150468" cy="466225"/>
      </dsp:txXfrm>
    </dsp:sp>
    <dsp:sp modelId="{4E4FF33C-993F-4E78-8F7C-F50BCA451F75}">
      <dsp:nvSpPr>
        <dsp:cNvPr id="0" name=""/>
        <dsp:cNvSpPr/>
      </dsp:nvSpPr>
      <dsp:spPr>
        <a:xfrm>
          <a:off x="2033040" y="1862662"/>
          <a:ext cx="382419" cy="382419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2083730" y="2008899"/>
        <a:ext cx="281039" cy="89945"/>
      </dsp:txXfrm>
    </dsp:sp>
    <dsp:sp modelId="{96881C4E-24C6-43E9-A185-8784535A3B4E}">
      <dsp:nvSpPr>
        <dsp:cNvPr id="0" name=""/>
        <dsp:cNvSpPr/>
      </dsp:nvSpPr>
      <dsp:spPr>
        <a:xfrm>
          <a:off x="626838" y="2298620"/>
          <a:ext cx="3194822" cy="6593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ПІДВІИЩЕННЮ ЯКОСТІ ЗНАНЬ</a:t>
          </a:r>
          <a:endParaRPr lang="uk-UA" sz="1300" kern="1200" dirty="0"/>
        </a:p>
      </dsp:txBody>
      <dsp:txXfrm>
        <a:off x="1094709" y="2395179"/>
        <a:ext cx="2259080" cy="466225"/>
      </dsp:txXfrm>
    </dsp:sp>
    <dsp:sp modelId="{FC2A6145-A5A9-4A9E-B865-B59F5E09A952}">
      <dsp:nvSpPr>
        <dsp:cNvPr id="0" name=""/>
        <dsp:cNvSpPr/>
      </dsp:nvSpPr>
      <dsp:spPr>
        <a:xfrm>
          <a:off x="2033040" y="3011502"/>
          <a:ext cx="382419" cy="38241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2083730" y="3157739"/>
        <a:ext cx="281039" cy="89945"/>
      </dsp:txXfrm>
    </dsp:sp>
    <dsp:sp modelId="{3B76CD38-9647-446A-90AA-86311F82367A}">
      <dsp:nvSpPr>
        <dsp:cNvPr id="0" name=""/>
        <dsp:cNvSpPr/>
      </dsp:nvSpPr>
      <dsp:spPr>
        <a:xfrm>
          <a:off x="473241" y="3447460"/>
          <a:ext cx="3502017" cy="6593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КОМПЛЕКСНОМУ ПІДХОДУ ДО НАВЧАЛЬНОГО ПРОЦЕСУ</a:t>
          </a:r>
          <a:endParaRPr lang="uk-UA" sz="1300" kern="1200" dirty="0"/>
        </a:p>
      </dsp:txBody>
      <dsp:txXfrm>
        <a:off x="986100" y="3544019"/>
        <a:ext cx="2476299" cy="466225"/>
      </dsp:txXfrm>
    </dsp:sp>
    <dsp:sp modelId="{5E46B495-71DE-4F8D-A1F2-7611355611C6}">
      <dsp:nvSpPr>
        <dsp:cNvPr id="0" name=""/>
        <dsp:cNvSpPr/>
      </dsp:nvSpPr>
      <dsp:spPr>
        <a:xfrm>
          <a:off x="2033040" y="4160342"/>
          <a:ext cx="382419" cy="382419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2083730" y="4306579"/>
        <a:ext cx="281039" cy="89945"/>
      </dsp:txXfrm>
    </dsp:sp>
    <dsp:sp modelId="{983AD354-DB8B-46FE-B40B-746A033CB827}">
      <dsp:nvSpPr>
        <dsp:cNvPr id="0" name=""/>
        <dsp:cNvSpPr/>
      </dsp:nvSpPr>
      <dsp:spPr>
        <a:xfrm>
          <a:off x="550041" y="4596300"/>
          <a:ext cx="3348416" cy="65934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ПІДВИЩЕННЮ ІНТЕРЕСУ ДО ПРЕДМЕТА</a:t>
          </a:r>
          <a:endParaRPr lang="uk-UA" sz="1300" kern="1200" dirty="0"/>
        </a:p>
      </dsp:txBody>
      <dsp:txXfrm>
        <a:off x="1040405" y="4692859"/>
        <a:ext cx="2367688" cy="466225"/>
      </dsp:txXfrm>
    </dsp:sp>
    <dsp:sp modelId="{8D170DC8-94A5-4C92-BC9C-A7B44C06BA90}">
      <dsp:nvSpPr>
        <dsp:cNvPr id="0" name=""/>
        <dsp:cNvSpPr/>
      </dsp:nvSpPr>
      <dsp:spPr>
        <a:xfrm>
          <a:off x="4074160" y="2505654"/>
          <a:ext cx="209671" cy="245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4074160" y="2554709"/>
        <a:ext cx="146770" cy="147165"/>
      </dsp:txXfrm>
    </dsp:sp>
    <dsp:sp modelId="{F3126ABC-B371-4749-8578-CB0C55EEE1D1}">
      <dsp:nvSpPr>
        <dsp:cNvPr id="0" name=""/>
        <dsp:cNvSpPr/>
      </dsp:nvSpPr>
      <dsp:spPr>
        <a:xfrm>
          <a:off x="4370864" y="1584175"/>
          <a:ext cx="4264396" cy="2088233"/>
        </a:xfrm>
        <a:prstGeom prst="cloud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kern="1200" dirty="0" smtClean="0"/>
            <a:t>УДОСКОНАЛЕННЯ ЖИТТЄВИХ КОМПЕТЕНЦІЙ УЧНІВ, ФОРМУВАННЯ КОНКУРЕНТО-СПРОМОЖНОЇ ОСОБИСТОСТІ, РОЗВИТОК КРИТИЧНОГО МИСЛЕННЯ, </a:t>
          </a:r>
          <a:r>
            <a:rPr lang="en-US" sz="1500" b="0" kern="1200" dirty="0" smtClean="0"/>
            <a:t>SOFT SKILLS</a:t>
          </a:r>
          <a:r>
            <a:rPr lang="uk-UA" sz="1500" b="0" kern="1200" dirty="0" smtClean="0"/>
            <a:t>…</a:t>
          </a:r>
          <a:endParaRPr lang="uk-UA" sz="1500" b="0" kern="1200" dirty="0"/>
        </a:p>
      </dsp:txBody>
      <dsp:txXfrm>
        <a:off x="4958600" y="1899537"/>
        <a:ext cx="2785678" cy="1360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011350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975064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474041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277022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1343909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3527937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604147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367721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6988210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9418407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324431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D991-2458-4632-A308-2299DE5B65B0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57058-9295-49CD-A829-EAA43C4341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616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www.mozaweb.com/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llsalive.com/cell_cycle.htm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phet.colorado.edu/uk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jacomo.netboard.me/interesing_geography/" TargetMode="External"/><Relationship Id="rId3" Type="http://schemas.openxmlformats.org/officeDocument/2006/relationships/hyperlink" Target="https://play.google.com/store/apps/details?id=org.plantnet&amp;hl=en_US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floraincognit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labs.in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xplore.org/livecam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labz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412776"/>
            <a:ext cx="5328592" cy="3240359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99CC"/>
                </a:solidFill>
              </a:rPr>
              <a:t>ІНТЕГРОВАНІ УРОКИ ПРИРОДНИЧОЇ ОСВІТНЬОЇ ГАЛУЗІ З ВИКОРИСТАННЯМ СУЧАСНИХ ЦИФРОВИХ РЕСУРСІВ</a:t>
            </a:r>
            <a:endParaRPr lang="uk-UA" sz="3700" spc="-150" dirty="0">
              <a:solidFill>
                <a:srgbClr val="0099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3554" y="4869160"/>
            <a:ext cx="4734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rgbClr val="00B050"/>
                </a:solidFill>
              </a:rPr>
              <a:t>Андрій ОЗАРЧУК,</a:t>
            </a:r>
          </a:p>
          <a:p>
            <a:pPr algn="r"/>
            <a:r>
              <a:rPr lang="uk-UA" sz="2200" b="1" i="1" dirty="0" smtClean="0">
                <a:solidFill>
                  <a:srgbClr val="00B050"/>
                </a:solidFill>
              </a:rPr>
              <a:t>вчитель географії та інформатики</a:t>
            </a:r>
          </a:p>
          <a:p>
            <a:pPr algn="r"/>
            <a:r>
              <a:rPr lang="uk-UA" sz="2200" b="1" i="1" dirty="0" smtClean="0">
                <a:solidFill>
                  <a:srgbClr val="00B050"/>
                </a:solidFill>
              </a:rPr>
              <a:t>Мащанського ліцею</a:t>
            </a:r>
          </a:p>
        </p:txBody>
      </p:sp>
    </p:spTree>
    <p:extLst>
      <p:ext uri="{BB962C8B-B14F-4D97-AF65-F5344CB8AC3E}">
        <p14:creationId xmlns:p14="http://schemas.microsoft.com/office/powerpoint/2010/main" val="310028690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4025"/>
            <a:ext cx="4798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Mozaik</a:t>
            </a:r>
            <a:r>
              <a:rPr lang="es-ES" dirty="0" smtClean="0"/>
              <a:t> –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/>
              <a:t>україномовний</a:t>
            </a:r>
            <a:r>
              <a:rPr lang="ru-RU" dirty="0"/>
              <a:t>,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електронними</a:t>
            </a:r>
            <a:r>
              <a:rPr lang="ru-RU" dirty="0"/>
              <a:t> </a:t>
            </a:r>
            <a:r>
              <a:rPr lang="ru-RU" dirty="0" err="1"/>
              <a:t>підручниками</a:t>
            </a:r>
            <a:r>
              <a:rPr lang="ru-RU" dirty="0"/>
              <a:t> з </a:t>
            </a:r>
            <a:r>
              <a:rPr lang="ru-RU" dirty="0" err="1"/>
              <a:t>інтерактивними</a:t>
            </a:r>
            <a:r>
              <a:rPr lang="ru-RU" dirty="0"/>
              <a:t> 3D-сценами, </a:t>
            </a:r>
            <a:r>
              <a:rPr lang="ru-RU" dirty="0" err="1"/>
              <a:t>освітніми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та </a:t>
            </a:r>
            <a:r>
              <a:rPr lang="ru-RU" dirty="0" err="1"/>
              <a:t>цікавими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 практично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.</a:t>
            </a:r>
          </a:p>
        </p:txBody>
      </p:sp>
      <p:pic>
        <p:nvPicPr>
          <p:cNvPr id="3076" name="Picture 4" descr="UA Цифрова освіта та навчання від Moza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57"/>
            <a:ext cx="3770784" cy="19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4"/>
              </a:rPr>
              <a:t>PhET</a:t>
            </a:r>
            <a:r>
              <a:rPr lang="es-ES" dirty="0" smtClean="0"/>
              <a:t> </a:t>
            </a:r>
            <a:r>
              <a:rPr lang="ru-RU" dirty="0" smtClean="0"/>
              <a:t>– </a:t>
            </a:r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симуляції</a:t>
            </a:r>
            <a:r>
              <a:rPr lang="ru-RU" dirty="0"/>
              <a:t> для </a:t>
            </a:r>
            <a:r>
              <a:rPr lang="ru-RU" dirty="0" err="1"/>
              <a:t>природничих</a:t>
            </a:r>
            <a:r>
              <a:rPr lang="ru-RU" dirty="0"/>
              <a:t> наук і математики</a:t>
            </a:r>
          </a:p>
        </p:txBody>
      </p:sp>
      <p:pic>
        <p:nvPicPr>
          <p:cNvPr id="3078" name="Picture 6" descr="PhET Home P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156140" cy="10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6011" y="40050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hlinkClick r:id="rId6"/>
              </a:rPr>
              <a:t>С</a:t>
            </a:r>
            <a:r>
              <a:rPr lang="es-ES" b="1" dirty="0" smtClean="0">
                <a:hlinkClick r:id="rId6"/>
              </a:rPr>
              <a:t>ellsalive</a:t>
            </a:r>
            <a:r>
              <a:rPr lang="es-ES" b="1" dirty="0"/>
              <a:t> –</a:t>
            </a:r>
            <a:r>
              <a:rPr lang="es-ES" dirty="0"/>
              <a:t> </a:t>
            </a:r>
            <a:r>
              <a:rPr lang="uk-UA" dirty="0"/>
              <a:t>інтерактивна бібліотека з цитології, мікробіології, імунології, генетики. Можна весело і корисно провести час з мікроскопічними об'єктами, поглянути про них відео, анімацію, погратися у флеш-ігри із клітинами. Інтерфейс простий, пояснення — доступною англійською. </a:t>
            </a:r>
          </a:p>
        </p:txBody>
      </p:sp>
      <p:pic>
        <p:nvPicPr>
          <p:cNvPr id="3080" name="Picture 8" descr="Beating Heart Cell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r="20324" b="30969"/>
          <a:stretch/>
        </p:blipFill>
        <p:spPr bwMode="auto">
          <a:xfrm>
            <a:off x="5185295" y="4005064"/>
            <a:ext cx="3424238" cy="20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63287"/>
      </p:ext>
    </p:ext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hlinkClick r:id="rId2"/>
              </a:rPr>
              <a:t>«Flora Incognita»</a:t>
            </a:r>
            <a:r>
              <a:rPr lang="es-ES" b="1" dirty="0"/>
              <a:t> </a:t>
            </a:r>
            <a:endParaRPr lang="es-ES" dirty="0"/>
          </a:p>
          <a:p>
            <a:r>
              <a:rPr lang="es-ES" dirty="0" smtClean="0">
                <a:hlinkClick r:id="rId3"/>
              </a:rPr>
              <a:t>PlantNet Plant Identification</a:t>
            </a:r>
            <a:endParaRPr lang="uk-UA" dirty="0" smtClean="0"/>
          </a:p>
          <a:p>
            <a:r>
              <a:rPr lang="uk-UA" dirty="0" smtClean="0"/>
              <a:t>Це </a:t>
            </a:r>
            <a:r>
              <a:rPr lang="uk-UA" dirty="0"/>
              <a:t>два додатки для визначення рослин. За допомогою камери смартфона ви фотографуєте квіти і листки обраної рослини і вже через декілька секунд отримуєте пропозицію щодо назви рослини. Ці застосунки можна використати для здійснення </a:t>
            </a:r>
            <a:r>
              <a:rPr lang="uk-UA" dirty="0" smtClean="0"/>
              <a:t>проєкту </a:t>
            </a:r>
            <a:r>
              <a:rPr lang="uk-UA" dirty="0"/>
              <a:t>«Рослини мого саду (городу, найближчого лісу)».</a:t>
            </a:r>
          </a:p>
        </p:txBody>
      </p:sp>
      <p:pic>
        <p:nvPicPr>
          <p:cNvPr id="4098" name="Picture 2" descr="Flora Incognita | 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7193"/>
            <a:ext cx="2857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Pl@ntNet identif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23" y="1844824"/>
            <a:ext cx="2640137" cy="51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50563" y="2867025"/>
            <a:ext cx="5557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6"/>
              </a:rPr>
              <a:t>OnlineLabs.in</a:t>
            </a:r>
            <a:r>
              <a:rPr lang="uk-UA" dirty="0" smtClean="0"/>
              <a:t> – енциклопедичний довідник </a:t>
            </a:r>
            <a:r>
              <a:rPr lang="uk-UA" dirty="0"/>
              <a:t>про онлайн-лабораторії з різноманітних предметів, зокрема симуляції віртуальних </a:t>
            </a:r>
            <a:r>
              <a:rPr lang="uk-UA" dirty="0" smtClean="0"/>
              <a:t>лабораторій, лабораторного </a:t>
            </a:r>
            <a:r>
              <a:rPr lang="uk-UA" dirty="0"/>
              <a:t>моделювання, віртуальних наукових </a:t>
            </a:r>
            <a:r>
              <a:rPr lang="uk-UA" dirty="0" smtClean="0"/>
              <a:t>експериментів (фізика, хімія, біологія і т. д.).</a:t>
            </a:r>
            <a:endParaRPr lang="uk-UA" dirty="0"/>
          </a:p>
        </p:txBody>
      </p:sp>
      <p:pic>
        <p:nvPicPr>
          <p:cNvPr id="4103" name="Picture 7" descr="Virtual laboratory simulations for science educ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28207"/>
          <a:stretch/>
        </p:blipFill>
        <p:spPr bwMode="auto">
          <a:xfrm>
            <a:off x="91661" y="2924830"/>
            <a:ext cx="3358901" cy="13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975" y="4797152"/>
            <a:ext cx="4954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hlinkClick r:id="rId8"/>
              </a:rPr>
              <a:t>Цікава географія</a:t>
            </a:r>
            <a:r>
              <a:rPr lang="uk-UA" b="1" dirty="0" smtClean="0"/>
              <a:t> – колекція найрізноманітніших цифрових ресурсів з географії та природничих наук.</a:t>
            </a:r>
          </a:p>
          <a:p>
            <a:r>
              <a:rPr lang="uk-UA" b="1" dirty="0" smtClean="0"/>
              <a:t>Постійно доповнюється та вдосконалюється.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9518" y="4437112"/>
            <a:ext cx="182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41907"/>
      </p:ext>
    </p:extLst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ІМЕРСИВНІ ТЕХНОЛОГІЇ</a:t>
            </a:r>
            <a:endParaRPr lang="uk-UA" sz="24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20" y="332656"/>
            <a:ext cx="44484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Існує </a:t>
            </a:r>
            <a:r>
              <a:rPr lang="uk-UA" sz="2400" dirty="0"/>
              <a:t>достатньо платформ, призначених для роботи з імерсивними технологіями, зокрема й для </a:t>
            </a:r>
            <a:r>
              <a:rPr lang="uk-UA" sz="2400" dirty="0" smtClean="0"/>
              <a:t>інтегрованого навчання</a:t>
            </a:r>
            <a:r>
              <a:rPr lang="uk-UA" sz="2400" dirty="0"/>
              <a:t>. Серед них можна виділити такі як </a:t>
            </a:r>
            <a:r>
              <a:rPr lang="uk-UA" sz="2400" dirty="0" err="1"/>
              <a:t>Merge</a:t>
            </a:r>
            <a:r>
              <a:rPr lang="uk-UA" sz="2400" dirty="0"/>
              <a:t> </a:t>
            </a:r>
            <a:r>
              <a:rPr lang="uk-UA" sz="2400" dirty="0" err="1"/>
              <a:t>Edu</a:t>
            </a:r>
            <a:r>
              <a:rPr lang="uk-UA" sz="2400" dirty="0"/>
              <a:t>, </a:t>
            </a:r>
            <a:r>
              <a:rPr lang="uk-UA" sz="2400" dirty="0" err="1"/>
              <a:t>CleverBooks</a:t>
            </a:r>
            <a:r>
              <a:rPr lang="uk-UA" sz="2400" dirty="0"/>
              <a:t>, </a:t>
            </a:r>
            <a:r>
              <a:rPr lang="uk-UA" sz="2400" dirty="0" err="1"/>
              <a:t>Vuforia</a:t>
            </a:r>
            <a:r>
              <a:rPr lang="uk-UA" sz="2400" dirty="0"/>
              <a:t>, </a:t>
            </a:r>
            <a:r>
              <a:rPr lang="uk-UA" sz="2400" dirty="0" err="1"/>
              <a:t>ARToolKit</a:t>
            </a:r>
            <a:r>
              <a:rPr lang="uk-UA" sz="2400" dirty="0"/>
              <a:t>, </a:t>
            </a:r>
            <a:r>
              <a:rPr lang="uk-UA" sz="2400" dirty="0" err="1"/>
              <a:t>Kudan</a:t>
            </a:r>
            <a:r>
              <a:rPr lang="uk-UA" sz="2400" dirty="0"/>
              <a:t>, </a:t>
            </a:r>
            <a:r>
              <a:rPr lang="uk-UA" sz="2400" dirty="0" err="1"/>
              <a:t>LiCo.Organic</a:t>
            </a:r>
            <a:r>
              <a:rPr lang="uk-UA" sz="2400" dirty="0"/>
              <a:t>, </a:t>
            </a:r>
            <a:r>
              <a:rPr lang="uk-UA" sz="2400" dirty="0" err="1"/>
              <a:t>Catchoom</a:t>
            </a:r>
            <a:r>
              <a:rPr lang="uk-UA" sz="2400" dirty="0"/>
              <a:t>, </a:t>
            </a:r>
            <a:r>
              <a:rPr lang="uk-UA" sz="2400" dirty="0" err="1"/>
              <a:t>Augment</a:t>
            </a:r>
            <a:r>
              <a:rPr lang="uk-UA" sz="2400" dirty="0"/>
              <a:t>, ANSTO XR, HP </a:t>
            </a:r>
            <a:r>
              <a:rPr lang="uk-UA" sz="2400" dirty="0" err="1"/>
              <a:t>Reveal</a:t>
            </a:r>
            <a:r>
              <a:rPr lang="uk-UA" sz="2400" dirty="0"/>
              <a:t>, </a:t>
            </a:r>
            <a:r>
              <a:rPr lang="uk-UA" sz="2400" dirty="0" err="1"/>
              <a:t>WikiTude</a:t>
            </a:r>
            <a:r>
              <a:rPr lang="uk-UA" sz="2400" dirty="0"/>
              <a:t>, EON </a:t>
            </a:r>
            <a:r>
              <a:rPr lang="uk-UA" sz="2400" dirty="0" err="1"/>
              <a:t>Reality</a:t>
            </a:r>
            <a:r>
              <a:rPr lang="uk-UA" sz="2400" dirty="0"/>
              <a:t>, </a:t>
            </a:r>
            <a:r>
              <a:rPr lang="uk-UA" sz="2400" dirty="0" err="1"/>
              <a:t>InfinityAR</a:t>
            </a:r>
            <a:r>
              <a:rPr lang="uk-UA" sz="2400" dirty="0"/>
              <a:t>, </a:t>
            </a:r>
            <a:r>
              <a:rPr lang="uk-UA" sz="2400" dirty="0" err="1"/>
              <a:t>WaveXR</a:t>
            </a:r>
            <a:endParaRPr lang="uk-UA" sz="2400" dirty="0"/>
          </a:p>
        </p:txBody>
      </p:sp>
      <p:pic>
        <p:nvPicPr>
          <p:cNvPr id="5124" name="Picture 4" descr="Mixed Reality Classrooms: The New Era of Education - XR To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09789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72064"/>
      </p:ext>
    </p:extLst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" y="0"/>
            <a:ext cx="91424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83545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Нова українська школа — все про НУШ у 2022 ро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0131992"/>
              </p:ext>
            </p:extLst>
          </p:nvPr>
        </p:nvGraphicFramePr>
        <p:xfrm>
          <a:off x="0" y="7937"/>
          <a:ext cx="9144000" cy="579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142230" y="4677891"/>
            <a:ext cx="5407769" cy="213285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Компетентності формують насамперед на основі опанування інтегрального змісту освіти, тому вони є підсумком інтегрованої навчальної діяльності учнів.</a:t>
            </a:r>
          </a:p>
        </p:txBody>
      </p:sp>
    </p:spTree>
    <p:extLst>
      <p:ext uri="{BB962C8B-B14F-4D97-AF65-F5344CB8AC3E}">
        <p14:creationId xmlns:p14="http://schemas.microsoft.com/office/powerpoint/2010/main" val="31402354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3" y="0"/>
            <a:ext cx="8297015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Інтеграція </a:t>
            </a:r>
            <a:r>
              <a:rPr lang="uk-UA" sz="4000" b="1" i="1" dirty="0"/>
              <a:t>– це процес </a:t>
            </a:r>
            <a:r>
              <a:rPr lang="uk-UA" sz="4000" b="1" i="1" dirty="0" smtClean="0"/>
              <a:t>взаємодії,</a:t>
            </a:r>
          </a:p>
          <a:p>
            <a:r>
              <a:rPr lang="uk-UA" sz="4000" b="1" i="1" dirty="0" smtClean="0"/>
              <a:t>об’єднання</a:t>
            </a:r>
            <a:r>
              <a:rPr lang="uk-UA" sz="4000" b="1" i="1" dirty="0"/>
              <a:t>, </a:t>
            </a:r>
            <a:r>
              <a:rPr lang="uk-UA" sz="4000" b="1" i="1" dirty="0" smtClean="0"/>
              <a:t>взаємовпливу,</a:t>
            </a:r>
          </a:p>
          <a:p>
            <a:r>
              <a:rPr lang="uk-UA" sz="4000" b="1" i="1" dirty="0" smtClean="0"/>
              <a:t>взаємопроникнення,</a:t>
            </a:r>
          </a:p>
          <a:p>
            <a:r>
              <a:rPr lang="uk-UA" sz="4000" b="1" i="1" dirty="0" smtClean="0"/>
              <a:t>взаємозближення,</a:t>
            </a:r>
          </a:p>
          <a:p>
            <a:r>
              <a:rPr lang="uk-UA" sz="4000" b="1" i="1" dirty="0" smtClean="0"/>
              <a:t>відновлення </a:t>
            </a:r>
            <a:r>
              <a:rPr lang="uk-UA" sz="4000" b="1" i="1" dirty="0"/>
              <a:t>єдності </a:t>
            </a:r>
            <a:r>
              <a:rPr lang="uk-UA" sz="4000" b="1" i="1" dirty="0" smtClean="0"/>
              <a:t>двох</a:t>
            </a:r>
          </a:p>
          <a:p>
            <a:r>
              <a:rPr lang="uk-UA" sz="4000" b="1" i="1" dirty="0" smtClean="0"/>
              <a:t>або </a:t>
            </a:r>
            <a:r>
              <a:rPr lang="uk-UA" sz="4000" b="1" i="1" dirty="0"/>
              <a:t>більше </a:t>
            </a:r>
            <a:r>
              <a:rPr lang="uk-UA" sz="4000" b="1" i="1" dirty="0" smtClean="0"/>
              <a:t>систем,</a:t>
            </a:r>
          </a:p>
          <a:p>
            <a:r>
              <a:rPr lang="uk-UA" sz="4000" b="1" i="1" dirty="0" smtClean="0"/>
              <a:t>результатом </a:t>
            </a:r>
            <a:r>
              <a:rPr lang="uk-UA" sz="4000" b="1" i="1" dirty="0"/>
              <a:t>якого є </a:t>
            </a:r>
            <a:r>
              <a:rPr lang="uk-UA" sz="4000" b="1" i="1" dirty="0" smtClean="0"/>
              <a:t>утворення</a:t>
            </a:r>
          </a:p>
          <a:p>
            <a:r>
              <a:rPr lang="uk-UA" sz="4000" b="1" i="1" dirty="0" smtClean="0"/>
              <a:t>нової </a:t>
            </a:r>
            <a:r>
              <a:rPr lang="uk-UA" sz="4000" b="1" i="1" dirty="0"/>
              <a:t>цілісної </a:t>
            </a:r>
            <a:r>
              <a:rPr lang="uk-UA" sz="4000" b="1" i="1" dirty="0" smtClean="0"/>
              <a:t>системи,</a:t>
            </a:r>
          </a:p>
          <a:p>
            <a:r>
              <a:rPr lang="uk-UA" sz="4000" b="1" i="1" dirty="0" smtClean="0"/>
              <a:t>яка </a:t>
            </a:r>
            <a:r>
              <a:rPr lang="uk-UA" sz="4000" b="1" i="1" dirty="0"/>
              <a:t>набуває нових </a:t>
            </a:r>
            <a:r>
              <a:rPr lang="uk-UA" sz="4000" b="1" i="1" dirty="0" smtClean="0"/>
              <a:t>властивостей</a:t>
            </a:r>
          </a:p>
          <a:p>
            <a:r>
              <a:rPr lang="uk-UA" sz="4000" b="1" i="1" dirty="0" smtClean="0"/>
              <a:t>та </a:t>
            </a:r>
            <a:r>
              <a:rPr lang="uk-UA" sz="4000" b="1" i="1" dirty="0"/>
              <a:t>взаємозв’язків </a:t>
            </a:r>
            <a:r>
              <a:rPr lang="uk-UA" sz="4000" b="1" i="1" dirty="0" smtClean="0"/>
              <a:t>між</a:t>
            </a:r>
          </a:p>
          <a:p>
            <a:r>
              <a:rPr lang="uk-UA" sz="4000" b="1" i="1" dirty="0" smtClean="0"/>
              <a:t>оновленими </a:t>
            </a:r>
            <a:r>
              <a:rPr lang="uk-UA" sz="4000" b="1" i="1" dirty="0"/>
              <a:t>елементами системи.</a:t>
            </a:r>
            <a:endParaRPr lang="uk-UA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72" y="1124744"/>
            <a:ext cx="323642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978547"/>
      </p:ext>
    </p:extLst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7128864"/>
              </p:ext>
            </p:extLst>
          </p:nvPr>
        </p:nvGraphicFramePr>
        <p:xfrm>
          <a:off x="-180528" y="152636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5371" y="2515344"/>
            <a:ext cx="32038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Методичні </a:t>
            </a:r>
            <a:r>
              <a:rPr lang="uk-UA" sz="2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</a:p>
          <a:p>
            <a:pPr algn="ctr"/>
            <a:r>
              <a:rPr lang="uk-UA" sz="2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інтеграції навчальних</a:t>
            </a:r>
          </a:p>
          <a:p>
            <a:pPr algn="ctr"/>
            <a:r>
              <a:rPr lang="uk-UA" sz="2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</a:t>
            </a:r>
          </a:p>
          <a:p>
            <a:pPr algn="ctr"/>
            <a:r>
              <a:rPr lang="uk-UA" sz="2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новій українській</a:t>
            </a:r>
          </a:p>
          <a:p>
            <a:pPr algn="ctr"/>
            <a:r>
              <a:rPr lang="uk-UA" sz="2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</a:t>
            </a:r>
            <a:endParaRPr lang="uk-UA" sz="2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Opened book and yellow lightbulb on color Vector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r="19368" b="10639"/>
          <a:stretch/>
        </p:blipFill>
        <p:spPr bwMode="auto">
          <a:xfrm>
            <a:off x="5436096" y="1"/>
            <a:ext cx="3707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4227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6784" y="116632"/>
            <a:ext cx="3950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/>
              <a:t>ВИДИ ІНТЕГРАЦІЇ</a:t>
            </a:r>
            <a:endParaRPr lang="uk-UA" sz="2400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94057003"/>
              </p:ext>
            </p:extLst>
          </p:nvPr>
        </p:nvGraphicFramePr>
        <p:xfrm>
          <a:off x="0" y="908720"/>
          <a:ext cx="9144000" cy="584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661406"/>
      </p:ext>
    </p:extLst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100" b="1" dirty="0" smtClean="0"/>
              <a:t>ІНТЕГРАЦІЯ ІНФОРМАТИКИ ТА ПРИРОДНИЧИХ НАУК</a:t>
            </a:r>
            <a:endParaRPr lang="uk-UA" sz="3100" b="1" i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99835182"/>
              </p:ext>
            </p:extLst>
          </p:nvPr>
        </p:nvGraphicFramePr>
        <p:xfrm>
          <a:off x="179512" y="332656"/>
          <a:ext cx="8784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533188"/>
      </p:ext>
    </p:extLst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77" y="122709"/>
            <a:ext cx="8784976" cy="5022804"/>
            <a:chOff x="25177" y="12357"/>
            <a:chExt cx="8784976" cy="5022804"/>
          </a:xfrm>
        </p:grpSpPr>
        <p:sp>
          <p:nvSpPr>
            <p:cNvPr id="9" name="Овал 8"/>
            <p:cNvSpPr/>
            <p:nvPr/>
          </p:nvSpPr>
          <p:spPr>
            <a:xfrm>
              <a:off x="25177" y="1895853"/>
              <a:ext cx="3136713" cy="3139308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Выноска-облако 9"/>
            <p:cNvSpPr/>
            <p:nvPr/>
          </p:nvSpPr>
          <p:spPr>
            <a:xfrm>
              <a:off x="107504" y="12357"/>
              <a:ext cx="4032448" cy="1757585"/>
            </a:xfrm>
            <a:prstGeom prst="cloudCallout">
              <a:avLst>
                <a:gd name="adj1" fmla="val 10583"/>
                <a:gd name="adj2" fmla="val 7333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3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2600" tIns="268187" rIns="362600" bIns="26818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i="0" u="none" kern="1200" dirty="0" err="1" smtClean="0"/>
                <a:t>більш</a:t>
              </a:r>
              <a:r>
                <a:rPr lang="ru-RU" sz="1700" b="1" i="0" u="none" kern="1200" dirty="0" smtClean="0"/>
                <a:t> </a:t>
              </a:r>
              <a:r>
                <a:rPr lang="ru-RU" sz="1700" b="1" i="0" u="none" kern="1200" dirty="0" err="1" smtClean="0"/>
                <a:t>чітке</a:t>
              </a:r>
              <a:r>
                <a:rPr lang="ru-RU" sz="1700" b="1" i="0" u="none" kern="1200" dirty="0" smtClean="0"/>
                <a:t> </a:t>
              </a:r>
              <a:r>
                <a:rPr lang="ru-RU" sz="1700" b="1" i="0" u="none" kern="1200" dirty="0" err="1" smtClean="0"/>
                <a:t>розуміння</a:t>
              </a:r>
              <a:r>
                <a:rPr lang="ru-RU" sz="1700" b="1" i="0" u="none" kern="1200" dirty="0" smtClean="0"/>
                <a:t> мети кожного предмета в </a:t>
              </a:r>
              <a:r>
                <a:rPr lang="ru-RU" sz="1700" b="1" i="0" u="none" kern="1200" dirty="0" err="1" smtClean="0"/>
                <a:t>різних</a:t>
              </a:r>
              <a:r>
                <a:rPr lang="ru-RU" sz="1700" b="1" i="0" u="none" kern="1200" dirty="0" smtClean="0"/>
                <a:t> контекстах</a:t>
              </a:r>
              <a:endParaRPr lang="uk-UA" sz="1700" b="1" kern="1200" dirty="0"/>
            </a:p>
          </p:txBody>
        </p:sp>
        <p:sp>
          <p:nvSpPr>
            <p:cNvPr id="11" name="Выноска-облако 10"/>
            <p:cNvSpPr/>
            <p:nvPr/>
          </p:nvSpPr>
          <p:spPr>
            <a:xfrm>
              <a:off x="2987826" y="116632"/>
              <a:ext cx="3240357" cy="1866256"/>
            </a:xfrm>
            <a:prstGeom prst="cloudCallout">
              <a:avLst>
                <a:gd name="adj1" fmla="val -59046"/>
                <a:gd name="adj2" fmla="val 6760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3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449" tIns="280927" rIns="369449" bIns="28092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300" b="1" i="0" u="none" kern="1200" dirty="0" smtClean="0"/>
                <a:t>більш глибоке розуміння будь-якої теми, завдяки її дослідженню через кілька точок зору</a:t>
              </a:r>
              <a:endParaRPr lang="uk-UA" sz="1300" b="1" kern="1200" dirty="0"/>
            </a:p>
          </p:txBody>
        </p:sp>
        <p:sp>
          <p:nvSpPr>
            <p:cNvPr id="12" name="Выноска-облако 11"/>
            <p:cNvSpPr/>
            <p:nvPr/>
          </p:nvSpPr>
          <p:spPr>
            <a:xfrm>
              <a:off x="5259151" y="293999"/>
              <a:ext cx="3417305" cy="1825711"/>
            </a:xfrm>
            <a:prstGeom prst="cloudCallout">
              <a:avLst>
                <a:gd name="adj1" fmla="val -115683"/>
                <a:gd name="adj2" fmla="val 79195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3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3587" tIns="274354" rIns="373587" bIns="27435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u="none" kern="1200" dirty="0" err="1" smtClean="0"/>
                <a:t>краще</a:t>
              </a:r>
              <a:r>
                <a:rPr lang="ru-RU" sz="1200" b="1" i="0" u="none" kern="1200" dirty="0" smtClean="0"/>
                <a:t> </a:t>
              </a:r>
              <a:r>
                <a:rPr lang="ru-RU" sz="1200" b="1" i="0" u="none" kern="1200" dirty="0" err="1" smtClean="0"/>
                <a:t>усвідомлення</a:t>
              </a:r>
              <a:r>
                <a:rPr lang="ru-RU" sz="1200" b="1" i="0" u="none" kern="1200" dirty="0" smtClean="0"/>
                <a:t> комплексного </a:t>
              </a:r>
              <a:r>
                <a:rPr lang="ru-RU" sz="1200" b="1" i="0" u="none" kern="1200" dirty="0" err="1" smtClean="0"/>
                <a:t>підходу</a:t>
              </a:r>
              <a:r>
                <a:rPr lang="ru-RU" sz="1200" b="1" i="0" u="none" kern="1200" dirty="0" smtClean="0"/>
                <a:t>, через </a:t>
              </a:r>
              <a:r>
                <a:rPr lang="ru-RU" sz="1200" b="1" i="0" u="none" kern="1200" dirty="0" err="1" smtClean="0"/>
                <a:t>який</a:t>
              </a:r>
              <a:r>
                <a:rPr lang="ru-RU" sz="1200" b="1" i="0" u="none" kern="1200" dirty="0" smtClean="0"/>
                <a:t> </a:t>
              </a:r>
              <a:r>
                <a:rPr lang="ru-RU" sz="1200" b="1" i="0" u="none" kern="1200" dirty="0" err="1" smtClean="0"/>
                <a:t>предмети</a:t>
              </a:r>
              <a:r>
                <a:rPr lang="ru-RU" sz="1200" b="1" i="0" u="none" kern="1200" dirty="0" smtClean="0"/>
                <a:t>, </a:t>
              </a:r>
              <a:r>
                <a:rPr lang="ru-RU" sz="1200" b="1" i="0" u="none" kern="1200" dirty="0" err="1" smtClean="0"/>
                <a:t>навички</a:t>
              </a:r>
              <a:r>
                <a:rPr lang="ru-RU" sz="1200" b="1" i="0" u="none" kern="1200" dirty="0" smtClean="0"/>
                <a:t>, </a:t>
              </a:r>
              <a:r>
                <a:rPr lang="ru-RU" sz="1200" b="1" i="0" u="none" kern="1200" dirty="0" err="1" smtClean="0"/>
                <a:t>ідеї</a:t>
              </a:r>
              <a:r>
                <a:rPr lang="ru-RU" sz="1200" b="1" i="0" u="none" kern="1200" dirty="0" smtClean="0"/>
                <a:t> та </a:t>
              </a:r>
              <a:r>
                <a:rPr lang="ru-RU" sz="1200" b="1" i="0" u="none" kern="1200" dirty="0" err="1" smtClean="0"/>
                <a:t>різні</a:t>
              </a:r>
              <a:r>
                <a:rPr lang="ru-RU" sz="1200" b="1" i="0" u="none" kern="1200" dirty="0" smtClean="0"/>
                <a:t> точки </a:t>
              </a:r>
              <a:r>
                <a:rPr lang="ru-RU" sz="1200" b="1" i="0" u="none" kern="1200" dirty="0" err="1" smtClean="0"/>
                <a:t>зору</a:t>
              </a:r>
              <a:r>
                <a:rPr lang="ru-RU" sz="1200" b="1" i="0" u="none" kern="1200" dirty="0" smtClean="0"/>
                <a:t> </a:t>
              </a:r>
              <a:r>
                <a:rPr lang="ru-RU" sz="1200" b="1" i="0" u="none" kern="1200" dirty="0" err="1" smtClean="0"/>
                <a:t>пов’язані</a:t>
              </a:r>
              <a:r>
                <a:rPr lang="ru-RU" sz="1200" b="1" i="0" u="none" kern="1200" dirty="0" smtClean="0"/>
                <a:t> з </a:t>
              </a:r>
              <a:r>
                <a:rPr lang="ru-RU" sz="1200" b="1" i="0" u="none" kern="1200" dirty="0" err="1" smtClean="0"/>
                <a:t>реальним</a:t>
              </a:r>
              <a:r>
                <a:rPr lang="ru-RU" sz="1200" b="1" i="0" u="none" kern="1200" dirty="0" smtClean="0"/>
                <a:t> </a:t>
              </a:r>
              <a:r>
                <a:rPr lang="ru-RU" sz="1200" b="1" i="0" u="none" kern="1200" dirty="0" err="1" smtClean="0"/>
                <a:t>світом</a:t>
              </a:r>
              <a:endParaRPr lang="uk-UA" sz="1200" b="1" kern="1200" dirty="0"/>
            </a:p>
          </p:txBody>
        </p:sp>
        <p:sp>
          <p:nvSpPr>
            <p:cNvPr id="13" name="Выноска-облако 12"/>
            <p:cNvSpPr/>
            <p:nvPr/>
          </p:nvSpPr>
          <p:spPr>
            <a:xfrm>
              <a:off x="5796137" y="1700081"/>
              <a:ext cx="3014016" cy="1751850"/>
            </a:xfrm>
            <a:prstGeom prst="cloudCallout">
              <a:avLst>
                <a:gd name="adj1" fmla="val -137447"/>
                <a:gd name="adj2" fmla="val 30965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3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6194" tIns="264172" rIns="366194" bIns="26417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i="0" u="none" kern="1200" dirty="0" smtClean="0"/>
                <a:t>удосконалення навичок системного та критичного мислення</a:t>
              </a:r>
              <a:endParaRPr lang="uk-UA" sz="14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108520" y="2420888"/>
            <a:ext cx="3203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інтегрованого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11" y="3451940"/>
            <a:ext cx="6092689" cy="3422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07898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16632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ЧОМУ СПРИЯЮТЬ ІНТЕГРОВАНІ УРОКИ</a:t>
            </a:r>
            <a:endParaRPr lang="uk-UA" sz="2400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07687740"/>
              </p:ext>
            </p:extLst>
          </p:nvPr>
        </p:nvGraphicFramePr>
        <p:xfrm>
          <a:off x="0" y="1340768"/>
          <a:ext cx="910850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9998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КОРИСНІ ЦИФРОВІ РЕСУРСИ ДЛЯ ПРОВЕДЕННЯ ІНТЕГРОВАНИХ УРОКІВ ПРИРОДНИЧОЇ ОСВІТНЬОЇ ГАЛУЗІ</a:t>
            </a:r>
            <a:endParaRPr lang="uk-UA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847" y="2255104"/>
            <a:ext cx="6045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hlinkClick r:id="rId2"/>
              </a:rPr>
              <a:t> Explore.org</a:t>
            </a:r>
            <a:r>
              <a:rPr lang="ru-RU" b="1" dirty="0"/>
              <a:t> – </a:t>
            </a:r>
            <a:r>
              <a:rPr lang="ru-RU" dirty="0" err="1"/>
              <a:t>зібрання</a:t>
            </a:r>
            <a:r>
              <a:rPr lang="ru-RU" dirty="0"/>
              <a:t> веб-камер для </a:t>
            </a:r>
            <a:r>
              <a:rPr lang="ru-RU" dirty="0" err="1"/>
              <a:t>спостереження</a:t>
            </a:r>
            <a:r>
              <a:rPr lang="ru-RU" dirty="0"/>
              <a:t> за природою.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доручити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за </a:t>
            </a:r>
            <a:r>
              <a:rPr lang="ru-RU" dirty="0" err="1"/>
              <a:t>конкретними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вони могли б </a:t>
            </a:r>
            <a:r>
              <a:rPr lang="ru-RU" dirty="0" err="1"/>
              <a:t>спостерігати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. </a:t>
            </a:r>
            <a:r>
              <a:rPr lang="ru-RU" dirty="0" err="1"/>
              <a:t>Порадьте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вони проводили </a:t>
            </a:r>
            <a:r>
              <a:rPr lang="ru-RU" dirty="0" err="1"/>
              <a:t>спостереження</a:t>
            </a:r>
            <a:r>
              <a:rPr lang="ru-RU" dirty="0"/>
              <a:t> по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в день і </a:t>
            </a:r>
            <a:r>
              <a:rPr lang="ru-RU" dirty="0" err="1"/>
              <a:t>робили</a:t>
            </a:r>
            <a:r>
              <a:rPr lang="ru-RU" dirty="0"/>
              <a:t> записи </a:t>
            </a:r>
            <a:r>
              <a:rPr lang="ru-RU" dirty="0" err="1"/>
              <a:t>спостережень</a:t>
            </a:r>
            <a:r>
              <a:rPr lang="ru-RU" dirty="0"/>
              <a:t> в </a:t>
            </a:r>
            <a:r>
              <a:rPr lang="ru-RU" dirty="0" err="1"/>
              <a:t>щоденнику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AutoShape 2" descr="Expl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8575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04343" y="4293096"/>
            <a:ext cx="6005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4"/>
              </a:rPr>
              <a:t>Go Labz</a:t>
            </a:r>
            <a:r>
              <a:rPr lang="es-ES" dirty="0" smtClean="0"/>
              <a:t> – </a:t>
            </a:r>
            <a:r>
              <a:rPr lang="uk-UA" dirty="0" smtClean="0"/>
              <a:t>найбільша </a:t>
            </a:r>
            <a:r>
              <a:rPr lang="uk-UA" dirty="0"/>
              <a:t>безкоштовна колекція онлайн-лабораторій з хімії, фізики, математики, біології, географії та інших дисциплін. (Сервіс має англомовний інтерфейс, для зручності та перекладу, можна скористатись вбудованим перекладачем вашого браузера. Для цього натисніть праву кнопку миші, щоб викликати </a:t>
            </a:r>
            <a:r>
              <a:rPr lang="uk-UA" dirty="0" err="1"/>
              <a:t>контексне</a:t>
            </a:r>
            <a:r>
              <a:rPr lang="uk-UA" dirty="0"/>
              <a:t> меню, та виберіть: перекласти українською)</a:t>
            </a:r>
          </a:p>
        </p:txBody>
      </p:sp>
      <p:pic>
        <p:nvPicPr>
          <p:cNvPr id="2053" name="Picture 5" descr="Home | Golab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8792" r="24360"/>
          <a:stretch/>
        </p:blipFill>
        <p:spPr bwMode="auto">
          <a:xfrm>
            <a:off x="232396" y="4059629"/>
            <a:ext cx="2602260" cy="25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04221"/>
      </p:ext>
    </p:extLst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510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ІНТЕГРОВАНІ УРОКИ ПРИРОДНИЧОЇ ОСВІТНЬОЇ ГАЛУЗІ З ВИКОРИСТАННЯМ СУЧАСНИХ ЦИФРОВИХ РЕСУРСІВ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ІНТЕГРАТИВНИЙ ПІДХІД В ІНФОРМАТИЧНІЙ ОСВІТНІЙ ГАЛУЗІ В УМОВАХ НОВОЇ УКРАЇНСЬКОЇ ШКОЛИ</dc:title>
  <dc:creator>User</dc:creator>
  <cp:lastModifiedBy>User</cp:lastModifiedBy>
  <cp:revision>59</cp:revision>
  <dcterms:created xsi:type="dcterms:W3CDTF">2022-06-10T12:28:40Z</dcterms:created>
  <dcterms:modified xsi:type="dcterms:W3CDTF">2022-08-21T07:14:22Z</dcterms:modified>
</cp:coreProperties>
</file>