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8" r:id="rId5"/>
    <p:sldId id="286" r:id="rId6"/>
    <p:sldId id="260" r:id="rId7"/>
    <p:sldId id="289" r:id="rId8"/>
    <p:sldId id="262" r:id="rId9"/>
    <p:sldId id="290" r:id="rId10"/>
    <p:sldId id="263" r:id="rId11"/>
    <p:sldId id="284" r:id="rId12"/>
    <p:sldId id="266" r:id="rId13"/>
    <p:sldId id="267" r:id="rId14"/>
    <p:sldId id="280" r:id="rId15"/>
    <p:sldId id="281" r:id="rId16"/>
    <p:sldId id="282" r:id="rId17"/>
    <p:sldId id="283" r:id="rId18"/>
    <p:sldId id="276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86;&#1077;&#1082;&#1090;_15.02.2017\&#1058;&#1077;&#1089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415344200942822"/>
          <c:y val="0.19801966448172426"/>
          <c:w val="0.5172775198819678"/>
          <c:h val="0.747712860964166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тест!$B$1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тест!$A$2:$A$13</c:f>
              <c:strCache>
                <c:ptCount val="12"/>
                <c:pt idx="0">
                  <c:v>Мы записываем наше энергопотребление</c:v>
                </c:pt>
                <c:pt idx="1">
                  <c:v>Мы выключаем свет в комнате, когда уходим из нее. </c:v>
                </c:pt>
                <c:pt idx="2">
                  <c:v>Стиральная машина всегда полностью заполнена, когда мы используем ее. </c:v>
                </c:pt>
                <c:pt idx="3">
                  <c:v>Холодильник стоит в прохладной комнате. </c:v>
                </c:pt>
                <c:pt idx="4">
                  <c:v>Мы не ставим мебель перед обогревателями. </c:v>
                </c:pt>
                <c:pt idx="5">
                  <c:v>Мы начали использовать энергосберегающие лампочки</c:v>
                </c:pt>
                <c:pt idx="6">
                  <c:v>Мы заклеиваем окна на зиму. </c:v>
                </c:pt>
                <c:pt idx="7">
                  <c:v>Мы кладем крышку на кастрюлю, когда варим. </c:v>
                </c:pt>
                <c:pt idx="8">
                  <c:v>Мы часто размораживаем холодильник. </c:v>
                </c:pt>
                <c:pt idx="9">
                  <c:v>Мы моемся под душем, а не принимаем ванну. </c:v>
                </c:pt>
                <c:pt idx="10">
                  <c:v>Мы ходим пешком или ездим на велосипеде в школу и на работу. </c:v>
                </c:pt>
                <c:pt idx="11">
                  <c:v>Мы снижаем температуру в помещении, когда выходим. </c:v>
                </c:pt>
              </c:strCache>
            </c:strRef>
          </c:cat>
          <c:val>
            <c:numRef>
              <c:f>тест!$B$2:$B$13</c:f>
              <c:numCache>
                <c:formatCode>General</c:formatCode>
                <c:ptCount val="12"/>
                <c:pt idx="0">
                  <c:v>20</c:v>
                </c:pt>
                <c:pt idx="1">
                  <c:v>24</c:v>
                </c:pt>
                <c:pt idx="2">
                  <c:v>6</c:v>
                </c:pt>
                <c:pt idx="3">
                  <c:v>12</c:v>
                </c:pt>
                <c:pt idx="4">
                  <c:v>10</c:v>
                </c:pt>
                <c:pt idx="5">
                  <c:v>15</c:v>
                </c:pt>
                <c:pt idx="6">
                  <c:v>10</c:v>
                </c:pt>
                <c:pt idx="7">
                  <c:v>20</c:v>
                </c:pt>
                <c:pt idx="8">
                  <c:v>14</c:v>
                </c:pt>
                <c:pt idx="9">
                  <c:v>16</c:v>
                </c:pt>
                <c:pt idx="10">
                  <c:v>15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D5-44FF-9FB6-F279B9CC91DE}"/>
            </c:ext>
          </c:extLst>
        </c:ser>
        <c:ser>
          <c:idx val="1"/>
          <c:order val="1"/>
          <c:tx>
            <c:strRef>
              <c:f>тест!$C$1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тест!$A$2:$A$13</c:f>
              <c:strCache>
                <c:ptCount val="12"/>
                <c:pt idx="0">
                  <c:v>Мы записываем наше энергопотребление</c:v>
                </c:pt>
                <c:pt idx="1">
                  <c:v>Мы выключаем свет в комнате, когда уходим из нее. </c:v>
                </c:pt>
                <c:pt idx="2">
                  <c:v>Стиральная машина всегда полностью заполнена, когда мы используем ее. </c:v>
                </c:pt>
                <c:pt idx="3">
                  <c:v>Холодильник стоит в прохладной комнате. </c:v>
                </c:pt>
                <c:pt idx="4">
                  <c:v>Мы не ставим мебель перед обогревателями. </c:v>
                </c:pt>
                <c:pt idx="5">
                  <c:v>Мы начали использовать энергосберегающие лампочки</c:v>
                </c:pt>
                <c:pt idx="6">
                  <c:v>Мы заклеиваем окна на зиму. </c:v>
                </c:pt>
                <c:pt idx="7">
                  <c:v>Мы кладем крышку на кастрюлю, когда варим. </c:v>
                </c:pt>
                <c:pt idx="8">
                  <c:v>Мы часто размораживаем холодильник. </c:v>
                </c:pt>
                <c:pt idx="9">
                  <c:v>Мы моемся под душем, а не принимаем ванну. </c:v>
                </c:pt>
                <c:pt idx="10">
                  <c:v>Мы ходим пешком или ездим на велосипеде в школу и на работу. </c:v>
                </c:pt>
                <c:pt idx="11">
                  <c:v>Мы снижаем температуру в помещении, когда выходим. </c:v>
                </c:pt>
              </c:strCache>
            </c:strRef>
          </c:cat>
          <c:val>
            <c:numRef>
              <c:f>тест!$C$2:$C$13</c:f>
              <c:numCache>
                <c:formatCode>General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18</c:v>
                </c:pt>
                <c:pt idx="3">
                  <c:v>12</c:v>
                </c:pt>
                <c:pt idx="4">
                  <c:v>14</c:v>
                </c:pt>
                <c:pt idx="5">
                  <c:v>9</c:v>
                </c:pt>
                <c:pt idx="6">
                  <c:v>14</c:v>
                </c:pt>
                <c:pt idx="7">
                  <c:v>4</c:v>
                </c:pt>
                <c:pt idx="8">
                  <c:v>10</c:v>
                </c:pt>
                <c:pt idx="9">
                  <c:v>8</c:v>
                </c:pt>
                <c:pt idx="10">
                  <c:v>9</c:v>
                </c:pt>
                <c:pt idx="1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D5-44FF-9FB6-F279B9CC91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467000"/>
        <c:axId val="166475584"/>
        <c:axId val="0"/>
      </c:bar3DChart>
      <c:catAx>
        <c:axId val="16646700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66475584"/>
        <c:crosses val="autoZero"/>
        <c:auto val="1"/>
        <c:lblAlgn val="ctr"/>
        <c:lblOffset val="100"/>
        <c:noMultiLvlLbl val="0"/>
      </c:catAx>
      <c:valAx>
        <c:axId val="16647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6467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09539078885768"/>
          <c:y val="1.4336917562724013E-2"/>
          <c:w val="0.30589372495186284"/>
          <c:h val="8.6219625772584893E-2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398CF-2631-4FC3-BDAC-9A707B7E42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E252A2-DA2F-435D-ABBB-6C6CA9C439A0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сприяти отриманню дітьми особистого досвіду енергоощадної поведінки;</a:t>
          </a:r>
          <a:endParaRPr lang="ru-RU" sz="2000" b="1" dirty="0">
            <a:solidFill>
              <a:schemeClr val="tx1"/>
            </a:solidFill>
          </a:endParaRPr>
        </a:p>
      </dgm:t>
    </dgm:pt>
    <dgm:pt modelId="{42985284-94DD-454A-821B-2088E29DC141}" type="parTrans" cxnId="{FA8A4B7E-73A2-4C8C-A9A9-E29C54FEF560}">
      <dgm:prSet/>
      <dgm:spPr/>
      <dgm:t>
        <a:bodyPr/>
        <a:lstStyle/>
        <a:p>
          <a:endParaRPr lang="ru-RU"/>
        </a:p>
      </dgm:t>
    </dgm:pt>
    <dgm:pt modelId="{F9276A50-0302-4A5A-82E8-783CF2DC1DD8}" type="sibTrans" cxnId="{FA8A4B7E-73A2-4C8C-A9A9-E29C54FEF560}">
      <dgm:prSet/>
      <dgm:spPr/>
      <dgm:t>
        <a:bodyPr/>
        <a:lstStyle/>
        <a:p>
          <a:endParaRPr lang="ru-RU"/>
        </a:p>
      </dgm:t>
    </dgm:pt>
    <dgm:pt modelId="{D04E70F9-4C51-4AE9-8382-102599342A23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залучити учнів до діяльності щодо економічного споживання тепла та електроенергії;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7A3511-60BF-43F4-8F62-05AFB5804F22}" type="parTrans" cxnId="{7F129D02-B577-4067-855D-84FDAB627FC3}">
      <dgm:prSet/>
      <dgm:spPr/>
      <dgm:t>
        <a:bodyPr/>
        <a:lstStyle/>
        <a:p>
          <a:endParaRPr lang="ru-RU"/>
        </a:p>
      </dgm:t>
    </dgm:pt>
    <dgm:pt modelId="{5E71DD9B-CD4D-46C1-BBFB-3450F60DCAE4}" type="sibTrans" cxnId="{7F129D02-B577-4067-855D-84FDAB627FC3}">
      <dgm:prSet/>
      <dgm:spPr/>
      <dgm:t>
        <a:bodyPr/>
        <a:lstStyle/>
        <a:p>
          <a:endParaRPr lang="ru-RU"/>
        </a:p>
      </dgm:t>
    </dgm:pt>
    <dgm:pt modelId="{CF58D2A6-E263-405B-B9DB-4D01A3CA67C7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виховувати екологічну свідомість у дітей;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7040E2-EDA4-490C-938E-B06602B94BEF}" type="parTrans" cxnId="{FBF8FBDB-ABCC-4D42-96F3-53B0393A29A9}">
      <dgm:prSet/>
      <dgm:spPr/>
      <dgm:t>
        <a:bodyPr/>
        <a:lstStyle/>
        <a:p>
          <a:endParaRPr lang="ru-RU"/>
        </a:p>
      </dgm:t>
    </dgm:pt>
    <dgm:pt modelId="{9FA4E65F-A900-4B94-B14F-03691F9170A3}" type="sibTrans" cxnId="{FBF8FBDB-ABCC-4D42-96F3-53B0393A29A9}">
      <dgm:prSet/>
      <dgm:spPr/>
      <dgm:t>
        <a:bodyPr/>
        <a:lstStyle/>
        <a:p>
          <a:endParaRPr lang="ru-RU"/>
        </a:p>
      </dgm:t>
    </dgm:pt>
    <dgm:pt modelId="{56A221A5-DFD8-450D-A97A-2BC6711BCDEC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формувати поняття про нетрадиційні джерела енергії та їх використання в Україні;</a:t>
          </a:r>
          <a:endParaRPr lang="ru-RU" sz="2000" b="1" dirty="0">
            <a:solidFill>
              <a:schemeClr val="tx1"/>
            </a:solidFill>
          </a:endParaRPr>
        </a:p>
      </dgm:t>
    </dgm:pt>
    <dgm:pt modelId="{04A45EB3-3906-4FCB-965D-31F93221A0AD}" type="parTrans" cxnId="{81CDD0D9-1C17-4E80-8308-EC71D504DF71}">
      <dgm:prSet/>
      <dgm:spPr/>
      <dgm:t>
        <a:bodyPr/>
        <a:lstStyle/>
        <a:p>
          <a:endParaRPr lang="ru-RU"/>
        </a:p>
      </dgm:t>
    </dgm:pt>
    <dgm:pt modelId="{8E0447B0-CDC7-4ABB-9D4B-BD7A1F414DE6}" type="sibTrans" cxnId="{81CDD0D9-1C17-4E80-8308-EC71D504DF71}">
      <dgm:prSet/>
      <dgm:spPr/>
      <dgm:t>
        <a:bodyPr/>
        <a:lstStyle/>
        <a:p>
          <a:endParaRPr lang="ru-RU"/>
        </a:p>
      </dgm:t>
    </dgm:pt>
    <dgm:pt modelId="{34B8E757-8106-44A2-B8D4-71D32A8D82A9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стимулювати інтерес до наукових досліджень та практичного застосування знань, отриманих у школі;</a:t>
          </a:r>
          <a:endParaRPr lang="ru-RU" sz="2000" b="1" dirty="0">
            <a:solidFill>
              <a:schemeClr val="tx1"/>
            </a:solidFill>
          </a:endParaRPr>
        </a:p>
      </dgm:t>
    </dgm:pt>
    <dgm:pt modelId="{C2E67990-FEE7-46AE-8A2F-F54DAF727DEA}" type="parTrans" cxnId="{C4687E87-0E64-467C-8875-0EB13130A467}">
      <dgm:prSet/>
      <dgm:spPr/>
      <dgm:t>
        <a:bodyPr/>
        <a:lstStyle/>
        <a:p>
          <a:endParaRPr lang="ru-RU"/>
        </a:p>
      </dgm:t>
    </dgm:pt>
    <dgm:pt modelId="{1EF889C6-405F-46BF-9484-BD3D431A972F}" type="sibTrans" cxnId="{C4687E87-0E64-467C-8875-0EB13130A467}">
      <dgm:prSet/>
      <dgm:spPr/>
      <dgm:t>
        <a:bodyPr/>
        <a:lstStyle/>
        <a:p>
          <a:endParaRPr lang="ru-RU"/>
        </a:p>
      </dgm:t>
    </dgm:pt>
    <dgm:pt modelId="{5943714C-4302-4A8C-A4D0-5E435CEB10C6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виробити в учнів розуміння того, що енергія є цінним ресурсом, товаром, за який потрібно платити;</a:t>
          </a:r>
          <a:endParaRPr lang="ru-RU" sz="2000" b="1" dirty="0">
            <a:solidFill>
              <a:schemeClr val="tx1"/>
            </a:solidFill>
          </a:endParaRPr>
        </a:p>
      </dgm:t>
    </dgm:pt>
    <dgm:pt modelId="{E3830845-6022-4BED-B445-B345E3840290}" type="sibTrans" cxnId="{AC9BFB47-BDDE-4985-9819-676BCAF04219}">
      <dgm:prSet/>
      <dgm:spPr/>
      <dgm:t>
        <a:bodyPr/>
        <a:lstStyle/>
        <a:p>
          <a:endParaRPr lang="ru-RU"/>
        </a:p>
      </dgm:t>
    </dgm:pt>
    <dgm:pt modelId="{2DCCD57B-782E-47F7-9D2A-8038A2850D03}" type="parTrans" cxnId="{AC9BFB47-BDDE-4985-9819-676BCAF04219}">
      <dgm:prSet/>
      <dgm:spPr/>
      <dgm:t>
        <a:bodyPr/>
        <a:lstStyle/>
        <a:p>
          <a:endParaRPr lang="ru-RU"/>
        </a:p>
      </dgm:t>
    </dgm:pt>
    <dgm:pt modelId="{7FE497EF-BAC6-42FD-BBDC-AB69C5F5B27F}">
      <dgm:prSet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сприяти формуванню </a:t>
          </a:r>
          <a:r>
            <a:rPr lang="uk-UA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енергоефективного</a:t>
          </a:r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мислення школярів;</a:t>
          </a:r>
          <a:endParaRPr lang="ru-RU" sz="2000" b="1" dirty="0">
            <a:solidFill>
              <a:schemeClr val="tx1"/>
            </a:solidFill>
          </a:endParaRPr>
        </a:p>
      </dgm:t>
    </dgm:pt>
    <dgm:pt modelId="{97FC31FB-3BD7-40D6-95CD-CD0CFFD74CBF}" type="parTrans" cxnId="{6E1F4972-E215-4C32-BBC6-AC05A3B45705}">
      <dgm:prSet/>
      <dgm:spPr/>
      <dgm:t>
        <a:bodyPr/>
        <a:lstStyle/>
        <a:p>
          <a:endParaRPr lang="ru-RU"/>
        </a:p>
      </dgm:t>
    </dgm:pt>
    <dgm:pt modelId="{AF3B4B9F-7D01-4F19-9C6F-9B692167A8D2}" type="sibTrans" cxnId="{6E1F4972-E215-4C32-BBC6-AC05A3B45705}">
      <dgm:prSet/>
      <dgm:spPr/>
      <dgm:t>
        <a:bodyPr/>
        <a:lstStyle/>
        <a:p>
          <a:endParaRPr lang="ru-RU"/>
        </a:p>
      </dgm:t>
    </dgm:pt>
    <dgm:pt modelId="{86416022-C479-4087-B582-F2F7645775F4}">
      <dgm:prSet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виховувати свідомого та відповідального громадянина, споживача теплової енергії.</a:t>
          </a:r>
          <a:endParaRPr lang="ru-RU" sz="2000" b="1" dirty="0">
            <a:solidFill>
              <a:schemeClr val="tx1"/>
            </a:solidFill>
          </a:endParaRPr>
        </a:p>
      </dgm:t>
    </dgm:pt>
    <dgm:pt modelId="{80CD4E01-2E86-4457-AC38-479DE12293B4}" type="parTrans" cxnId="{FCFE8BBB-07D3-40FF-9CD5-98A0EFD0D896}">
      <dgm:prSet/>
      <dgm:spPr/>
      <dgm:t>
        <a:bodyPr/>
        <a:lstStyle/>
        <a:p>
          <a:endParaRPr lang="ru-RU"/>
        </a:p>
      </dgm:t>
    </dgm:pt>
    <dgm:pt modelId="{501462BE-0B83-4023-ACF4-CACF26101FF2}" type="sibTrans" cxnId="{FCFE8BBB-07D3-40FF-9CD5-98A0EFD0D896}">
      <dgm:prSet/>
      <dgm:spPr/>
      <dgm:t>
        <a:bodyPr/>
        <a:lstStyle/>
        <a:p>
          <a:endParaRPr lang="ru-RU"/>
        </a:p>
      </dgm:t>
    </dgm:pt>
    <dgm:pt modelId="{4F283365-65AF-4511-BA62-ADF441B5AA88}" type="pres">
      <dgm:prSet presAssocID="{B20398CF-2631-4FC3-BDAC-9A707B7E42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D387F63-F286-4F1C-A087-BFDEB1105BC8}" type="pres">
      <dgm:prSet presAssocID="{B20398CF-2631-4FC3-BDAC-9A707B7E42FF}" presName="Name1" presStyleCnt="0"/>
      <dgm:spPr/>
    </dgm:pt>
    <dgm:pt modelId="{600AE5B8-908A-4088-B6B7-0FF114B3ADF0}" type="pres">
      <dgm:prSet presAssocID="{B20398CF-2631-4FC3-BDAC-9A707B7E42FF}" presName="cycle" presStyleCnt="0"/>
      <dgm:spPr/>
    </dgm:pt>
    <dgm:pt modelId="{137E4EDF-123C-44D9-B9DA-79D3D3894199}" type="pres">
      <dgm:prSet presAssocID="{B20398CF-2631-4FC3-BDAC-9A707B7E42FF}" presName="srcNode" presStyleLbl="node1" presStyleIdx="0" presStyleCnt="5"/>
      <dgm:spPr/>
    </dgm:pt>
    <dgm:pt modelId="{328D94B7-F623-45B7-AA74-B30FC1C014DC}" type="pres">
      <dgm:prSet presAssocID="{B20398CF-2631-4FC3-BDAC-9A707B7E42FF}" presName="conn" presStyleLbl="parChTrans1D2" presStyleIdx="0" presStyleCnt="1"/>
      <dgm:spPr/>
      <dgm:t>
        <a:bodyPr/>
        <a:lstStyle/>
        <a:p>
          <a:endParaRPr lang="ru-RU"/>
        </a:p>
      </dgm:t>
    </dgm:pt>
    <dgm:pt modelId="{AD5B5EFA-2BFD-402E-806D-1D3BABD40E8E}" type="pres">
      <dgm:prSet presAssocID="{B20398CF-2631-4FC3-BDAC-9A707B7E42FF}" presName="extraNode" presStyleLbl="node1" presStyleIdx="0" presStyleCnt="5"/>
      <dgm:spPr/>
    </dgm:pt>
    <dgm:pt modelId="{407E308C-1BE7-4E09-B3F3-4A3B5843B093}" type="pres">
      <dgm:prSet presAssocID="{B20398CF-2631-4FC3-BDAC-9A707B7E42FF}" presName="dstNode" presStyleLbl="node1" presStyleIdx="0" presStyleCnt="5"/>
      <dgm:spPr/>
    </dgm:pt>
    <dgm:pt modelId="{A52E4770-273B-4A38-AD7E-4FF4F04F549B}" type="pres">
      <dgm:prSet presAssocID="{5943714C-4302-4A8C-A4D0-5E435CEB10C6}" presName="text_1" presStyleLbl="node1" presStyleIdx="0" presStyleCnt="5" custScaleX="100758" custScaleY="179687" custLinFactNeighborX="-388" custLinFactNeighborY="-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4F776-EC92-4A4D-8CB7-A7673BF8B2BA}" type="pres">
      <dgm:prSet presAssocID="{5943714C-4302-4A8C-A4D0-5E435CEB10C6}" presName="accent_1" presStyleCnt="0"/>
      <dgm:spPr/>
    </dgm:pt>
    <dgm:pt modelId="{40932CED-303C-4345-ADE9-B5FAB5E5C436}" type="pres">
      <dgm:prSet presAssocID="{5943714C-4302-4A8C-A4D0-5E435CEB10C6}" presName="accentRepeatNode" presStyleLbl="solidFgAcc1" presStyleIdx="0" presStyleCnt="5"/>
      <dgm:spPr/>
    </dgm:pt>
    <dgm:pt modelId="{18C86329-FD0F-47AF-B48A-4F61212D4167}" type="pres">
      <dgm:prSet presAssocID="{D04E70F9-4C51-4AE9-8382-102599342A23}" presName="text_2" presStyleLbl="node1" presStyleIdx="1" presStyleCnt="5" custScaleX="100960" custScaleY="161177" custLinFactNeighborX="-747" custLinFactNeighborY="19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238AF-CCD0-4F82-B844-20FF94E1FA7F}" type="pres">
      <dgm:prSet presAssocID="{D04E70F9-4C51-4AE9-8382-102599342A23}" presName="accent_2" presStyleCnt="0"/>
      <dgm:spPr/>
    </dgm:pt>
    <dgm:pt modelId="{3A80A712-16A0-44A2-B338-EB5856007CE6}" type="pres">
      <dgm:prSet presAssocID="{D04E70F9-4C51-4AE9-8382-102599342A23}" presName="accentRepeatNode" presStyleLbl="solidFgAcc1" presStyleIdx="1" presStyleCnt="5" custLinFactNeighborX="-11943" custLinFactNeighborY="1077"/>
      <dgm:spPr/>
    </dgm:pt>
    <dgm:pt modelId="{3E1DDC84-0EC7-469D-9691-E320CEEAE762}" type="pres">
      <dgm:prSet presAssocID="{56A221A5-DFD8-450D-A97A-2BC6711BCDEC}" presName="text_3" presStyleLbl="node1" presStyleIdx="2" presStyleCnt="5" custScaleX="103141" custScaleY="183485" custLinFactNeighborX="-2310" custLinFactNeighborY="3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78928-67BC-4A69-8F3A-EA5C93461BE3}" type="pres">
      <dgm:prSet presAssocID="{56A221A5-DFD8-450D-A97A-2BC6711BCDEC}" presName="accent_3" presStyleCnt="0"/>
      <dgm:spPr/>
    </dgm:pt>
    <dgm:pt modelId="{E46FF227-F180-44D7-ABF7-F32E3967065F}" type="pres">
      <dgm:prSet presAssocID="{56A221A5-DFD8-450D-A97A-2BC6711BCDEC}" presName="accentRepeatNode" presStyleLbl="solidFgAcc1" presStyleIdx="2" presStyleCnt="5" custLinFactNeighborX="-30084" custLinFactNeighborY="2609"/>
      <dgm:spPr/>
    </dgm:pt>
    <dgm:pt modelId="{5384001B-C5C0-4BAB-A0DA-75E4C87BF4B8}" type="pres">
      <dgm:prSet presAssocID="{7FE497EF-BAC6-42FD-BBDC-AB69C5F5B27F}" presName="text_4" presStyleLbl="node1" presStyleIdx="3" presStyleCnt="5" custScaleX="99166" custScaleY="114648" custLinFactNeighborX="310" custLinFactNeighborY="40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5D5B5-27BA-429E-AA72-F504EE56AEE1}" type="pres">
      <dgm:prSet presAssocID="{7FE497EF-BAC6-42FD-BBDC-AB69C5F5B27F}" presName="accent_4" presStyleCnt="0"/>
      <dgm:spPr/>
    </dgm:pt>
    <dgm:pt modelId="{C58E6A70-6725-4BB5-A983-F46E3D4C8989}" type="pres">
      <dgm:prSet presAssocID="{7FE497EF-BAC6-42FD-BBDC-AB69C5F5B27F}" presName="accentRepeatNode" presStyleLbl="solidFgAcc1" presStyleIdx="3" presStyleCnt="5"/>
      <dgm:spPr/>
    </dgm:pt>
    <dgm:pt modelId="{A984819E-CABB-4372-9621-DE8288D9B3BF}" type="pres">
      <dgm:prSet presAssocID="{86416022-C479-4087-B582-F2F7645775F4}" presName="text_5" presStyleLbl="node1" presStyleIdx="4" presStyleCnt="5" custScaleX="100260" custScaleY="131067" custLinFactNeighborX="-33" custLinFactNeighborY="10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B3468-EAB7-44D3-83C1-69D00F593ED9}" type="pres">
      <dgm:prSet presAssocID="{86416022-C479-4087-B582-F2F7645775F4}" presName="accent_5" presStyleCnt="0"/>
      <dgm:spPr/>
    </dgm:pt>
    <dgm:pt modelId="{510186D2-2716-4263-A5DB-A1FF69A4A602}" type="pres">
      <dgm:prSet presAssocID="{86416022-C479-4087-B582-F2F7645775F4}" presName="accentRepeatNode" presStyleLbl="solidFgAcc1" presStyleIdx="4" presStyleCnt="5"/>
      <dgm:spPr/>
    </dgm:pt>
  </dgm:ptLst>
  <dgm:cxnLst>
    <dgm:cxn modelId="{8089601D-95A9-4372-9B31-E8BE05C5E396}" type="presOf" srcId="{56A221A5-DFD8-450D-A97A-2BC6711BCDEC}" destId="{3E1DDC84-0EC7-469D-9691-E320CEEAE762}" srcOrd="0" destOrd="0" presId="urn:microsoft.com/office/officeart/2008/layout/VerticalCurvedList"/>
    <dgm:cxn modelId="{7F129D02-B577-4067-855D-84FDAB627FC3}" srcId="{B20398CF-2631-4FC3-BDAC-9A707B7E42FF}" destId="{D04E70F9-4C51-4AE9-8382-102599342A23}" srcOrd="1" destOrd="0" parTransId="{557A3511-60BF-43F4-8F62-05AFB5804F22}" sibTransId="{5E71DD9B-CD4D-46C1-BBFB-3450F60DCAE4}"/>
    <dgm:cxn modelId="{815A3F89-9EAE-4B8C-9201-81C9C92DDDEC}" type="presOf" srcId="{FAE252A2-DA2F-435D-ABBB-6C6CA9C439A0}" destId="{A52E4770-273B-4A38-AD7E-4FF4F04F549B}" srcOrd="0" destOrd="1" presId="urn:microsoft.com/office/officeart/2008/layout/VerticalCurvedList"/>
    <dgm:cxn modelId="{FBF8FBDB-ABCC-4D42-96F3-53B0393A29A9}" srcId="{D04E70F9-4C51-4AE9-8382-102599342A23}" destId="{CF58D2A6-E263-405B-B9DB-4D01A3CA67C7}" srcOrd="0" destOrd="0" parTransId="{4F7040E2-EDA4-490C-938E-B06602B94BEF}" sibTransId="{9FA4E65F-A900-4B94-B14F-03691F9170A3}"/>
    <dgm:cxn modelId="{6E1F4972-E215-4C32-BBC6-AC05A3B45705}" srcId="{B20398CF-2631-4FC3-BDAC-9A707B7E42FF}" destId="{7FE497EF-BAC6-42FD-BBDC-AB69C5F5B27F}" srcOrd="3" destOrd="0" parTransId="{97FC31FB-3BD7-40D6-95CD-CD0CFFD74CBF}" sibTransId="{AF3B4B9F-7D01-4F19-9C6F-9B692167A8D2}"/>
    <dgm:cxn modelId="{C4687E87-0E64-467C-8875-0EB13130A467}" srcId="{56A221A5-DFD8-450D-A97A-2BC6711BCDEC}" destId="{34B8E757-8106-44A2-B8D4-71D32A8D82A9}" srcOrd="0" destOrd="0" parTransId="{C2E67990-FEE7-46AE-8A2F-F54DAF727DEA}" sibTransId="{1EF889C6-405F-46BF-9484-BD3D431A972F}"/>
    <dgm:cxn modelId="{1CA6F99C-4452-424C-9398-7923EC9A1486}" type="presOf" srcId="{F9276A50-0302-4A5A-82E8-783CF2DC1DD8}" destId="{328D94B7-F623-45B7-AA74-B30FC1C014DC}" srcOrd="0" destOrd="0" presId="urn:microsoft.com/office/officeart/2008/layout/VerticalCurvedList"/>
    <dgm:cxn modelId="{ECCBB8B2-E562-4D81-BD1D-FE4E4D2D0BF8}" type="presOf" srcId="{5943714C-4302-4A8C-A4D0-5E435CEB10C6}" destId="{A52E4770-273B-4A38-AD7E-4FF4F04F549B}" srcOrd="0" destOrd="0" presId="urn:microsoft.com/office/officeart/2008/layout/VerticalCurvedList"/>
    <dgm:cxn modelId="{EAEA1E48-F40A-4199-8EE6-6A9FBAA80CC4}" type="presOf" srcId="{86416022-C479-4087-B582-F2F7645775F4}" destId="{A984819E-CABB-4372-9621-DE8288D9B3BF}" srcOrd="0" destOrd="0" presId="urn:microsoft.com/office/officeart/2008/layout/VerticalCurvedList"/>
    <dgm:cxn modelId="{CC87DAD1-6A2A-4923-87E4-FD4B599727B9}" type="presOf" srcId="{34B8E757-8106-44A2-B8D4-71D32A8D82A9}" destId="{3E1DDC84-0EC7-469D-9691-E320CEEAE762}" srcOrd="0" destOrd="1" presId="urn:microsoft.com/office/officeart/2008/layout/VerticalCurvedList"/>
    <dgm:cxn modelId="{DB9C2197-231F-4840-BF01-46A08E738CB2}" type="presOf" srcId="{D04E70F9-4C51-4AE9-8382-102599342A23}" destId="{18C86329-FD0F-47AF-B48A-4F61212D4167}" srcOrd="0" destOrd="0" presId="urn:microsoft.com/office/officeart/2008/layout/VerticalCurvedList"/>
    <dgm:cxn modelId="{0598EE48-CF7E-4F69-88B8-8F1A8974754C}" type="presOf" srcId="{CF58D2A6-E263-405B-B9DB-4D01A3CA67C7}" destId="{18C86329-FD0F-47AF-B48A-4F61212D4167}" srcOrd="0" destOrd="1" presId="urn:microsoft.com/office/officeart/2008/layout/VerticalCurvedList"/>
    <dgm:cxn modelId="{81CDD0D9-1C17-4E80-8308-EC71D504DF71}" srcId="{B20398CF-2631-4FC3-BDAC-9A707B7E42FF}" destId="{56A221A5-DFD8-450D-A97A-2BC6711BCDEC}" srcOrd="2" destOrd="0" parTransId="{04A45EB3-3906-4FCB-965D-31F93221A0AD}" sibTransId="{8E0447B0-CDC7-4ABB-9D4B-BD7A1F414DE6}"/>
    <dgm:cxn modelId="{AC9BFB47-BDDE-4985-9819-676BCAF04219}" srcId="{B20398CF-2631-4FC3-BDAC-9A707B7E42FF}" destId="{5943714C-4302-4A8C-A4D0-5E435CEB10C6}" srcOrd="0" destOrd="0" parTransId="{2DCCD57B-782E-47F7-9D2A-8038A2850D03}" sibTransId="{E3830845-6022-4BED-B445-B345E3840290}"/>
    <dgm:cxn modelId="{FA8A4B7E-73A2-4C8C-A9A9-E29C54FEF560}" srcId="{5943714C-4302-4A8C-A4D0-5E435CEB10C6}" destId="{FAE252A2-DA2F-435D-ABBB-6C6CA9C439A0}" srcOrd="0" destOrd="0" parTransId="{42985284-94DD-454A-821B-2088E29DC141}" sibTransId="{F9276A50-0302-4A5A-82E8-783CF2DC1DD8}"/>
    <dgm:cxn modelId="{EFE25545-9F15-47A7-A3F6-BD93A2B12100}" type="presOf" srcId="{7FE497EF-BAC6-42FD-BBDC-AB69C5F5B27F}" destId="{5384001B-C5C0-4BAB-A0DA-75E4C87BF4B8}" srcOrd="0" destOrd="0" presId="urn:microsoft.com/office/officeart/2008/layout/VerticalCurvedList"/>
    <dgm:cxn modelId="{67A61372-2987-446F-A035-E224B70EED41}" type="presOf" srcId="{B20398CF-2631-4FC3-BDAC-9A707B7E42FF}" destId="{4F283365-65AF-4511-BA62-ADF441B5AA88}" srcOrd="0" destOrd="0" presId="urn:microsoft.com/office/officeart/2008/layout/VerticalCurvedList"/>
    <dgm:cxn modelId="{FCFE8BBB-07D3-40FF-9CD5-98A0EFD0D896}" srcId="{B20398CF-2631-4FC3-BDAC-9A707B7E42FF}" destId="{86416022-C479-4087-B582-F2F7645775F4}" srcOrd="4" destOrd="0" parTransId="{80CD4E01-2E86-4457-AC38-479DE12293B4}" sibTransId="{501462BE-0B83-4023-ACF4-CACF26101FF2}"/>
    <dgm:cxn modelId="{D346411E-0309-4A74-B8E5-1D246B2C9522}" type="presParOf" srcId="{4F283365-65AF-4511-BA62-ADF441B5AA88}" destId="{6D387F63-F286-4F1C-A087-BFDEB1105BC8}" srcOrd="0" destOrd="0" presId="urn:microsoft.com/office/officeart/2008/layout/VerticalCurvedList"/>
    <dgm:cxn modelId="{57D71AA3-1F05-49F5-B760-92F15BFFC00F}" type="presParOf" srcId="{6D387F63-F286-4F1C-A087-BFDEB1105BC8}" destId="{600AE5B8-908A-4088-B6B7-0FF114B3ADF0}" srcOrd="0" destOrd="0" presId="urn:microsoft.com/office/officeart/2008/layout/VerticalCurvedList"/>
    <dgm:cxn modelId="{889591C4-75E0-475A-8BA1-35036F5F102C}" type="presParOf" srcId="{600AE5B8-908A-4088-B6B7-0FF114B3ADF0}" destId="{137E4EDF-123C-44D9-B9DA-79D3D3894199}" srcOrd="0" destOrd="0" presId="urn:microsoft.com/office/officeart/2008/layout/VerticalCurvedList"/>
    <dgm:cxn modelId="{BC608A38-AA38-4207-951F-055F2A615263}" type="presParOf" srcId="{600AE5B8-908A-4088-B6B7-0FF114B3ADF0}" destId="{328D94B7-F623-45B7-AA74-B30FC1C014DC}" srcOrd="1" destOrd="0" presId="urn:microsoft.com/office/officeart/2008/layout/VerticalCurvedList"/>
    <dgm:cxn modelId="{462EB808-E460-417A-BC61-108897B16937}" type="presParOf" srcId="{600AE5B8-908A-4088-B6B7-0FF114B3ADF0}" destId="{AD5B5EFA-2BFD-402E-806D-1D3BABD40E8E}" srcOrd="2" destOrd="0" presId="urn:microsoft.com/office/officeart/2008/layout/VerticalCurvedList"/>
    <dgm:cxn modelId="{B3E5A945-DA1C-4A2A-ABAD-DBDE16558DBB}" type="presParOf" srcId="{600AE5B8-908A-4088-B6B7-0FF114B3ADF0}" destId="{407E308C-1BE7-4E09-B3F3-4A3B5843B093}" srcOrd="3" destOrd="0" presId="urn:microsoft.com/office/officeart/2008/layout/VerticalCurvedList"/>
    <dgm:cxn modelId="{8EDE1AF4-6F89-4594-88B3-E23FCFA9C457}" type="presParOf" srcId="{6D387F63-F286-4F1C-A087-BFDEB1105BC8}" destId="{A52E4770-273B-4A38-AD7E-4FF4F04F549B}" srcOrd="1" destOrd="0" presId="urn:microsoft.com/office/officeart/2008/layout/VerticalCurvedList"/>
    <dgm:cxn modelId="{37B80866-F96C-4BDB-838B-9267BFC6C4C9}" type="presParOf" srcId="{6D387F63-F286-4F1C-A087-BFDEB1105BC8}" destId="{4394F776-EC92-4A4D-8CB7-A7673BF8B2BA}" srcOrd="2" destOrd="0" presId="urn:microsoft.com/office/officeart/2008/layout/VerticalCurvedList"/>
    <dgm:cxn modelId="{54597D26-D00A-44BF-AAF3-B5FE0294026E}" type="presParOf" srcId="{4394F776-EC92-4A4D-8CB7-A7673BF8B2BA}" destId="{40932CED-303C-4345-ADE9-B5FAB5E5C436}" srcOrd="0" destOrd="0" presId="urn:microsoft.com/office/officeart/2008/layout/VerticalCurvedList"/>
    <dgm:cxn modelId="{BEEBFF64-D18D-478D-A41E-4394482A9C20}" type="presParOf" srcId="{6D387F63-F286-4F1C-A087-BFDEB1105BC8}" destId="{18C86329-FD0F-47AF-B48A-4F61212D4167}" srcOrd="3" destOrd="0" presId="urn:microsoft.com/office/officeart/2008/layout/VerticalCurvedList"/>
    <dgm:cxn modelId="{69A02370-5067-4155-9ABB-5A5805855937}" type="presParOf" srcId="{6D387F63-F286-4F1C-A087-BFDEB1105BC8}" destId="{79E238AF-CCD0-4F82-B844-20FF94E1FA7F}" srcOrd="4" destOrd="0" presId="urn:microsoft.com/office/officeart/2008/layout/VerticalCurvedList"/>
    <dgm:cxn modelId="{2E346C9A-6161-4995-BA5E-64A3BFB03650}" type="presParOf" srcId="{79E238AF-CCD0-4F82-B844-20FF94E1FA7F}" destId="{3A80A712-16A0-44A2-B338-EB5856007CE6}" srcOrd="0" destOrd="0" presId="urn:microsoft.com/office/officeart/2008/layout/VerticalCurvedList"/>
    <dgm:cxn modelId="{67D2B969-3145-4891-BDE6-0D47DB8B6BB1}" type="presParOf" srcId="{6D387F63-F286-4F1C-A087-BFDEB1105BC8}" destId="{3E1DDC84-0EC7-469D-9691-E320CEEAE762}" srcOrd="5" destOrd="0" presId="urn:microsoft.com/office/officeart/2008/layout/VerticalCurvedList"/>
    <dgm:cxn modelId="{D5E10852-2AFB-4F09-BAE5-0C75E7355EC6}" type="presParOf" srcId="{6D387F63-F286-4F1C-A087-BFDEB1105BC8}" destId="{8C078928-67BC-4A69-8F3A-EA5C93461BE3}" srcOrd="6" destOrd="0" presId="urn:microsoft.com/office/officeart/2008/layout/VerticalCurvedList"/>
    <dgm:cxn modelId="{741C70BE-304B-4A2F-881A-A2EC088E9780}" type="presParOf" srcId="{8C078928-67BC-4A69-8F3A-EA5C93461BE3}" destId="{E46FF227-F180-44D7-ABF7-F32E3967065F}" srcOrd="0" destOrd="0" presId="urn:microsoft.com/office/officeart/2008/layout/VerticalCurvedList"/>
    <dgm:cxn modelId="{C9C4CE0D-A3B1-4BFB-8739-7E5ED17F9FC2}" type="presParOf" srcId="{6D387F63-F286-4F1C-A087-BFDEB1105BC8}" destId="{5384001B-C5C0-4BAB-A0DA-75E4C87BF4B8}" srcOrd="7" destOrd="0" presId="urn:microsoft.com/office/officeart/2008/layout/VerticalCurvedList"/>
    <dgm:cxn modelId="{8BC53565-5252-4DF0-87FC-2EA53BE670BC}" type="presParOf" srcId="{6D387F63-F286-4F1C-A087-BFDEB1105BC8}" destId="{5AD5D5B5-27BA-429E-AA72-F504EE56AEE1}" srcOrd="8" destOrd="0" presId="urn:microsoft.com/office/officeart/2008/layout/VerticalCurvedList"/>
    <dgm:cxn modelId="{241858B4-B018-4B62-993F-E595938E88CA}" type="presParOf" srcId="{5AD5D5B5-27BA-429E-AA72-F504EE56AEE1}" destId="{C58E6A70-6725-4BB5-A983-F46E3D4C8989}" srcOrd="0" destOrd="0" presId="urn:microsoft.com/office/officeart/2008/layout/VerticalCurvedList"/>
    <dgm:cxn modelId="{650DABAD-6659-4D89-9392-B09F04DD9C00}" type="presParOf" srcId="{6D387F63-F286-4F1C-A087-BFDEB1105BC8}" destId="{A984819E-CABB-4372-9621-DE8288D9B3BF}" srcOrd="9" destOrd="0" presId="urn:microsoft.com/office/officeart/2008/layout/VerticalCurvedList"/>
    <dgm:cxn modelId="{B6D5BA98-33A1-417F-92FF-F2AFFD8694F0}" type="presParOf" srcId="{6D387F63-F286-4F1C-A087-BFDEB1105BC8}" destId="{C22B3468-EAB7-44D3-83C1-69D00F593ED9}" srcOrd="10" destOrd="0" presId="urn:microsoft.com/office/officeart/2008/layout/VerticalCurvedList"/>
    <dgm:cxn modelId="{3FA9B145-BA46-46C7-8E44-606E2B5B0A3F}" type="presParOf" srcId="{C22B3468-EAB7-44D3-83C1-69D00F593ED9}" destId="{510186D2-2716-4263-A5DB-A1FF69A4A6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398CF-2631-4FC3-BDAC-9A707B7E42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4E70F9-4C51-4AE9-8382-102599342A23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Вивчити шляхи економічного споживання тепла та електроенергії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7A3511-60BF-43F4-8F62-05AFB5804F22}" type="parTrans" cxnId="{7F129D02-B577-4067-855D-84FDAB627FC3}">
      <dgm:prSet/>
      <dgm:spPr/>
      <dgm:t>
        <a:bodyPr/>
        <a:lstStyle/>
        <a:p>
          <a:endParaRPr lang="ru-RU"/>
        </a:p>
      </dgm:t>
    </dgm:pt>
    <dgm:pt modelId="{5E71DD9B-CD4D-46C1-BBFB-3450F60DCAE4}" type="sibTrans" cxnId="{7F129D02-B577-4067-855D-84FDAB627FC3}">
      <dgm:prSet/>
      <dgm:spPr/>
      <dgm:t>
        <a:bodyPr/>
        <a:lstStyle/>
        <a:p>
          <a:endParaRPr lang="ru-RU"/>
        </a:p>
      </dgm:t>
    </dgm:pt>
    <dgm:pt modelId="{56A221A5-DFD8-450D-A97A-2BC6711BCDEC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Дізнатися, якими є традиційні та нетрадиційні джерела енергії та як їх використовують в Україні</a:t>
          </a:r>
          <a:endParaRPr lang="ru-RU" sz="2000" b="1" dirty="0">
            <a:solidFill>
              <a:schemeClr val="tx1"/>
            </a:solidFill>
          </a:endParaRPr>
        </a:p>
      </dgm:t>
    </dgm:pt>
    <dgm:pt modelId="{04A45EB3-3906-4FCB-965D-31F93221A0AD}" type="parTrans" cxnId="{81CDD0D9-1C17-4E80-8308-EC71D504DF71}">
      <dgm:prSet/>
      <dgm:spPr/>
      <dgm:t>
        <a:bodyPr/>
        <a:lstStyle/>
        <a:p>
          <a:endParaRPr lang="ru-RU"/>
        </a:p>
      </dgm:t>
    </dgm:pt>
    <dgm:pt modelId="{8E0447B0-CDC7-4ABB-9D4B-BD7A1F414DE6}" type="sibTrans" cxnId="{81CDD0D9-1C17-4E80-8308-EC71D504DF71}">
      <dgm:prSet/>
      <dgm:spPr/>
      <dgm:t>
        <a:bodyPr/>
        <a:lstStyle/>
        <a:p>
          <a:endParaRPr lang="ru-RU"/>
        </a:p>
      </dgm:t>
    </dgm:pt>
    <dgm:pt modelId="{5943714C-4302-4A8C-A4D0-5E435CEB10C6}">
      <dgm:prSet phldrT="[Текст]" custT="1"/>
      <dgm:spPr/>
      <dgm:t>
        <a:bodyPr/>
        <a:lstStyle/>
        <a:p>
          <a:r>
            <a:rPr lang="uk-UA" sz="2000" b="1" noProof="0" dirty="0">
              <a:solidFill>
                <a:schemeClr val="tx1"/>
              </a:solidFill>
            </a:rPr>
            <a:t>Знайти шляхи збереження світла, тепла та води, щоб допомогти країні в період енергокризи</a:t>
          </a:r>
        </a:p>
      </dgm:t>
    </dgm:pt>
    <dgm:pt modelId="{E3830845-6022-4BED-B445-B345E3840290}" type="sibTrans" cxnId="{AC9BFB47-BDDE-4985-9819-676BCAF04219}">
      <dgm:prSet/>
      <dgm:spPr/>
      <dgm:t>
        <a:bodyPr/>
        <a:lstStyle/>
        <a:p>
          <a:endParaRPr lang="ru-RU"/>
        </a:p>
      </dgm:t>
    </dgm:pt>
    <dgm:pt modelId="{2DCCD57B-782E-47F7-9D2A-8038A2850D03}" type="parTrans" cxnId="{AC9BFB47-BDDE-4985-9819-676BCAF04219}">
      <dgm:prSet/>
      <dgm:spPr/>
      <dgm:t>
        <a:bodyPr/>
        <a:lstStyle/>
        <a:p>
          <a:endParaRPr lang="ru-RU"/>
        </a:p>
      </dgm:t>
    </dgm:pt>
    <dgm:pt modelId="{7FE497EF-BAC6-42FD-BBDC-AB69C5F5B27F}">
      <dgm:prSet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Виправити власні помилки у споживанні енергоносіїв у побуті</a:t>
          </a:r>
          <a:endParaRPr lang="ru-RU" sz="2000" b="1" dirty="0">
            <a:solidFill>
              <a:schemeClr val="tx1"/>
            </a:solidFill>
          </a:endParaRPr>
        </a:p>
      </dgm:t>
    </dgm:pt>
    <dgm:pt modelId="{97FC31FB-3BD7-40D6-95CD-CD0CFFD74CBF}" type="parTrans" cxnId="{6E1F4972-E215-4C32-BBC6-AC05A3B45705}">
      <dgm:prSet/>
      <dgm:spPr/>
      <dgm:t>
        <a:bodyPr/>
        <a:lstStyle/>
        <a:p>
          <a:endParaRPr lang="ru-RU"/>
        </a:p>
      </dgm:t>
    </dgm:pt>
    <dgm:pt modelId="{AF3B4B9F-7D01-4F19-9C6F-9B692167A8D2}" type="sibTrans" cxnId="{6E1F4972-E215-4C32-BBC6-AC05A3B45705}">
      <dgm:prSet/>
      <dgm:spPr/>
      <dgm:t>
        <a:bodyPr/>
        <a:lstStyle/>
        <a:p>
          <a:endParaRPr lang="ru-RU"/>
        </a:p>
      </dgm:t>
    </dgm:pt>
    <dgm:pt modelId="{86416022-C479-4087-B582-F2F7645775F4}">
      <dgm:prSet custT="1"/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Бути свідомим та відповідальним споживачем енергоносіїв, справжнім громадянином нашої країни</a:t>
          </a:r>
          <a:endParaRPr lang="ru-RU" sz="2000" b="1" dirty="0">
            <a:solidFill>
              <a:schemeClr val="tx1"/>
            </a:solidFill>
          </a:endParaRPr>
        </a:p>
      </dgm:t>
    </dgm:pt>
    <dgm:pt modelId="{80CD4E01-2E86-4457-AC38-479DE12293B4}" type="parTrans" cxnId="{FCFE8BBB-07D3-40FF-9CD5-98A0EFD0D896}">
      <dgm:prSet/>
      <dgm:spPr/>
      <dgm:t>
        <a:bodyPr/>
        <a:lstStyle/>
        <a:p>
          <a:endParaRPr lang="ru-RU"/>
        </a:p>
      </dgm:t>
    </dgm:pt>
    <dgm:pt modelId="{501462BE-0B83-4023-ACF4-CACF26101FF2}" type="sibTrans" cxnId="{FCFE8BBB-07D3-40FF-9CD5-98A0EFD0D896}">
      <dgm:prSet/>
      <dgm:spPr/>
      <dgm:t>
        <a:bodyPr/>
        <a:lstStyle/>
        <a:p>
          <a:endParaRPr lang="ru-RU"/>
        </a:p>
      </dgm:t>
    </dgm:pt>
    <dgm:pt modelId="{4F283365-65AF-4511-BA62-ADF441B5AA88}" type="pres">
      <dgm:prSet presAssocID="{B20398CF-2631-4FC3-BDAC-9A707B7E42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D387F63-F286-4F1C-A087-BFDEB1105BC8}" type="pres">
      <dgm:prSet presAssocID="{B20398CF-2631-4FC3-BDAC-9A707B7E42FF}" presName="Name1" presStyleCnt="0"/>
      <dgm:spPr/>
    </dgm:pt>
    <dgm:pt modelId="{600AE5B8-908A-4088-B6B7-0FF114B3ADF0}" type="pres">
      <dgm:prSet presAssocID="{B20398CF-2631-4FC3-BDAC-9A707B7E42FF}" presName="cycle" presStyleCnt="0"/>
      <dgm:spPr/>
    </dgm:pt>
    <dgm:pt modelId="{137E4EDF-123C-44D9-B9DA-79D3D3894199}" type="pres">
      <dgm:prSet presAssocID="{B20398CF-2631-4FC3-BDAC-9A707B7E42FF}" presName="srcNode" presStyleLbl="node1" presStyleIdx="0" presStyleCnt="5"/>
      <dgm:spPr/>
    </dgm:pt>
    <dgm:pt modelId="{328D94B7-F623-45B7-AA74-B30FC1C014DC}" type="pres">
      <dgm:prSet presAssocID="{B20398CF-2631-4FC3-BDAC-9A707B7E42FF}" presName="conn" presStyleLbl="parChTrans1D2" presStyleIdx="0" presStyleCnt="1"/>
      <dgm:spPr/>
      <dgm:t>
        <a:bodyPr/>
        <a:lstStyle/>
        <a:p>
          <a:endParaRPr lang="ru-RU"/>
        </a:p>
      </dgm:t>
    </dgm:pt>
    <dgm:pt modelId="{AD5B5EFA-2BFD-402E-806D-1D3BABD40E8E}" type="pres">
      <dgm:prSet presAssocID="{B20398CF-2631-4FC3-BDAC-9A707B7E42FF}" presName="extraNode" presStyleLbl="node1" presStyleIdx="0" presStyleCnt="5"/>
      <dgm:spPr/>
    </dgm:pt>
    <dgm:pt modelId="{407E308C-1BE7-4E09-B3F3-4A3B5843B093}" type="pres">
      <dgm:prSet presAssocID="{B20398CF-2631-4FC3-BDAC-9A707B7E42FF}" presName="dstNode" presStyleLbl="node1" presStyleIdx="0" presStyleCnt="5"/>
      <dgm:spPr/>
    </dgm:pt>
    <dgm:pt modelId="{A52E4770-273B-4A38-AD7E-4FF4F04F549B}" type="pres">
      <dgm:prSet presAssocID="{5943714C-4302-4A8C-A4D0-5E435CEB10C6}" presName="text_1" presStyleLbl="node1" presStyleIdx="0" presStyleCnt="5" custScaleX="100758" custScaleY="179687" custLinFactNeighborX="-204" custLinFactNeighborY="-13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4F776-EC92-4A4D-8CB7-A7673BF8B2BA}" type="pres">
      <dgm:prSet presAssocID="{5943714C-4302-4A8C-A4D0-5E435CEB10C6}" presName="accent_1" presStyleCnt="0"/>
      <dgm:spPr/>
    </dgm:pt>
    <dgm:pt modelId="{40932CED-303C-4345-ADE9-B5FAB5E5C436}" type="pres">
      <dgm:prSet presAssocID="{5943714C-4302-4A8C-A4D0-5E435CEB10C6}" presName="accentRepeatNode" presStyleLbl="solidFgAcc1" presStyleIdx="0" presStyleCnt="5"/>
      <dgm:spPr/>
    </dgm:pt>
    <dgm:pt modelId="{18C86329-FD0F-47AF-B48A-4F61212D4167}" type="pres">
      <dgm:prSet presAssocID="{D04E70F9-4C51-4AE9-8382-102599342A23}" presName="text_2" presStyleLbl="node1" presStyleIdx="1" presStyleCnt="5" custScaleX="100960" custScaleY="161177" custLinFactNeighborX="-747" custLinFactNeighborY="19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238AF-CCD0-4F82-B844-20FF94E1FA7F}" type="pres">
      <dgm:prSet presAssocID="{D04E70F9-4C51-4AE9-8382-102599342A23}" presName="accent_2" presStyleCnt="0"/>
      <dgm:spPr/>
    </dgm:pt>
    <dgm:pt modelId="{3A80A712-16A0-44A2-B338-EB5856007CE6}" type="pres">
      <dgm:prSet presAssocID="{D04E70F9-4C51-4AE9-8382-102599342A23}" presName="accentRepeatNode" presStyleLbl="solidFgAcc1" presStyleIdx="1" presStyleCnt="5" custLinFactNeighborX="-11943" custLinFactNeighborY="1077"/>
      <dgm:spPr/>
    </dgm:pt>
    <dgm:pt modelId="{3E1DDC84-0EC7-469D-9691-E320CEEAE762}" type="pres">
      <dgm:prSet presAssocID="{56A221A5-DFD8-450D-A97A-2BC6711BCDEC}" presName="text_3" presStyleLbl="node1" presStyleIdx="2" presStyleCnt="5" custScaleX="103141" custScaleY="183485" custLinFactNeighborX="-2310" custLinFactNeighborY="3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78928-67BC-4A69-8F3A-EA5C93461BE3}" type="pres">
      <dgm:prSet presAssocID="{56A221A5-DFD8-450D-A97A-2BC6711BCDEC}" presName="accent_3" presStyleCnt="0"/>
      <dgm:spPr/>
    </dgm:pt>
    <dgm:pt modelId="{E46FF227-F180-44D7-ABF7-F32E3967065F}" type="pres">
      <dgm:prSet presAssocID="{56A221A5-DFD8-450D-A97A-2BC6711BCDEC}" presName="accentRepeatNode" presStyleLbl="solidFgAcc1" presStyleIdx="2" presStyleCnt="5" custLinFactNeighborX="-30084" custLinFactNeighborY="2609"/>
      <dgm:spPr/>
    </dgm:pt>
    <dgm:pt modelId="{5384001B-C5C0-4BAB-A0DA-75E4C87BF4B8}" type="pres">
      <dgm:prSet presAssocID="{7FE497EF-BAC6-42FD-BBDC-AB69C5F5B27F}" presName="text_4" presStyleLbl="node1" presStyleIdx="3" presStyleCnt="5" custScaleX="99166" custScaleY="114648" custLinFactNeighborX="310" custLinFactNeighborY="40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5D5B5-27BA-429E-AA72-F504EE56AEE1}" type="pres">
      <dgm:prSet presAssocID="{7FE497EF-BAC6-42FD-BBDC-AB69C5F5B27F}" presName="accent_4" presStyleCnt="0"/>
      <dgm:spPr/>
    </dgm:pt>
    <dgm:pt modelId="{C58E6A70-6725-4BB5-A983-F46E3D4C8989}" type="pres">
      <dgm:prSet presAssocID="{7FE497EF-BAC6-42FD-BBDC-AB69C5F5B27F}" presName="accentRepeatNode" presStyleLbl="solidFgAcc1" presStyleIdx="3" presStyleCnt="5"/>
      <dgm:spPr/>
    </dgm:pt>
    <dgm:pt modelId="{A984819E-CABB-4372-9621-DE8288D9B3BF}" type="pres">
      <dgm:prSet presAssocID="{86416022-C479-4087-B582-F2F7645775F4}" presName="text_5" presStyleLbl="node1" presStyleIdx="4" presStyleCnt="5" custScaleX="100260" custScaleY="131067" custLinFactNeighborX="-33" custLinFactNeighborY="10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B3468-EAB7-44D3-83C1-69D00F593ED9}" type="pres">
      <dgm:prSet presAssocID="{86416022-C479-4087-B582-F2F7645775F4}" presName="accent_5" presStyleCnt="0"/>
      <dgm:spPr/>
    </dgm:pt>
    <dgm:pt modelId="{510186D2-2716-4263-A5DB-A1FF69A4A602}" type="pres">
      <dgm:prSet presAssocID="{86416022-C479-4087-B582-F2F7645775F4}" presName="accentRepeatNode" presStyleLbl="solidFgAcc1" presStyleIdx="4" presStyleCnt="5"/>
      <dgm:spPr/>
    </dgm:pt>
  </dgm:ptLst>
  <dgm:cxnLst>
    <dgm:cxn modelId="{67A61372-2987-446F-A035-E224B70EED41}" type="presOf" srcId="{B20398CF-2631-4FC3-BDAC-9A707B7E42FF}" destId="{4F283365-65AF-4511-BA62-ADF441B5AA88}" srcOrd="0" destOrd="0" presId="urn:microsoft.com/office/officeart/2008/layout/VerticalCurvedList"/>
    <dgm:cxn modelId="{8089601D-95A9-4372-9B31-E8BE05C5E396}" type="presOf" srcId="{56A221A5-DFD8-450D-A97A-2BC6711BCDEC}" destId="{3E1DDC84-0EC7-469D-9691-E320CEEAE762}" srcOrd="0" destOrd="0" presId="urn:microsoft.com/office/officeart/2008/layout/VerticalCurvedList"/>
    <dgm:cxn modelId="{EFE25545-9F15-47A7-A3F6-BD93A2B12100}" type="presOf" srcId="{7FE497EF-BAC6-42FD-BBDC-AB69C5F5B27F}" destId="{5384001B-C5C0-4BAB-A0DA-75E4C87BF4B8}" srcOrd="0" destOrd="0" presId="urn:microsoft.com/office/officeart/2008/layout/VerticalCurvedList"/>
    <dgm:cxn modelId="{AC9BFB47-BDDE-4985-9819-676BCAF04219}" srcId="{B20398CF-2631-4FC3-BDAC-9A707B7E42FF}" destId="{5943714C-4302-4A8C-A4D0-5E435CEB10C6}" srcOrd="0" destOrd="0" parTransId="{2DCCD57B-782E-47F7-9D2A-8038A2850D03}" sibTransId="{E3830845-6022-4BED-B445-B345E3840290}"/>
    <dgm:cxn modelId="{81CDD0D9-1C17-4E80-8308-EC71D504DF71}" srcId="{B20398CF-2631-4FC3-BDAC-9A707B7E42FF}" destId="{56A221A5-DFD8-450D-A97A-2BC6711BCDEC}" srcOrd="2" destOrd="0" parTransId="{04A45EB3-3906-4FCB-965D-31F93221A0AD}" sibTransId="{8E0447B0-CDC7-4ABB-9D4B-BD7A1F414DE6}"/>
    <dgm:cxn modelId="{72EB111B-75AD-4057-A108-F5A97FAD1C4F}" type="presOf" srcId="{E3830845-6022-4BED-B445-B345E3840290}" destId="{328D94B7-F623-45B7-AA74-B30FC1C014DC}" srcOrd="0" destOrd="0" presId="urn:microsoft.com/office/officeart/2008/layout/VerticalCurvedList"/>
    <dgm:cxn modelId="{EAEA1E48-F40A-4199-8EE6-6A9FBAA80CC4}" type="presOf" srcId="{86416022-C479-4087-B582-F2F7645775F4}" destId="{A984819E-CABB-4372-9621-DE8288D9B3BF}" srcOrd="0" destOrd="0" presId="urn:microsoft.com/office/officeart/2008/layout/VerticalCurvedList"/>
    <dgm:cxn modelId="{ECCBB8B2-E562-4D81-BD1D-FE4E4D2D0BF8}" type="presOf" srcId="{5943714C-4302-4A8C-A4D0-5E435CEB10C6}" destId="{A52E4770-273B-4A38-AD7E-4FF4F04F549B}" srcOrd="0" destOrd="0" presId="urn:microsoft.com/office/officeart/2008/layout/VerticalCurvedList"/>
    <dgm:cxn modelId="{FCFE8BBB-07D3-40FF-9CD5-98A0EFD0D896}" srcId="{B20398CF-2631-4FC3-BDAC-9A707B7E42FF}" destId="{86416022-C479-4087-B582-F2F7645775F4}" srcOrd="4" destOrd="0" parTransId="{80CD4E01-2E86-4457-AC38-479DE12293B4}" sibTransId="{501462BE-0B83-4023-ACF4-CACF26101FF2}"/>
    <dgm:cxn modelId="{6E1F4972-E215-4C32-BBC6-AC05A3B45705}" srcId="{B20398CF-2631-4FC3-BDAC-9A707B7E42FF}" destId="{7FE497EF-BAC6-42FD-BBDC-AB69C5F5B27F}" srcOrd="3" destOrd="0" parTransId="{97FC31FB-3BD7-40D6-95CD-CD0CFFD74CBF}" sibTransId="{AF3B4B9F-7D01-4F19-9C6F-9B692167A8D2}"/>
    <dgm:cxn modelId="{DB9C2197-231F-4840-BF01-46A08E738CB2}" type="presOf" srcId="{D04E70F9-4C51-4AE9-8382-102599342A23}" destId="{18C86329-FD0F-47AF-B48A-4F61212D4167}" srcOrd="0" destOrd="0" presId="urn:microsoft.com/office/officeart/2008/layout/VerticalCurvedList"/>
    <dgm:cxn modelId="{7F129D02-B577-4067-855D-84FDAB627FC3}" srcId="{B20398CF-2631-4FC3-BDAC-9A707B7E42FF}" destId="{D04E70F9-4C51-4AE9-8382-102599342A23}" srcOrd="1" destOrd="0" parTransId="{557A3511-60BF-43F4-8F62-05AFB5804F22}" sibTransId="{5E71DD9B-CD4D-46C1-BBFB-3450F60DCAE4}"/>
    <dgm:cxn modelId="{D346411E-0309-4A74-B8E5-1D246B2C9522}" type="presParOf" srcId="{4F283365-65AF-4511-BA62-ADF441B5AA88}" destId="{6D387F63-F286-4F1C-A087-BFDEB1105BC8}" srcOrd="0" destOrd="0" presId="urn:microsoft.com/office/officeart/2008/layout/VerticalCurvedList"/>
    <dgm:cxn modelId="{57D71AA3-1F05-49F5-B760-92F15BFFC00F}" type="presParOf" srcId="{6D387F63-F286-4F1C-A087-BFDEB1105BC8}" destId="{600AE5B8-908A-4088-B6B7-0FF114B3ADF0}" srcOrd="0" destOrd="0" presId="urn:microsoft.com/office/officeart/2008/layout/VerticalCurvedList"/>
    <dgm:cxn modelId="{889591C4-75E0-475A-8BA1-35036F5F102C}" type="presParOf" srcId="{600AE5B8-908A-4088-B6B7-0FF114B3ADF0}" destId="{137E4EDF-123C-44D9-B9DA-79D3D3894199}" srcOrd="0" destOrd="0" presId="urn:microsoft.com/office/officeart/2008/layout/VerticalCurvedList"/>
    <dgm:cxn modelId="{BC608A38-AA38-4207-951F-055F2A615263}" type="presParOf" srcId="{600AE5B8-908A-4088-B6B7-0FF114B3ADF0}" destId="{328D94B7-F623-45B7-AA74-B30FC1C014DC}" srcOrd="1" destOrd="0" presId="urn:microsoft.com/office/officeart/2008/layout/VerticalCurvedList"/>
    <dgm:cxn modelId="{462EB808-E460-417A-BC61-108897B16937}" type="presParOf" srcId="{600AE5B8-908A-4088-B6B7-0FF114B3ADF0}" destId="{AD5B5EFA-2BFD-402E-806D-1D3BABD40E8E}" srcOrd="2" destOrd="0" presId="urn:microsoft.com/office/officeart/2008/layout/VerticalCurvedList"/>
    <dgm:cxn modelId="{B3E5A945-DA1C-4A2A-ABAD-DBDE16558DBB}" type="presParOf" srcId="{600AE5B8-908A-4088-B6B7-0FF114B3ADF0}" destId="{407E308C-1BE7-4E09-B3F3-4A3B5843B093}" srcOrd="3" destOrd="0" presId="urn:microsoft.com/office/officeart/2008/layout/VerticalCurvedList"/>
    <dgm:cxn modelId="{8EDE1AF4-6F89-4594-88B3-E23FCFA9C457}" type="presParOf" srcId="{6D387F63-F286-4F1C-A087-BFDEB1105BC8}" destId="{A52E4770-273B-4A38-AD7E-4FF4F04F549B}" srcOrd="1" destOrd="0" presId="urn:microsoft.com/office/officeart/2008/layout/VerticalCurvedList"/>
    <dgm:cxn modelId="{37B80866-F96C-4BDB-838B-9267BFC6C4C9}" type="presParOf" srcId="{6D387F63-F286-4F1C-A087-BFDEB1105BC8}" destId="{4394F776-EC92-4A4D-8CB7-A7673BF8B2BA}" srcOrd="2" destOrd="0" presId="urn:microsoft.com/office/officeart/2008/layout/VerticalCurvedList"/>
    <dgm:cxn modelId="{54597D26-D00A-44BF-AAF3-B5FE0294026E}" type="presParOf" srcId="{4394F776-EC92-4A4D-8CB7-A7673BF8B2BA}" destId="{40932CED-303C-4345-ADE9-B5FAB5E5C436}" srcOrd="0" destOrd="0" presId="urn:microsoft.com/office/officeart/2008/layout/VerticalCurvedList"/>
    <dgm:cxn modelId="{BEEBFF64-D18D-478D-A41E-4394482A9C20}" type="presParOf" srcId="{6D387F63-F286-4F1C-A087-BFDEB1105BC8}" destId="{18C86329-FD0F-47AF-B48A-4F61212D4167}" srcOrd="3" destOrd="0" presId="urn:microsoft.com/office/officeart/2008/layout/VerticalCurvedList"/>
    <dgm:cxn modelId="{69A02370-5067-4155-9ABB-5A5805855937}" type="presParOf" srcId="{6D387F63-F286-4F1C-A087-BFDEB1105BC8}" destId="{79E238AF-CCD0-4F82-B844-20FF94E1FA7F}" srcOrd="4" destOrd="0" presId="urn:microsoft.com/office/officeart/2008/layout/VerticalCurvedList"/>
    <dgm:cxn modelId="{2E346C9A-6161-4995-BA5E-64A3BFB03650}" type="presParOf" srcId="{79E238AF-CCD0-4F82-B844-20FF94E1FA7F}" destId="{3A80A712-16A0-44A2-B338-EB5856007CE6}" srcOrd="0" destOrd="0" presId="urn:microsoft.com/office/officeart/2008/layout/VerticalCurvedList"/>
    <dgm:cxn modelId="{67D2B969-3145-4891-BDE6-0D47DB8B6BB1}" type="presParOf" srcId="{6D387F63-F286-4F1C-A087-BFDEB1105BC8}" destId="{3E1DDC84-0EC7-469D-9691-E320CEEAE762}" srcOrd="5" destOrd="0" presId="urn:microsoft.com/office/officeart/2008/layout/VerticalCurvedList"/>
    <dgm:cxn modelId="{D5E10852-2AFB-4F09-BAE5-0C75E7355EC6}" type="presParOf" srcId="{6D387F63-F286-4F1C-A087-BFDEB1105BC8}" destId="{8C078928-67BC-4A69-8F3A-EA5C93461BE3}" srcOrd="6" destOrd="0" presId="urn:microsoft.com/office/officeart/2008/layout/VerticalCurvedList"/>
    <dgm:cxn modelId="{741C70BE-304B-4A2F-881A-A2EC088E9780}" type="presParOf" srcId="{8C078928-67BC-4A69-8F3A-EA5C93461BE3}" destId="{E46FF227-F180-44D7-ABF7-F32E3967065F}" srcOrd="0" destOrd="0" presId="urn:microsoft.com/office/officeart/2008/layout/VerticalCurvedList"/>
    <dgm:cxn modelId="{C9C4CE0D-A3B1-4BFB-8739-7E5ED17F9FC2}" type="presParOf" srcId="{6D387F63-F286-4F1C-A087-BFDEB1105BC8}" destId="{5384001B-C5C0-4BAB-A0DA-75E4C87BF4B8}" srcOrd="7" destOrd="0" presId="urn:microsoft.com/office/officeart/2008/layout/VerticalCurvedList"/>
    <dgm:cxn modelId="{8BC53565-5252-4DF0-87FC-2EA53BE670BC}" type="presParOf" srcId="{6D387F63-F286-4F1C-A087-BFDEB1105BC8}" destId="{5AD5D5B5-27BA-429E-AA72-F504EE56AEE1}" srcOrd="8" destOrd="0" presId="urn:microsoft.com/office/officeart/2008/layout/VerticalCurvedList"/>
    <dgm:cxn modelId="{241858B4-B018-4B62-993F-E595938E88CA}" type="presParOf" srcId="{5AD5D5B5-27BA-429E-AA72-F504EE56AEE1}" destId="{C58E6A70-6725-4BB5-A983-F46E3D4C8989}" srcOrd="0" destOrd="0" presId="urn:microsoft.com/office/officeart/2008/layout/VerticalCurvedList"/>
    <dgm:cxn modelId="{650DABAD-6659-4D89-9392-B09F04DD9C00}" type="presParOf" srcId="{6D387F63-F286-4F1C-A087-BFDEB1105BC8}" destId="{A984819E-CABB-4372-9621-DE8288D9B3BF}" srcOrd="9" destOrd="0" presId="urn:microsoft.com/office/officeart/2008/layout/VerticalCurvedList"/>
    <dgm:cxn modelId="{B6D5BA98-33A1-417F-92FF-F2AFFD8694F0}" type="presParOf" srcId="{6D387F63-F286-4F1C-A087-BFDEB1105BC8}" destId="{C22B3468-EAB7-44D3-83C1-69D00F593ED9}" srcOrd="10" destOrd="0" presId="urn:microsoft.com/office/officeart/2008/layout/VerticalCurvedList"/>
    <dgm:cxn modelId="{3FA9B145-BA46-46C7-8E44-606E2B5B0A3F}" type="presParOf" srcId="{C22B3468-EAB7-44D3-83C1-69D00F593ED9}" destId="{510186D2-2716-4263-A5DB-A1FF69A4A6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F8E63-961F-44B5-88C7-C50C0CAAFD25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563D8C-6730-43A1-B5DC-437E1913A7A3}">
      <dgm:prSet phldrT="[Текст]" custT="1"/>
      <dgm:spPr/>
      <dgm:t>
        <a:bodyPr/>
        <a:lstStyle/>
        <a:p>
          <a:pPr algn="l"/>
          <a:endParaRPr lang="uk-UA" sz="3200" dirty="0">
            <a:latin typeface="Times New Roman" pitchFamily="18" charset="0"/>
            <a:cs typeface="Times New Roman" pitchFamily="18" charset="0"/>
          </a:endParaRPr>
        </a:p>
        <a:p>
          <a:pPr algn="l"/>
          <a:endParaRPr lang="uk-UA" sz="32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3200" b="1" dirty="0">
              <a:latin typeface="Times New Roman" pitchFamily="18" charset="0"/>
              <a:cs typeface="Times New Roman" pitchFamily="18" charset="0"/>
            </a:rPr>
            <a:t>Висновок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082F57D-11CD-4AAD-921E-779CED166172}" type="parTrans" cxnId="{4838F026-B5F0-4A7A-949D-A91F5395C920}">
      <dgm:prSet/>
      <dgm:spPr/>
      <dgm:t>
        <a:bodyPr/>
        <a:lstStyle/>
        <a:p>
          <a:endParaRPr lang="ru-RU"/>
        </a:p>
      </dgm:t>
    </dgm:pt>
    <dgm:pt modelId="{430F7FA8-444E-4DF0-84E0-7778E5EC33D7}" type="sibTrans" cxnId="{4838F026-B5F0-4A7A-949D-A91F5395C920}">
      <dgm:prSet/>
      <dgm:spPr/>
      <dgm:t>
        <a:bodyPr/>
        <a:lstStyle/>
        <a:p>
          <a:endParaRPr lang="ru-RU"/>
        </a:p>
      </dgm:t>
    </dgm:pt>
    <dgm:pt modelId="{5DB30A17-0CD1-453A-9776-45454BD841DC}">
      <dgm:prSet phldrT="[Текст]" custT="1"/>
      <dgm:spPr/>
      <dgm:t>
        <a:bodyPr/>
        <a:lstStyle/>
        <a:p>
          <a:r>
            <a:rPr lang="uk-UA" sz="3000" i="1" dirty="0">
              <a:latin typeface="Times New Roman" pitchFamily="18" charset="0"/>
              <a:cs typeface="Times New Roman" pitchFamily="18" charset="0"/>
            </a:rPr>
            <a:t>На жаль, не кожна доросла людина розуміє, що вона може заощадити набагато більше ресурсів для допомоги країні в період енергокризи. </a:t>
          </a:r>
          <a:endParaRPr lang="ru-RU" sz="3000" i="1" dirty="0">
            <a:latin typeface="Times New Roman" pitchFamily="18" charset="0"/>
            <a:cs typeface="Times New Roman" pitchFamily="18" charset="0"/>
          </a:endParaRPr>
        </a:p>
      </dgm:t>
    </dgm:pt>
    <dgm:pt modelId="{5F54A931-635E-4CBC-9DC7-72B22B04BCA3}" type="parTrans" cxnId="{582BBB46-8601-4DD2-9FCE-224324107624}">
      <dgm:prSet/>
      <dgm:spPr/>
      <dgm:t>
        <a:bodyPr/>
        <a:lstStyle/>
        <a:p>
          <a:endParaRPr lang="ru-RU"/>
        </a:p>
      </dgm:t>
    </dgm:pt>
    <dgm:pt modelId="{49FC45CA-3BCC-463C-8A36-BE5DDCE8DA7F}" type="sibTrans" cxnId="{582BBB46-8601-4DD2-9FCE-224324107624}">
      <dgm:prSet/>
      <dgm:spPr/>
      <dgm:t>
        <a:bodyPr/>
        <a:lstStyle/>
        <a:p>
          <a:endParaRPr lang="ru-RU"/>
        </a:p>
      </dgm:t>
    </dgm:pt>
    <dgm:pt modelId="{6561AD16-E8E1-43AC-8E01-FF9AAE703451}" type="pres">
      <dgm:prSet presAssocID="{AB7F8E63-961F-44B5-88C7-C50C0CAAFD2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82AEF9-ED85-4D10-856E-1458B97783E3}" type="pres">
      <dgm:prSet presAssocID="{AB7F8E63-961F-44B5-88C7-C50C0CAAFD2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65165-1A75-4999-AAB0-CEA8F7D8D963}" type="pres">
      <dgm:prSet presAssocID="{AB7F8E63-961F-44B5-88C7-C50C0CAAFD25}" presName="LeftNode" presStyleLbl="bgImgPlace1" presStyleIdx="0" presStyleCnt="2" custScaleX="146203" custLinFactNeighborX="-26375" custLinFactNeighborY="3128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5A6747F9-05FD-4A5A-8752-1622DC601047}" type="pres">
      <dgm:prSet presAssocID="{AB7F8E63-961F-44B5-88C7-C50C0CAAFD2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CA902-7545-4891-AC81-74BFB3E944D7}" type="pres">
      <dgm:prSet presAssocID="{AB7F8E63-961F-44B5-88C7-C50C0CAAFD25}" presName="RightNode" presStyleLbl="bgImgPlace1" presStyleIdx="1" presStyleCnt="2" custScaleX="200494" custScaleY="119323" custLinFactNeighborX="47360" custLinFactNeighborY="-226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966F491-88AC-4961-9B30-E90070AE2C35}" type="pres">
      <dgm:prSet presAssocID="{AB7F8E63-961F-44B5-88C7-C50C0CAAFD25}" presName="TopArrow" presStyleLbl="node1" presStyleIdx="0" presStyleCnt="2" custLinFactNeighborX="-10402" custLinFactNeighborY="-691"/>
      <dgm:spPr/>
    </dgm:pt>
    <dgm:pt modelId="{AE89AE49-D692-4969-A729-3A330BE4C76D}" type="pres">
      <dgm:prSet presAssocID="{AB7F8E63-961F-44B5-88C7-C50C0CAAFD25}" presName="BottomArrow" presStyleLbl="node1" presStyleIdx="1" presStyleCnt="2" custLinFactNeighborX="-503" custLinFactNeighborY="8546"/>
      <dgm:spPr/>
    </dgm:pt>
  </dgm:ptLst>
  <dgm:cxnLst>
    <dgm:cxn modelId="{CF9D029F-FB27-47AE-BA5B-B168C7DA3B41}" type="presOf" srcId="{AB7F8E63-961F-44B5-88C7-C50C0CAAFD25}" destId="{6561AD16-E8E1-43AC-8E01-FF9AAE703451}" srcOrd="0" destOrd="0" presId="urn:microsoft.com/office/officeart/2009/layout/ReverseList"/>
    <dgm:cxn modelId="{747FF12C-49D9-4572-93F6-AD6A3508D772}" type="presOf" srcId="{20563D8C-6730-43A1-B5DC-437E1913A7A3}" destId="{3F265165-1A75-4999-AAB0-CEA8F7D8D963}" srcOrd="1" destOrd="0" presId="urn:microsoft.com/office/officeart/2009/layout/ReverseList"/>
    <dgm:cxn modelId="{71A5DC9D-11B9-45B7-AA01-6D2FD84827BC}" type="presOf" srcId="{5DB30A17-0CD1-453A-9776-45454BD841DC}" destId="{5A6747F9-05FD-4A5A-8752-1622DC601047}" srcOrd="0" destOrd="0" presId="urn:microsoft.com/office/officeart/2009/layout/ReverseList"/>
    <dgm:cxn modelId="{094D362E-4841-4779-9FE6-C64162304FB3}" type="presOf" srcId="{5DB30A17-0CD1-453A-9776-45454BD841DC}" destId="{2D9CA902-7545-4891-AC81-74BFB3E944D7}" srcOrd="1" destOrd="0" presId="urn:microsoft.com/office/officeart/2009/layout/ReverseList"/>
    <dgm:cxn modelId="{4838F026-B5F0-4A7A-949D-A91F5395C920}" srcId="{AB7F8E63-961F-44B5-88C7-C50C0CAAFD25}" destId="{20563D8C-6730-43A1-B5DC-437E1913A7A3}" srcOrd="0" destOrd="0" parTransId="{B082F57D-11CD-4AAD-921E-779CED166172}" sibTransId="{430F7FA8-444E-4DF0-84E0-7778E5EC33D7}"/>
    <dgm:cxn modelId="{9DF04F7E-1BC3-4D33-900C-8D0EA0CB28C1}" type="presOf" srcId="{20563D8C-6730-43A1-B5DC-437E1913A7A3}" destId="{9A82AEF9-ED85-4D10-856E-1458B97783E3}" srcOrd="0" destOrd="0" presId="urn:microsoft.com/office/officeart/2009/layout/ReverseList"/>
    <dgm:cxn modelId="{582BBB46-8601-4DD2-9FCE-224324107624}" srcId="{AB7F8E63-961F-44B5-88C7-C50C0CAAFD25}" destId="{5DB30A17-0CD1-453A-9776-45454BD841DC}" srcOrd="1" destOrd="0" parTransId="{5F54A931-635E-4CBC-9DC7-72B22B04BCA3}" sibTransId="{49FC45CA-3BCC-463C-8A36-BE5DDCE8DA7F}"/>
    <dgm:cxn modelId="{C0E98F06-8DEF-479B-BCF4-F53AD0BA207F}" type="presParOf" srcId="{6561AD16-E8E1-43AC-8E01-FF9AAE703451}" destId="{9A82AEF9-ED85-4D10-856E-1458B97783E3}" srcOrd="0" destOrd="0" presId="urn:microsoft.com/office/officeart/2009/layout/ReverseList"/>
    <dgm:cxn modelId="{873ABA59-5CFB-4DED-B953-5D8A49AF45BB}" type="presParOf" srcId="{6561AD16-E8E1-43AC-8E01-FF9AAE703451}" destId="{3F265165-1A75-4999-AAB0-CEA8F7D8D963}" srcOrd="1" destOrd="0" presId="urn:microsoft.com/office/officeart/2009/layout/ReverseList"/>
    <dgm:cxn modelId="{B9AA936D-0AD0-4D6F-A464-35D4B4CCE842}" type="presParOf" srcId="{6561AD16-E8E1-43AC-8E01-FF9AAE703451}" destId="{5A6747F9-05FD-4A5A-8752-1622DC601047}" srcOrd="2" destOrd="0" presId="urn:microsoft.com/office/officeart/2009/layout/ReverseList"/>
    <dgm:cxn modelId="{5F869D42-29AA-49BD-90BB-2702D10D3EB5}" type="presParOf" srcId="{6561AD16-E8E1-43AC-8E01-FF9AAE703451}" destId="{2D9CA902-7545-4891-AC81-74BFB3E944D7}" srcOrd="3" destOrd="0" presId="urn:microsoft.com/office/officeart/2009/layout/ReverseList"/>
    <dgm:cxn modelId="{D71F6EAB-B04E-4E2E-AB06-8823DF8C759E}" type="presParOf" srcId="{6561AD16-E8E1-43AC-8E01-FF9AAE703451}" destId="{3966F491-88AC-4961-9B30-E90070AE2C35}" srcOrd="4" destOrd="0" presId="urn:microsoft.com/office/officeart/2009/layout/ReverseList"/>
    <dgm:cxn modelId="{BFFD1F8D-19B6-4AA7-A8BC-E528EA987472}" type="presParOf" srcId="{6561AD16-E8E1-43AC-8E01-FF9AAE703451}" destId="{AE89AE49-D692-4969-A729-3A330BE4C76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49351-8766-4842-87B8-F823CC33DF1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DE9A5A0-42C4-4920-950D-4AD51676FB22}">
      <dgm:prSet phldrT="[Текст]" custT="1"/>
      <dgm:spPr/>
      <dgm:t>
        <a:bodyPr/>
        <a:lstStyle/>
        <a:p>
          <a:r>
            <a:rPr lang="uk-UA" sz="3200" b="1" dirty="0">
              <a:latin typeface="Times New Roman" pitchFamily="18" charset="0"/>
              <a:cs typeface="Times New Roman" pitchFamily="18" charset="0"/>
            </a:rPr>
            <a:t>“</a:t>
          </a:r>
          <a:r>
            <a:rPr lang="uk-UA" sz="3200" b="1" dirty="0" err="1">
              <a:latin typeface="Times New Roman" pitchFamily="18" charset="0"/>
              <a:cs typeface="Times New Roman" pitchFamily="18" charset="0"/>
            </a:rPr>
            <a:t>Тепловички</a:t>
          </a:r>
          <a:r>
            <a:rPr lang="uk-UA" sz="3200" b="1" dirty="0">
              <a:latin typeface="Times New Roman" pitchFamily="18" charset="0"/>
              <a:cs typeface="Times New Roman" pitchFamily="18" charset="0"/>
            </a:rPr>
            <a:t>”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2FCAF42B-95C8-4AEA-ADB7-52DF4F5E83A3}" type="parTrans" cxnId="{99ED1E87-4463-4081-A92C-AA0ACBB1D031}">
      <dgm:prSet/>
      <dgm:spPr/>
      <dgm:t>
        <a:bodyPr/>
        <a:lstStyle/>
        <a:p>
          <a:endParaRPr lang="ru-RU"/>
        </a:p>
      </dgm:t>
    </dgm:pt>
    <dgm:pt modelId="{0C3F1FF2-8464-48C7-9DD8-B8B109CFEFE4}" type="sibTrans" cxnId="{99ED1E87-4463-4081-A92C-AA0ACBB1D031}">
      <dgm:prSet/>
      <dgm:spPr/>
      <dgm:t>
        <a:bodyPr/>
        <a:lstStyle/>
        <a:p>
          <a:endParaRPr lang="ru-RU"/>
        </a:p>
      </dgm:t>
    </dgm:pt>
    <dgm:pt modelId="{C638A25E-0E48-489E-B18E-06623F741819}">
      <dgm:prSet phldrT="[Текст]"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Таблиця “Так - Ні”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11F3189-9D4F-45D4-BA56-D8BE0804A3CC}" type="parTrans" cxnId="{39208AC5-A8DC-4B16-8FB2-0F3BEFE27175}">
      <dgm:prSet/>
      <dgm:spPr/>
      <dgm:t>
        <a:bodyPr/>
        <a:lstStyle/>
        <a:p>
          <a:endParaRPr lang="ru-RU"/>
        </a:p>
      </dgm:t>
    </dgm:pt>
    <dgm:pt modelId="{8E5066D9-4D3C-456A-A6DB-9D1DD03B55DB}" type="sibTrans" cxnId="{39208AC5-A8DC-4B16-8FB2-0F3BEFE27175}">
      <dgm:prSet/>
      <dgm:spPr/>
      <dgm:t>
        <a:bodyPr/>
        <a:lstStyle/>
        <a:p>
          <a:endParaRPr lang="ru-RU"/>
        </a:p>
      </dgm:t>
    </dgm:pt>
    <dgm:pt modelId="{23DD5890-B1B0-440F-8E57-9492D8A69266}">
      <dgm:prSet phldrT="[Текст]" custT="1"/>
      <dgm:spPr/>
      <dgm:t>
        <a:bodyPr/>
        <a:lstStyle/>
        <a:p>
          <a:r>
            <a:rPr lang="uk-UA" sz="2800" b="1" dirty="0">
              <a:latin typeface="Times New Roman" pitchFamily="18" charset="0"/>
              <a:cs typeface="Times New Roman" pitchFamily="18" charset="0"/>
            </a:rPr>
            <a:t>“Світлячки”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A3B683D-F095-4920-BDD2-A4230C625A6F}" type="parTrans" cxnId="{924D82D1-1D35-4CD3-B997-0CE251549A42}">
      <dgm:prSet/>
      <dgm:spPr/>
      <dgm:t>
        <a:bodyPr/>
        <a:lstStyle/>
        <a:p>
          <a:endParaRPr lang="ru-RU"/>
        </a:p>
      </dgm:t>
    </dgm:pt>
    <dgm:pt modelId="{F0C96B64-F157-4835-A451-EAD95EB87444}" type="sibTrans" cxnId="{924D82D1-1D35-4CD3-B997-0CE251549A42}">
      <dgm:prSet/>
      <dgm:spPr/>
      <dgm:t>
        <a:bodyPr/>
        <a:lstStyle/>
        <a:p>
          <a:endParaRPr lang="ru-RU"/>
        </a:p>
      </dgm:t>
    </dgm:pt>
    <dgm:pt modelId="{26BC1959-1151-4001-9063-3288FD85455F}">
      <dgm:prSet phldrT="[Текст]" custT="1"/>
      <dgm:spPr/>
      <dgm:t>
        <a:bodyPr/>
        <a:lstStyle/>
        <a:p>
          <a:pPr rtl="0"/>
          <a:r>
            <a:rPr lang="uk-UA" sz="2400" dirty="0">
              <a:latin typeface="Times New Roman" pitchFamily="18" charset="0"/>
              <a:cs typeface="Times New Roman" pitchFamily="18" charset="0"/>
            </a:rPr>
            <a:t>Таблиця “Так - Ні”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DD5EE34-A96B-4EB5-9CB0-66F954BDCD51}" type="parTrans" cxnId="{E7A99971-5E8A-4F64-A435-05579540CAD1}">
      <dgm:prSet/>
      <dgm:spPr/>
      <dgm:t>
        <a:bodyPr/>
        <a:lstStyle/>
        <a:p>
          <a:endParaRPr lang="ru-RU"/>
        </a:p>
      </dgm:t>
    </dgm:pt>
    <dgm:pt modelId="{113F3CD1-52B4-4EEF-A34F-C74009B45330}" type="sibTrans" cxnId="{E7A99971-5E8A-4F64-A435-05579540CAD1}">
      <dgm:prSet/>
      <dgm:spPr/>
      <dgm:t>
        <a:bodyPr/>
        <a:lstStyle/>
        <a:p>
          <a:endParaRPr lang="ru-RU"/>
        </a:p>
      </dgm:t>
    </dgm:pt>
    <dgm:pt modelId="{4228161E-3A3B-43B2-8C6C-92920FB998CE}">
      <dgm:prSet phldrT="[Текст]" custT="1"/>
      <dgm:spPr/>
      <dgm:t>
        <a:bodyPr/>
        <a:lstStyle/>
        <a:p>
          <a:r>
            <a:rPr lang="uk-UA" sz="1600" dirty="0"/>
            <a:t>“</a:t>
          </a:r>
          <a:r>
            <a:rPr lang="uk-UA" sz="2800" b="1" dirty="0" err="1">
              <a:latin typeface="Times New Roman" pitchFamily="18" charset="0"/>
              <a:cs typeface="Times New Roman" pitchFamily="18" charset="0"/>
            </a:rPr>
            <a:t>Водограйлики</a:t>
          </a:r>
          <a:r>
            <a:rPr lang="uk-UA" sz="2800" b="1" dirty="0">
              <a:latin typeface="Times New Roman" pitchFamily="18" charset="0"/>
              <a:cs typeface="Times New Roman" pitchFamily="18" charset="0"/>
            </a:rPr>
            <a:t>”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B3454A8-E91E-49BD-BAA4-F659B9C49EDF}" type="parTrans" cxnId="{D549F0D5-EC8C-434B-A4B6-77701216352C}">
      <dgm:prSet/>
      <dgm:spPr/>
      <dgm:t>
        <a:bodyPr/>
        <a:lstStyle/>
        <a:p>
          <a:endParaRPr lang="ru-RU"/>
        </a:p>
      </dgm:t>
    </dgm:pt>
    <dgm:pt modelId="{157BD933-16A3-4C5E-84D2-4EC1557D55DE}" type="sibTrans" cxnId="{D549F0D5-EC8C-434B-A4B6-77701216352C}">
      <dgm:prSet/>
      <dgm:spPr/>
      <dgm:t>
        <a:bodyPr/>
        <a:lstStyle/>
        <a:p>
          <a:endParaRPr lang="ru-RU"/>
        </a:p>
      </dgm:t>
    </dgm:pt>
    <dgm:pt modelId="{9E2CC4C1-E4A7-48DB-892F-1EE66D8C168A}">
      <dgm:prSet phldrT="[Текст]"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Розрахунки на місяць та порівняльна таблиця  витрат на воду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041F349-584B-46E0-8EF9-5237CA9C54D1}" type="parTrans" cxnId="{D2EA34B0-CB51-405D-9326-7FE6F42EFE8B}">
      <dgm:prSet/>
      <dgm:spPr/>
      <dgm:t>
        <a:bodyPr/>
        <a:lstStyle/>
        <a:p>
          <a:endParaRPr lang="ru-RU"/>
        </a:p>
      </dgm:t>
    </dgm:pt>
    <dgm:pt modelId="{5A1B507C-A1A0-4BB6-9120-495586512934}" type="sibTrans" cxnId="{D2EA34B0-CB51-405D-9326-7FE6F42EFE8B}">
      <dgm:prSet/>
      <dgm:spPr/>
      <dgm:t>
        <a:bodyPr/>
        <a:lstStyle/>
        <a:p>
          <a:endParaRPr lang="ru-RU"/>
        </a:p>
      </dgm:t>
    </dgm:pt>
    <dgm:pt modelId="{2E43DC20-738C-4788-99E7-AF08264006E1}">
      <dgm:prSet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Пам'ятка</a:t>
          </a:r>
        </a:p>
      </dgm:t>
    </dgm:pt>
    <dgm:pt modelId="{44C899C1-5166-4AE3-9577-153BAFB3DEE3}" type="parTrans" cxnId="{F2E151CF-71EA-49A1-B45A-892A244127BF}">
      <dgm:prSet/>
      <dgm:spPr/>
      <dgm:t>
        <a:bodyPr/>
        <a:lstStyle/>
        <a:p>
          <a:endParaRPr lang="ru-RU"/>
        </a:p>
      </dgm:t>
    </dgm:pt>
    <dgm:pt modelId="{B04EA5D4-6D9F-47D6-B1B4-A697D9C9E67A}" type="sibTrans" cxnId="{F2E151CF-71EA-49A1-B45A-892A244127BF}">
      <dgm:prSet/>
      <dgm:spPr/>
      <dgm:t>
        <a:bodyPr/>
        <a:lstStyle/>
        <a:p>
          <a:endParaRPr lang="ru-RU"/>
        </a:p>
      </dgm:t>
    </dgm:pt>
    <dgm:pt modelId="{22B8C812-7939-428E-BCBA-C20446569676}">
      <dgm:prSet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Стаття</a:t>
          </a:r>
          <a:r>
            <a:rPr lang="uk-UA" sz="2400" baseline="0" dirty="0">
              <a:latin typeface="Times New Roman" pitchFamily="18" charset="0"/>
              <a:cs typeface="Times New Roman" pitchFamily="18" charset="0"/>
            </a:rPr>
            <a:t> у шкільну газету “Альма </a:t>
          </a:r>
          <a:r>
            <a:rPr lang="uk-UA" sz="2400" baseline="0" dirty="0" err="1">
              <a:latin typeface="Times New Roman" pitchFamily="18" charset="0"/>
              <a:cs typeface="Times New Roman" pitchFamily="18" charset="0"/>
            </a:rPr>
            <a:t>матер</a:t>
          </a:r>
          <a:r>
            <a:rPr lang="uk-UA" sz="2400" baseline="0" dirty="0">
              <a:latin typeface="Times New Roman" pitchFamily="18" charset="0"/>
              <a:cs typeface="Times New Roman" pitchFamily="18" charset="0"/>
            </a:rPr>
            <a:t>”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C52E7764-5BC8-4026-AADA-348264BC7F39}" type="parTrans" cxnId="{372AC6FD-2D7E-4F00-9657-5AC8E7FC0BB8}">
      <dgm:prSet/>
      <dgm:spPr/>
      <dgm:t>
        <a:bodyPr/>
        <a:lstStyle/>
        <a:p>
          <a:endParaRPr lang="ru-RU"/>
        </a:p>
      </dgm:t>
    </dgm:pt>
    <dgm:pt modelId="{56FFAF4C-02DB-4FB8-B568-4CF6AAB8FFDF}" type="sibTrans" cxnId="{372AC6FD-2D7E-4F00-9657-5AC8E7FC0BB8}">
      <dgm:prSet/>
      <dgm:spPr/>
      <dgm:t>
        <a:bodyPr/>
        <a:lstStyle/>
        <a:p>
          <a:endParaRPr lang="ru-RU"/>
        </a:p>
      </dgm:t>
    </dgm:pt>
    <dgm:pt modelId="{DAD44B6C-C81F-4963-8484-D64CDAF91800}">
      <dgm:prSet custT="1"/>
      <dgm:spPr/>
      <dgm:t>
        <a:bodyPr/>
        <a:lstStyle/>
        <a:p>
          <a:pPr rtl="0"/>
          <a:r>
            <a:rPr lang="uk-UA" sz="2400" dirty="0">
              <a:latin typeface="Times New Roman" pitchFamily="18" charset="0"/>
              <a:cs typeface="Times New Roman" pitchFamily="18" charset="0"/>
            </a:rPr>
            <a:t>Буклет</a:t>
          </a:r>
        </a:p>
      </dgm:t>
    </dgm:pt>
    <dgm:pt modelId="{46AFCFDE-03DE-4CD5-8C66-2D017B2B2B95}" type="parTrans" cxnId="{A7DEA711-7993-4153-90BE-334E93200A0C}">
      <dgm:prSet/>
      <dgm:spPr/>
      <dgm:t>
        <a:bodyPr/>
        <a:lstStyle/>
        <a:p>
          <a:endParaRPr lang="ru-RU"/>
        </a:p>
      </dgm:t>
    </dgm:pt>
    <dgm:pt modelId="{8B78E6CC-E617-4A17-B98A-FE10DD3B1093}" type="sibTrans" cxnId="{A7DEA711-7993-4153-90BE-334E93200A0C}">
      <dgm:prSet/>
      <dgm:spPr/>
      <dgm:t>
        <a:bodyPr/>
        <a:lstStyle/>
        <a:p>
          <a:endParaRPr lang="ru-RU"/>
        </a:p>
      </dgm:t>
    </dgm:pt>
    <dgm:pt modelId="{5E6564F0-FEDA-4B42-8EFD-7C275FF89D6D}">
      <dgm:prSet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Виступ з наробками </a:t>
          </a:r>
          <a:r>
            <a:rPr lang="uk-UA" sz="2400" dirty="0" err="1">
              <a:latin typeface="Times New Roman" pitchFamily="18" charset="0"/>
              <a:cs typeface="Times New Roman" pitchFamily="18" charset="0"/>
            </a:rPr>
            <a:t>проєкту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 в паралельному класі</a:t>
          </a:r>
        </a:p>
      </dgm:t>
    </dgm:pt>
    <dgm:pt modelId="{2495D0FF-9B63-4E41-AE55-28A4024C1B0D}" type="parTrans" cxnId="{6BABA857-EDB2-41F7-BE59-74666DECCC17}">
      <dgm:prSet/>
      <dgm:spPr/>
      <dgm:t>
        <a:bodyPr/>
        <a:lstStyle/>
        <a:p>
          <a:endParaRPr lang="ru-RU"/>
        </a:p>
      </dgm:t>
    </dgm:pt>
    <dgm:pt modelId="{7017E875-EE85-4980-9AAE-2325E4A739E7}" type="sibTrans" cxnId="{6BABA857-EDB2-41F7-BE59-74666DECCC17}">
      <dgm:prSet/>
      <dgm:spPr/>
      <dgm:t>
        <a:bodyPr/>
        <a:lstStyle/>
        <a:p>
          <a:endParaRPr lang="ru-RU"/>
        </a:p>
      </dgm:t>
    </dgm:pt>
    <dgm:pt modelId="{DF0A3960-B5E9-402C-8BD3-40DF21CCC113}">
      <dgm:prSet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Презентація</a:t>
          </a:r>
        </a:p>
      </dgm:t>
    </dgm:pt>
    <dgm:pt modelId="{6A1473EA-06DD-42A1-A50B-A34A2E3F841D}" type="parTrans" cxnId="{656CB81D-E9CA-414D-8885-953A5DFF4DF6}">
      <dgm:prSet/>
      <dgm:spPr/>
      <dgm:t>
        <a:bodyPr/>
        <a:lstStyle/>
        <a:p>
          <a:endParaRPr lang="ru-RU"/>
        </a:p>
      </dgm:t>
    </dgm:pt>
    <dgm:pt modelId="{AED814C5-A567-48A9-9792-60055D39A6AD}" type="sibTrans" cxnId="{656CB81D-E9CA-414D-8885-953A5DFF4DF6}">
      <dgm:prSet/>
      <dgm:spPr/>
      <dgm:t>
        <a:bodyPr/>
        <a:lstStyle/>
        <a:p>
          <a:endParaRPr lang="ru-RU"/>
        </a:p>
      </dgm:t>
    </dgm:pt>
    <dgm:pt modelId="{BB4815D9-24D0-4027-AC14-3CC9ED1BF8B1}">
      <dgm:prSet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Виступ на батьківських зборах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A68AEB5-4404-4657-AD1E-FABDEF38BC24}" type="parTrans" cxnId="{BDC43F1A-CA3D-4202-8A05-1FC5C81FD7DB}">
      <dgm:prSet/>
      <dgm:spPr/>
      <dgm:t>
        <a:bodyPr/>
        <a:lstStyle/>
        <a:p>
          <a:endParaRPr lang="ru-RU"/>
        </a:p>
      </dgm:t>
    </dgm:pt>
    <dgm:pt modelId="{5AC3154C-A40C-4A29-AA22-894704247AAE}" type="sibTrans" cxnId="{BDC43F1A-CA3D-4202-8A05-1FC5C81FD7DB}">
      <dgm:prSet/>
      <dgm:spPr/>
      <dgm:t>
        <a:bodyPr/>
        <a:lstStyle/>
        <a:p>
          <a:endParaRPr lang="ru-RU"/>
        </a:p>
      </dgm:t>
    </dgm:pt>
    <dgm:pt modelId="{ACF7D9D7-F4D5-4CD3-A68A-C2D57836A97A}" type="pres">
      <dgm:prSet presAssocID="{44849351-8766-4842-87B8-F823CC33DF1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6A9245-6EA1-497A-9F50-E4357FD5413D}" type="pres">
      <dgm:prSet presAssocID="{1DE9A5A0-42C4-4920-950D-4AD51676FB22}" presName="parentText1" presStyleLbl="node1" presStyleIdx="0" presStyleCnt="3" custLinFactNeighborX="-290" custLinFactNeighborY="14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CEAAC-48C2-4874-95C4-19D96A20831D}" type="pres">
      <dgm:prSet presAssocID="{1DE9A5A0-42C4-4920-950D-4AD51676FB22}" presName="childText1" presStyleLbl="solidAlignAcc1" presStyleIdx="0" presStyleCnt="3" custScaleX="85486" custScaleY="115507" custLinFactNeighborX="-5466" custLinFactNeighborY="16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75DF6-D616-44B6-80C8-AB90BE9EED76}" type="pres">
      <dgm:prSet presAssocID="{23DD5890-B1B0-440F-8E57-9492D8A69266}" presName="parentText2" presStyleLbl="node1" presStyleIdx="1" presStyleCnt="3" custLinFactNeighborX="-1139" custLinFactNeighborY="-872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07ABD-A080-459A-8025-9CCF4B2C31C2}" type="pres">
      <dgm:prSet presAssocID="{23DD5890-B1B0-440F-8E57-9492D8A69266}" presName="childText2" presStyleLbl="solidAlignAcc1" presStyleIdx="1" presStyleCnt="3" custScaleY="135329" custLinFactNeighborX="-5291" custLinFactNeighborY="18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39855-5214-4C45-9E35-BE44090D7831}" type="pres">
      <dgm:prSet presAssocID="{4228161E-3A3B-43B2-8C6C-92920FB998C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57675-EBD6-4F05-B4FC-53BC5B2CFB13}" type="pres">
      <dgm:prSet presAssocID="{4228161E-3A3B-43B2-8C6C-92920FB998CE}" presName="childText3" presStyleLbl="solidAlignAcc1" presStyleIdx="2" presStyleCnt="3" custScaleX="114911" custScaleY="129199" custLinFactNeighborX="8746" custLinFactNeighborY="17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F364F-7BFF-40AE-915C-18AF11926C2C}" type="presOf" srcId="{22B8C812-7939-428E-BCBA-C20446569676}" destId="{73BCEAAC-48C2-4874-95C4-19D96A20831D}" srcOrd="0" destOrd="2" presId="urn:microsoft.com/office/officeart/2009/3/layout/IncreasingArrowsProcess"/>
    <dgm:cxn modelId="{DBA845E9-2D0F-45C8-9EBB-FC042CC9ABA1}" type="presOf" srcId="{9E2CC4C1-E4A7-48DB-892F-1EE66D8C168A}" destId="{E0557675-EBD6-4F05-B4FC-53BC5B2CFB13}" srcOrd="0" destOrd="0" presId="urn:microsoft.com/office/officeart/2009/3/layout/IncreasingArrowsProcess"/>
    <dgm:cxn modelId="{14B41C92-0A72-494D-80A9-151B80E689F1}" type="presOf" srcId="{2E43DC20-738C-4788-99E7-AF08264006E1}" destId="{73BCEAAC-48C2-4874-95C4-19D96A20831D}" srcOrd="0" destOrd="1" presId="urn:microsoft.com/office/officeart/2009/3/layout/IncreasingArrowsProcess"/>
    <dgm:cxn modelId="{6BABA857-EDB2-41F7-BE59-74666DECCC17}" srcId="{23DD5890-B1B0-440F-8E57-9492D8A69266}" destId="{5E6564F0-FEDA-4B42-8EFD-7C275FF89D6D}" srcOrd="2" destOrd="0" parTransId="{2495D0FF-9B63-4E41-AE55-28A4024C1B0D}" sibTransId="{7017E875-EE85-4980-9AAE-2325E4A739E7}"/>
    <dgm:cxn modelId="{A7DEA711-7993-4153-90BE-334E93200A0C}" srcId="{23DD5890-B1B0-440F-8E57-9492D8A69266}" destId="{DAD44B6C-C81F-4963-8484-D64CDAF91800}" srcOrd="1" destOrd="0" parTransId="{46AFCFDE-03DE-4CD5-8C66-2D017B2B2B95}" sibTransId="{8B78E6CC-E617-4A17-B98A-FE10DD3B1093}"/>
    <dgm:cxn modelId="{E7A99971-5E8A-4F64-A435-05579540CAD1}" srcId="{23DD5890-B1B0-440F-8E57-9492D8A69266}" destId="{26BC1959-1151-4001-9063-3288FD85455F}" srcOrd="0" destOrd="0" parTransId="{6DD5EE34-A96B-4EB5-9CB0-66F954BDCD51}" sibTransId="{113F3CD1-52B4-4EEF-A34F-C74009B45330}"/>
    <dgm:cxn modelId="{99ED1E87-4463-4081-A92C-AA0ACBB1D031}" srcId="{44849351-8766-4842-87B8-F823CC33DF1F}" destId="{1DE9A5A0-42C4-4920-950D-4AD51676FB22}" srcOrd="0" destOrd="0" parTransId="{2FCAF42B-95C8-4AEA-ADB7-52DF4F5E83A3}" sibTransId="{0C3F1FF2-8464-48C7-9DD8-B8B109CFEFE4}"/>
    <dgm:cxn modelId="{372AC6FD-2D7E-4F00-9657-5AC8E7FC0BB8}" srcId="{1DE9A5A0-42C4-4920-950D-4AD51676FB22}" destId="{22B8C812-7939-428E-BCBA-C20446569676}" srcOrd="2" destOrd="0" parTransId="{C52E7764-5BC8-4026-AADA-348264BC7F39}" sibTransId="{56FFAF4C-02DB-4FB8-B568-4CF6AAB8FFDF}"/>
    <dgm:cxn modelId="{656CB81D-E9CA-414D-8885-953A5DFF4DF6}" srcId="{4228161E-3A3B-43B2-8C6C-92920FB998CE}" destId="{DF0A3960-B5E9-402C-8BD3-40DF21CCC113}" srcOrd="1" destOrd="0" parTransId="{6A1473EA-06DD-42A1-A50B-A34A2E3F841D}" sibTransId="{AED814C5-A567-48A9-9792-60055D39A6AD}"/>
    <dgm:cxn modelId="{D2EA34B0-CB51-405D-9326-7FE6F42EFE8B}" srcId="{4228161E-3A3B-43B2-8C6C-92920FB998CE}" destId="{9E2CC4C1-E4A7-48DB-892F-1EE66D8C168A}" srcOrd="0" destOrd="0" parTransId="{E041F349-584B-46E0-8EF9-5237CA9C54D1}" sibTransId="{5A1B507C-A1A0-4BB6-9120-495586512934}"/>
    <dgm:cxn modelId="{ADF7BD15-F131-486E-ADA6-5BED912440ED}" type="presOf" srcId="{4228161E-3A3B-43B2-8C6C-92920FB998CE}" destId="{C4639855-5214-4C45-9E35-BE44090D7831}" srcOrd="0" destOrd="0" presId="urn:microsoft.com/office/officeart/2009/3/layout/IncreasingArrowsProcess"/>
    <dgm:cxn modelId="{384B78ED-8CBE-46F2-BDC6-90D171379651}" type="presOf" srcId="{DF0A3960-B5E9-402C-8BD3-40DF21CCC113}" destId="{E0557675-EBD6-4F05-B4FC-53BC5B2CFB13}" srcOrd="0" destOrd="1" presId="urn:microsoft.com/office/officeart/2009/3/layout/IncreasingArrowsProcess"/>
    <dgm:cxn modelId="{48834E10-B639-46F4-8A0A-D2FCBAED3F38}" type="presOf" srcId="{BB4815D9-24D0-4027-AC14-3CC9ED1BF8B1}" destId="{E0557675-EBD6-4F05-B4FC-53BC5B2CFB13}" srcOrd="0" destOrd="2" presId="urn:microsoft.com/office/officeart/2009/3/layout/IncreasingArrowsProcess"/>
    <dgm:cxn modelId="{39208AC5-A8DC-4B16-8FB2-0F3BEFE27175}" srcId="{1DE9A5A0-42C4-4920-950D-4AD51676FB22}" destId="{C638A25E-0E48-489E-B18E-06623F741819}" srcOrd="0" destOrd="0" parTransId="{D11F3189-9D4F-45D4-BA56-D8BE0804A3CC}" sibTransId="{8E5066D9-4D3C-456A-A6DB-9D1DD03B55DB}"/>
    <dgm:cxn modelId="{7EBDF3FC-A74A-402E-8D14-5BC64D225584}" type="presOf" srcId="{1DE9A5A0-42C4-4920-950D-4AD51676FB22}" destId="{386A9245-6EA1-497A-9F50-E4357FD5413D}" srcOrd="0" destOrd="0" presId="urn:microsoft.com/office/officeart/2009/3/layout/IncreasingArrowsProcess"/>
    <dgm:cxn modelId="{371AA22E-510B-4126-99C7-DDF1AF762D19}" type="presOf" srcId="{23DD5890-B1B0-440F-8E57-9492D8A69266}" destId="{34275DF6-D616-44B6-80C8-AB90BE9EED76}" srcOrd="0" destOrd="0" presId="urn:microsoft.com/office/officeart/2009/3/layout/IncreasingArrowsProcess"/>
    <dgm:cxn modelId="{EAFD8552-88EA-4215-84E8-FF02D40DF841}" type="presOf" srcId="{5E6564F0-FEDA-4B42-8EFD-7C275FF89D6D}" destId="{90707ABD-A080-459A-8025-9CCF4B2C31C2}" srcOrd="0" destOrd="2" presId="urn:microsoft.com/office/officeart/2009/3/layout/IncreasingArrowsProcess"/>
    <dgm:cxn modelId="{BDC43F1A-CA3D-4202-8A05-1FC5C81FD7DB}" srcId="{4228161E-3A3B-43B2-8C6C-92920FB998CE}" destId="{BB4815D9-24D0-4027-AC14-3CC9ED1BF8B1}" srcOrd="2" destOrd="0" parTransId="{6A68AEB5-4404-4657-AD1E-FABDEF38BC24}" sibTransId="{5AC3154C-A40C-4A29-AA22-894704247AAE}"/>
    <dgm:cxn modelId="{924D82D1-1D35-4CD3-B997-0CE251549A42}" srcId="{44849351-8766-4842-87B8-F823CC33DF1F}" destId="{23DD5890-B1B0-440F-8E57-9492D8A69266}" srcOrd="1" destOrd="0" parTransId="{8A3B683D-F095-4920-BDD2-A4230C625A6F}" sibTransId="{F0C96B64-F157-4835-A451-EAD95EB87444}"/>
    <dgm:cxn modelId="{BDF0C01B-9A3B-4468-AE68-7C20D86A074F}" type="presOf" srcId="{C638A25E-0E48-489E-B18E-06623F741819}" destId="{73BCEAAC-48C2-4874-95C4-19D96A20831D}" srcOrd="0" destOrd="0" presId="urn:microsoft.com/office/officeart/2009/3/layout/IncreasingArrowsProcess"/>
    <dgm:cxn modelId="{CBBB9D17-2439-41C6-86CA-61F131441A20}" type="presOf" srcId="{44849351-8766-4842-87B8-F823CC33DF1F}" destId="{ACF7D9D7-F4D5-4CD3-A68A-C2D57836A97A}" srcOrd="0" destOrd="0" presId="urn:microsoft.com/office/officeart/2009/3/layout/IncreasingArrowsProcess"/>
    <dgm:cxn modelId="{19E058CF-2E37-406E-8502-9A6D38C8A782}" type="presOf" srcId="{DAD44B6C-C81F-4963-8484-D64CDAF91800}" destId="{90707ABD-A080-459A-8025-9CCF4B2C31C2}" srcOrd="0" destOrd="1" presId="urn:microsoft.com/office/officeart/2009/3/layout/IncreasingArrowsProcess"/>
    <dgm:cxn modelId="{F2E151CF-71EA-49A1-B45A-892A244127BF}" srcId="{1DE9A5A0-42C4-4920-950D-4AD51676FB22}" destId="{2E43DC20-738C-4788-99E7-AF08264006E1}" srcOrd="1" destOrd="0" parTransId="{44C899C1-5166-4AE3-9577-153BAFB3DEE3}" sibTransId="{B04EA5D4-6D9F-47D6-B1B4-A697D9C9E67A}"/>
    <dgm:cxn modelId="{D549F0D5-EC8C-434B-A4B6-77701216352C}" srcId="{44849351-8766-4842-87B8-F823CC33DF1F}" destId="{4228161E-3A3B-43B2-8C6C-92920FB998CE}" srcOrd="2" destOrd="0" parTransId="{1B3454A8-E91E-49BD-BAA4-F659B9C49EDF}" sibTransId="{157BD933-16A3-4C5E-84D2-4EC1557D55DE}"/>
    <dgm:cxn modelId="{0E0AD94B-386E-46DC-B0BD-F8984DB2012F}" type="presOf" srcId="{26BC1959-1151-4001-9063-3288FD85455F}" destId="{90707ABD-A080-459A-8025-9CCF4B2C31C2}" srcOrd="0" destOrd="0" presId="urn:microsoft.com/office/officeart/2009/3/layout/IncreasingArrowsProcess"/>
    <dgm:cxn modelId="{17C8B032-3972-4C58-B105-3DE52B8D9FF6}" type="presParOf" srcId="{ACF7D9D7-F4D5-4CD3-A68A-C2D57836A97A}" destId="{386A9245-6EA1-497A-9F50-E4357FD5413D}" srcOrd="0" destOrd="0" presId="urn:microsoft.com/office/officeart/2009/3/layout/IncreasingArrowsProcess"/>
    <dgm:cxn modelId="{7ED8CF1A-F833-4CD6-9220-4570105EDFBE}" type="presParOf" srcId="{ACF7D9D7-F4D5-4CD3-A68A-C2D57836A97A}" destId="{73BCEAAC-48C2-4874-95C4-19D96A20831D}" srcOrd="1" destOrd="0" presId="urn:microsoft.com/office/officeart/2009/3/layout/IncreasingArrowsProcess"/>
    <dgm:cxn modelId="{E95D6BD0-0AA8-4050-9120-72A59BB618BB}" type="presParOf" srcId="{ACF7D9D7-F4D5-4CD3-A68A-C2D57836A97A}" destId="{34275DF6-D616-44B6-80C8-AB90BE9EED76}" srcOrd="2" destOrd="0" presId="urn:microsoft.com/office/officeart/2009/3/layout/IncreasingArrowsProcess"/>
    <dgm:cxn modelId="{F9841F15-7876-4972-98B7-98DA7CC81361}" type="presParOf" srcId="{ACF7D9D7-F4D5-4CD3-A68A-C2D57836A97A}" destId="{90707ABD-A080-459A-8025-9CCF4B2C31C2}" srcOrd="3" destOrd="0" presId="urn:microsoft.com/office/officeart/2009/3/layout/IncreasingArrowsProcess"/>
    <dgm:cxn modelId="{F3B152DC-DF74-4C77-84CD-E0D891F1BD93}" type="presParOf" srcId="{ACF7D9D7-F4D5-4CD3-A68A-C2D57836A97A}" destId="{C4639855-5214-4C45-9E35-BE44090D7831}" srcOrd="4" destOrd="0" presId="urn:microsoft.com/office/officeart/2009/3/layout/IncreasingArrowsProcess"/>
    <dgm:cxn modelId="{2F7ABD60-5806-4EB7-A939-2CCA8FD0B43B}" type="presParOf" srcId="{ACF7D9D7-F4D5-4CD3-A68A-C2D57836A97A}" destId="{E0557675-EBD6-4F05-B4FC-53BC5B2CFB1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6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4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4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7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8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6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2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6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C84E-FA5F-446B-91E8-0D6FE42D9231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DA39-3181-4D9E-9DDA-B3C24FF5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3.gif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&amp;v=eSkW96_YQHE" TargetMode="External"/><Relationship Id="rId2" Type="http://schemas.openxmlformats.org/officeDocument/2006/relationships/hyperlink" Target="https://www.youtube.com/watch?time_continue=7&amp;v=Rl4gmz_83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deration.shodennik.ua/abuse.aspx?link=https://www.youtube.com/watch?v=wFVejwxmkBYhttps://www.youtube.com/watch?v=wFVejwxmkBY&amp;referer=http://messenger.shodennik.ua/archive.aspx?user=1000001133516" TargetMode="External"/><Relationship Id="rId5" Type="http://schemas.openxmlformats.org/officeDocument/2006/relationships/hyperlink" Target="https://www.youtube.com/watch?v=COryTIhy3DE" TargetMode="External"/><Relationship Id="rId4" Type="http://schemas.openxmlformats.org/officeDocument/2006/relationships/hyperlink" Target="https://www.youtube.com/watch?v=0fJazE-f4O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Мій вклад у перемогу!</a:t>
            </a:r>
          </a:p>
          <a:p>
            <a:r>
              <a:rPr lang="uk-UA" dirty="0" err="1">
                <a:solidFill>
                  <a:srgbClr val="0070C0"/>
                </a:solidFill>
              </a:rPr>
              <a:t>Проєкт</a:t>
            </a:r>
            <a:r>
              <a:rPr lang="uk-UA" dirty="0">
                <a:solidFill>
                  <a:srgbClr val="0070C0"/>
                </a:solidFill>
              </a:rPr>
              <a:t> підготовлено на основі матеріалів вчителя початкових класів Л.А. </a:t>
            </a:r>
            <a:r>
              <a:rPr lang="uk-UA" dirty="0" err="1">
                <a:solidFill>
                  <a:srgbClr val="0070C0"/>
                </a:solidFill>
              </a:rPr>
              <a:t>Куцової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64096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Збережемо світло,  тепло і воду в </a:t>
            </a:r>
            <a:r>
              <a:rPr lang="uk-UA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71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71558" y="252411"/>
            <a:ext cx="8332890" cy="2088232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10000">
                <a:srgbClr val="85C2FF"/>
              </a:gs>
              <a:gs pos="34000">
                <a:srgbClr val="C4D6EB">
                  <a:alpha val="14000"/>
                </a:srgbClr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на збереження</a:t>
            </a:r>
            <a:r>
              <a:rPr kumimoji="0" lang="uk-UA" sz="2400" b="1" i="0" u="none" strike="noStrike" cap="none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нергії.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відповіді на питання і дізнайтеся,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 вмієте ви економно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електро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теплоресурси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0643"/>
            <a:ext cx="5715000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218858"/>
              </p:ext>
            </p:extLst>
          </p:nvPr>
        </p:nvGraphicFramePr>
        <p:xfrm>
          <a:off x="251520" y="116632"/>
          <a:ext cx="889248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8D89E695-D5DD-C6B3-7995-C0553BBC0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40000" lnSpcReduction="20000"/>
          </a:bodyPr>
          <a:lstStyle/>
          <a:p>
            <a:r>
              <a:rPr lang="uk-UA" sz="4000" dirty="0"/>
              <a:t>Ми знижуємо температуру у приміщенні, коли виходимо.</a:t>
            </a:r>
          </a:p>
          <a:p>
            <a:r>
              <a:rPr lang="uk-UA" sz="4000" dirty="0"/>
              <a:t>Ми ходимо пішки, або їздимо на велосипеді на роботу і в школу.</a:t>
            </a:r>
          </a:p>
          <a:p>
            <a:r>
              <a:rPr lang="uk-UA" sz="4000" dirty="0"/>
              <a:t>Ми миємося під </a:t>
            </a:r>
            <a:r>
              <a:rPr lang="uk-UA" sz="4000" dirty="0" err="1"/>
              <a:t>душем</a:t>
            </a:r>
            <a:r>
              <a:rPr lang="uk-UA" sz="4000" dirty="0"/>
              <a:t>, а не у ванні.</a:t>
            </a:r>
          </a:p>
          <a:p>
            <a:r>
              <a:rPr lang="uk-UA" sz="4000" dirty="0"/>
              <a:t>Ми часто розморожуємо холодильник.</a:t>
            </a:r>
          </a:p>
          <a:p>
            <a:r>
              <a:rPr lang="uk-UA" sz="4000" dirty="0"/>
              <a:t>Ми кладемо кришку на каструлю, коли варимо.</a:t>
            </a:r>
          </a:p>
          <a:p>
            <a:endParaRPr lang="uk-UA" sz="4000" dirty="0"/>
          </a:p>
          <a:p>
            <a:r>
              <a:rPr lang="uk-UA" sz="4000" dirty="0"/>
              <a:t>Ми утеплюємо вікна на зиму.</a:t>
            </a:r>
          </a:p>
          <a:p>
            <a:r>
              <a:rPr lang="uk-UA" sz="4000" dirty="0"/>
              <a:t>Ми використовуємо енергозберігаючі лампи.</a:t>
            </a:r>
          </a:p>
          <a:p>
            <a:r>
              <a:rPr lang="uk-UA" sz="4000" dirty="0"/>
              <a:t>Ми не ставимо меблі перед обігрівачами.</a:t>
            </a:r>
          </a:p>
          <a:p>
            <a:r>
              <a:rPr lang="uk-UA" sz="4000" dirty="0"/>
              <a:t>Холодильник стоїть у прохолодній кімнаті.</a:t>
            </a:r>
          </a:p>
          <a:p>
            <a:r>
              <a:rPr lang="uk-UA" sz="4000" dirty="0"/>
              <a:t>Пральна машина завжди заповнена, коли ми її використовуємо.</a:t>
            </a:r>
          </a:p>
          <a:p>
            <a:r>
              <a:rPr lang="uk-UA" sz="4000" dirty="0"/>
              <a:t>Ми вимикаємо світло в кімнаті, коли виходимо з неї.</a:t>
            </a:r>
          </a:p>
          <a:p>
            <a:r>
              <a:rPr lang="uk-UA" sz="4000" dirty="0"/>
              <a:t>Ми ведемо облік енергоспоживання.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x-none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xmlns="" id="{EB93E789-EB89-3E31-792B-3E1818BC83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866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9001000" cy="14247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</a:t>
            </a:r>
            <a:r>
              <a:rPr lang="uk-UA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результатами тесту виявилося, що ми забагато витрачаємо :</a:t>
            </a:r>
            <a:br>
              <a:rPr lang="uk-UA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/>
              <a:t> </a:t>
            </a:r>
            <a:br>
              <a:rPr lang="uk-UA" dirty="0"/>
            </a:br>
            <a:endParaRPr lang="ru-RU" sz="2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15743"/>
              </p:ext>
            </p:extLst>
          </p:nvPr>
        </p:nvGraphicFramePr>
        <p:xfrm>
          <a:off x="467544" y="1397000"/>
          <a:ext cx="8352927" cy="50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7576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Тепла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Світла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Гарячої води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3402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3350"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Треба дослідити, як родина може</a:t>
                      </a:r>
                      <a:r>
                        <a:rPr lang="uk-UA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збільшити економію енергоспоживання у побуті!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2" descr="http://elektrikexpert.ru/wp-content/uploads/2015/10/55.jpg"/>
          <p:cNvPicPr>
            <a:picLocks noChangeAspect="1" noChangeArrowheads="1"/>
          </p:cNvPicPr>
          <p:nvPr/>
        </p:nvPicPr>
        <p:blipFill>
          <a:blip r:embed="rId2" cstate="print"/>
          <a:srcRect l="48438" t="58333" r="28906" b="14583"/>
          <a:stretch>
            <a:fillRect/>
          </a:stretch>
        </p:blipFill>
        <p:spPr bwMode="auto">
          <a:xfrm>
            <a:off x="755576" y="2990628"/>
            <a:ext cx="2071702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soneparcanada.com/wp-content/uploads/2014/09/shutterstock_193834472-1024x893.jpg"/>
          <p:cNvPicPr>
            <a:picLocks noChangeAspect="1" noChangeArrowheads="1"/>
          </p:cNvPicPr>
          <p:nvPr/>
        </p:nvPicPr>
        <p:blipFill>
          <a:blip r:embed="rId3" cstate="print"/>
          <a:srcRect r="43519"/>
          <a:stretch>
            <a:fillRect/>
          </a:stretch>
        </p:blipFill>
        <p:spPr bwMode="auto">
          <a:xfrm>
            <a:off x="3707904" y="2590360"/>
            <a:ext cx="1615777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http://foodandhealth.ru/wp-content/uploads/2016/04/interesnye-fakty-o-vo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1550"/>
            <a:ext cx="2088232" cy="2366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23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4739409"/>
              </p:ext>
            </p:extLst>
          </p:nvPr>
        </p:nvGraphicFramePr>
        <p:xfrm>
          <a:off x="26456" y="-19178"/>
          <a:ext cx="7608168" cy="494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8" name="Picture 2" descr="https://thumbs.dreamstime.com/z/piggy-bank-coins-2692775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629"/>
          <a:stretch>
            <a:fillRect/>
          </a:stretch>
        </p:blipFill>
        <p:spPr bwMode="auto">
          <a:xfrm>
            <a:off x="5868144" y="3371375"/>
            <a:ext cx="3168352" cy="345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2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6F491-88AC-4961-9B30-E90070AE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graphicEl>
                                              <a:dgm id="{3966F491-88AC-4961-9B30-E90070AE2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89AE49-D692-4969-A729-3A330BE4C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graphicEl>
                                              <a:dgm id="{AE89AE49-D692-4969-A729-3A330BE4C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265165-1A75-4999-AAB0-CEA8F7D8D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graphicEl>
                                              <a:dgm id="{3F265165-1A75-4999-AAB0-CEA8F7D8D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9CA902-7545-4891-AC81-74BFB3E94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>
                                            <p:graphicEl>
                                              <a:dgm id="{2D9CA902-7545-4891-AC81-74BFB3E94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940685" y="142852"/>
            <a:ext cx="7591755" cy="11259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Об'єднаємось у групи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8281" y="1199477"/>
            <a:ext cx="2941551" cy="3788026"/>
            <a:chOff x="118281" y="1199477"/>
            <a:chExt cx="2941551" cy="3788026"/>
          </a:xfrm>
        </p:grpSpPr>
        <p:pic>
          <p:nvPicPr>
            <p:cNvPr id="3078" name="Picture 6" descr="Картинки по запросу ребенок в шубе рисунок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2305"/>
            <a:stretch/>
          </p:blipFill>
          <p:spPr bwMode="auto">
            <a:xfrm>
              <a:off x="118281" y="1199477"/>
              <a:ext cx="2941551" cy="378802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18281" y="4486172"/>
              <a:ext cx="273976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uk-UA" sz="24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Тепловички</a:t>
              </a:r>
              <a:r>
                <a:rPr lang="uk-UA" sz="2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750603" y="2563059"/>
            <a:ext cx="3520398" cy="3833924"/>
            <a:chOff x="2750603" y="2563059"/>
            <a:chExt cx="3520398" cy="3833924"/>
          </a:xfrm>
        </p:grpSpPr>
        <p:pic>
          <p:nvPicPr>
            <p:cNvPr id="2" name="Рисунок 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603" y="2563059"/>
              <a:ext cx="3510759" cy="351075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2783123" y="5750652"/>
              <a:ext cx="34878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3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«Світлячки»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544459" y="1700808"/>
            <a:ext cx="2391039" cy="3286695"/>
            <a:chOff x="6544459" y="1700808"/>
            <a:chExt cx="2391039" cy="3286695"/>
          </a:xfrm>
        </p:grpSpPr>
        <p:pic>
          <p:nvPicPr>
            <p:cNvPr id="3076" name="Picture 4" descr="Похожее изображение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27"/>
            <a:stretch/>
          </p:blipFill>
          <p:spPr bwMode="auto">
            <a:xfrm>
              <a:off x="6544459" y="1700808"/>
              <a:ext cx="2376264" cy="278536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6544459" y="4618171"/>
              <a:ext cx="2391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uk-UA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Водограйлики</a:t>
              </a:r>
              <a:r>
                <a:rPr lang="uk-UA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7346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4542"/>
            <a:ext cx="390844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Тепловички</a:t>
            </a: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545" y="860873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розташування меблів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чавунна батарея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трьохкамерні склопакети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утеплений балкон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“шуба” будинку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необхідне використання норми води у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електрочайнику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чистка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електрочайнику</a:t>
            </a:r>
            <a:r>
              <a:rPr lang="uk-UA" sz="3600" baseline="0" dirty="0">
                <a:latin typeface="Times New Roman" pitchFamily="18" charset="0"/>
                <a:cs typeface="Times New Roman" pitchFamily="18" charset="0"/>
              </a:rPr>
              <a:t> від накипу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використання сонячних батарей</a:t>
            </a: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740352" y="5661248"/>
            <a:ext cx="1296144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60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3333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“Світлячки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побутові прилади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лед-лампи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встановлення лічильника “День-ніч”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повне відключення електроприладів з електромережі</a:t>
            </a: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740352" y="5661248"/>
            <a:ext cx="1296144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3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3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Водограйлики</a:t>
            </a: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зробити розрахунки коштів, які йдуть на оплату  води і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електронагрівача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паралельно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економічне використання води під час  миття посуду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економічне використання води під час дотримання особистої гігієни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740352" y="5661248"/>
            <a:ext cx="1296144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5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58246" cy="3571900"/>
          </a:xfrm>
        </p:spPr>
        <p:txBody>
          <a:bodyPr>
            <a:normAutofit/>
          </a:bodyPr>
          <a:lstStyle/>
          <a:p>
            <a:r>
              <a:rPr lang="uk-UA" dirty="0"/>
              <a:t>  </a:t>
            </a:r>
            <a:br>
              <a:rPr lang="uk-UA" dirty="0"/>
            </a:b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 </a:t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611560" y="260648"/>
            <a:ext cx="7858180" cy="857256"/>
          </a:xfrm>
        </p:spPr>
        <p:txBody>
          <a:bodyPr>
            <a:noAutofit/>
          </a:bodyPr>
          <a:lstStyle/>
          <a:p>
            <a:pPr algn="ctr"/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Очікувані результати </a:t>
            </a:r>
            <a:r>
              <a:rPr lang="uk-UA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0858317"/>
              </p:ext>
            </p:extLst>
          </p:nvPr>
        </p:nvGraphicFramePr>
        <p:xfrm>
          <a:off x="179512" y="1340768"/>
          <a:ext cx="86044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A9245-6EA1-497A-9F50-E4357FD54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graphicEl>
                                              <a:dgm id="{386A9245-6EA1-497A-9F50-E4357FD54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75DF6-D616-44B6-80C8-AB90BE9EE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graphicEl>
                                              <a:dgm id="{34275DF6-D616-44B6-80C8-AB90BE9EE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39855-5214-4C45-9E35-BE44090D7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graphicEl>
                                              <a:dgm id="{C4639855-5214-4C45-9E35-BE44090D7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BCEAAC-48C2-4874-95C4-19D96A208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graphicEl>
                                              <a:dgm id="{73BCEAAC-48C2-4874-95C4-19D96A208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707ABD-A080-459A-8025-9CCF4B2C3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graphicEl>
                                              <a:dgm id="{90707ABD-A080-459A-8025-9CCF4B2C3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557675-EBD6-4F05-B4FC-53BC5B2CF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">
                                            <p:graphicEl>
                                              <a:dgm id="{E0557675-EBD6-4F05-B4FC-53BC5B2CF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lav4.at.ua/kartinki/how-lea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05" y="332656"/>
            <a:ext cx="7559481" cy="4252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251520" y="4584865"/>
            <a:ext cx="8320052" cy="22731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Юрко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зрозумів, що він може допомогти країні вистояти в період енергетичної кризи, якщо буде заощаджувати енергоносії!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/>
              <a:t> </a:t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46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Дидактична Мета та завдання: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uk-UA" sz="1800" dirty="0"/>
          </a:p>
          <a:p>
            <a:endParaRPr lang="uk-UA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56429675"/>
              </p:ext>
            </p:extLst>
          </p:nvPr>
        </p:nvGraphicFramePr>
        <p:xfrm>
          <a:off x="539552" y="1124744"/>
          <a:ext cx="8496000" cy="56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4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D94B7-F623-45B7-AA74-B30FC1C01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28D94B7-F623-45B7-AA74-B30FC1C01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32CED-303C-4345-ADE9-B5FAB5E5C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40932CED-303C-4345-ADE9-B5FAB5E5C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2E4770-273B-4A38-AD7E-4FF4F04F5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A52E4770-273B-4A38-AD7E-4FF4F04F5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0A712-16A0-44A2-B338-EB5856007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3A80A712-16A0-44A2-B338-EB5856007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C86329-FD0F-47AF-B48A-4F61212D4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18C86329-FD0F-47AF-B48A-4F61212D4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FF227-F180-44D7-ABF7-F32E39670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E46FF227-F180-44D7-ABF7-F32E39670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1DDC84-0EC7-469D-9691-E320CEEAE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3E1DDC84-0EC7-469D-9691-E320CEEAE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8E6A70-6725-4BB5-A983-F46E3D4C8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C58E6A70-6725-4BB5-A983-F46E3D4C8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84001B-C5C0-4BAB-A0DA-75E4C87BF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5384001B-C5C0-4BAB-A0DA-75E4C87BF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0186D2-2716-4263-A5DB-A1FF69A4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510186D2-2716-4263-A5DB-A1FF69A4A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4819E-CABB-4372-9621-DE8288D9B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A984819E-CABB-4372-9621-DE8288D9B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Будьмо заощадливими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8194" name="Picture 2" descr="Картинки по запросу енергозбере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05572" cy="2570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75201"/>
            <a:ext cx="4641726" cy="3094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73897"/>
            <a:ext cx="4194566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 джерела енергії – </a:t>
            </a:r>
            <a:b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відео для дітей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https://www.youtube.com/watch?time_continue=7&amp;v=Rl4gmz_83vA</a:t>
            </a:r>
            <a:endParaRPr lang="uk-UA" dirty="0"/>
          </a:p>
          <a:p>
            <a:r>
              <a:rPr lang="en-US" dirty="0">
                <a:hlinkClick r:id="rId3"/>
              </a:rPr>
              <a:t>https://www.youtube.com/watch?time_continue=5&amp;v=eSkW96_YQHE</a:t>
            </a:r>
            <a:endParaRPr lang="uk-UA" dirty="0"/>
          </a:p>
          <a:p>
            <a:r>
              <a:rPr lang="uk-UA" dirty="0"/>
              <a:t> </a:t>
            </a:r>
            <a:r>
              <a:rPr lang="en-US" dirty="0">
                <a:hlinkClick r:id="rId4"/>
              </a:rPr>
              <a:t>https://www.youtube.com/watch?v=0fJazE-f4OA</a:t>
            </a:r>
            <a:endParaRPr lang="uk-UA" dirty="0"/>
          </a:p>
          <a:p>
            <a:r>
              <a:rPr lang="en-US" dirty="0">
                <a:hlinkClick r:id="rId5"/>
              </a:rPr>
              <a:t>https://www.youtube.com/watch?v=COryTIhy3DE</a:t>
            </a:r>
            <a:endParaRPr lang="uk-UA" dirty="0"/>
          </a:p>
          <a:p>
            <a:r>
              <a:rPr lang="en-US" dirty="0">
                <a:hlinkClick r:id="rId6"/>
              </a:rPr>
              <a:t>http://moderation.shodennik.ua/abuse.aspx?link=https%3A%2F%2Fwww.youtube.com%2Fwatch%3Fv%3DwFVejwxmkBYhttps%3A%2F%2Fwww.youtube.com%2Fwatch%3Fv%3DwFVejwxmkBY&amp;referer=http%3A%2F%2Fmessenger.shodennik.ua%2Farchive.aspx%3Fuser%3D1000001133516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33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 і завдання учня: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uk-UA" sz="1800" dirty="0"/>
          </a:p>
          <a:p>
            <a:endParaRPr lang="uk-UA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0497409"/>
              </p:ext>
            </p:extLst>
          </p:nvPr>
        </p:nvGraphicFramePr>
        <p:xfrm>
          <a:off x="539552" y="1124744"/>
          <a:ext cx="8496000" cy="56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76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D94B7-F623-45B7-AA74-B30FC1C01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28D94B7-F623-45B7-AA74-B30FC1C01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32CED-303C-4345-ADE9-B5FAB5E5C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40932CED-303C-4345-ADE9-B5FAB5E5C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2E4770-273B-4A38-AD7E-4FF4F04F5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A52E4770-273B-4A38-AD7E-4FF4F04F5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0A712-16A0-44A2-B338-EB5856007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3A80A712-16A0-44A2-B338-EB5856007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C86329-FD0F-47AF-B48A-4F61212D4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18C86329-FD0F-47AF-B48A-4F61212D4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FF227-F180-44D7-ABF7-F32E39670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E46FF227-F180-44D7-ABF7-F32E39670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1DDC84-0EC7-469D-9691-E320CEEAE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3E1DDC84-0EC7-469D-9691-E320CEEAE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8E6A70-6725-4BB5-A983-F46E3D4C8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C58E6A70-6725-4BB5-A983-F46E3D4C8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84001B-C5C0-4BAB-A0DA-75E4C87BF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5384001B-C5C0-4BAB-A0DA-75E4C87BF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0186D2-2716-4263-A5DB-A1FF69A4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510186D2-2716-4263-A5DB-A1FF69A4A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4819E-CABB-4372-9621-DE8288D9B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A984819E-CABB-4372-9621-DE8288D9B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Ключове питання:</a:t>
            </a:r>
            <a:b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 я можу допомогти країні економити енергоносії та воду?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/>
              <a:t>	</a:t>
            </a:r>
            <a:r>
              <a:rPr lang="uk-UA" b="1" dirty="0">
                <a:solidFill>
                  <a:srgbClr val="0070C0"/>
                </a:solidFill>
              </a:rPr>
              <a:t>Тематичні питання: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Яким чином відбуваються витрати енергоносіїв та води у побуті?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Які помилки існують під час користування енергоносіями та водою?</a:t>
            </a:r>
          </a:p>
          <a:p>
            <a:pPr>
              <a:buFont typeface="Wingdings" pitchFamily="2" charset="2"/>
              <a:buChar char="Ø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Які існують «лайфхаки» для збереження енергоносіїв та води?</a:t>
            </a:r>
          </a:p>
          <a:p>
            <a:pPr>
              <a:buFont typeface="Wingdings" pitchFamily="2" charset="2"/>
              <a:buChar char="Ø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Що я можу зробити для економії енергоносіїв та води?</a:t>
            </a:r>
          </a:p>
        </p:txBody>
      </p:sp>
      <p:pic>
        <p:nvPicPr>
          <p:cNvPr id="6" name="Picture 2" descr="https://im0-tub-ua.yandex.net/i?id=9f54594681295a1cfbc1b57f5be4d774-l&amp;n=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t="26763" b="18098"/>
          <a:stretch/>
        </p:blipFill>
        <p:spPr bwMode="auto">
          <a:xfrm>
            <a:off x="4550707" y="2060848"/>
            <a:ext cx="4136093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69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Ключове питання:</a:t>
            </a:r>
            <a:b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 я можу допомогти країні економити енергоносії та воду?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/>
              <a:t>	</a:t>
            </a:r>
            <a:r>
              <a:rPr lang="uk-UA" b="1" dirty="0">
                <a:solidFill>
                  <a:srgbClr val="0070C0"/>
                </a:solidFill>
              </a:rPr>
              <a:t>Змістові питання: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Які існують енергоносії?</a:t>
            </a:r>
          </a:p>
          <a:p>
            <a:pPr>
              <a:buFont typeface="Wingdings" pitchFamily="2" charset="2"/>
              <a:buChar char="Ø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Чи є природні джерела енергії нескінченними?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Які альтернативні джерела енергії стануть у нагоді?</a:t>
            </a:r>
          </a:p>
          <a:p>
            <a:pPr>
              <a:buFont typeface="Wingdings" pitchFamily="2" charset="2"/>
              <a:buChar char="Ø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Що таке бути відповідальним споживачем енергоносіїв?</a:t>
            </a:r>
          </a:p>
        </p:txBody>
      </p:sp>
      <p:pic>
        <p:nvPicPr>
          <p:cNvPr id="6" name="Picture 2" descr="https://im0-tub-ua.yandex.net/i?id=9f54594681295a1cfbc1b57f5be4d774-l&amp;n=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t="26763" b="18098"/>
          <a:stretch/>
        </p:blipFill>
        <p:spPr bwMode="auto">
          <a:xfrm>
            <a:off x="4550707" y="2060848"/>
            <a:ext cx="4136093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45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uk-UA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xmlns="" id="{A6B00AA5-544A-2E91-FEAA-914F6EEE0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3" y="1988840"/>
            <a:ext cx="7954098" cy="4684337"/>
          </a:xfrm>
        </p:spPr>
      </p:pic>
      <p:sp>
        <p:nvSpPr>
          <p:cNvPr id="3" name="Горизонтальный свиток 2"/>
          <p:cNvSpPr/>
          <p:nvPr/>
        </p:nvSpPr>
        <p:spPr>
          <a:xfrm>
            <a:off x="457200" y="44624"/>
            <a:ext cx="8208912" cy="2060848"/>
          </a:xfrm>
          <a:prstGeom prst="horizontalScroll">
            <a:avLst/>
          </a:prstGeom>
          <a:gradFill>
            <a:gsLst>
              <a:gs pos="14000">
                <a:schemeClr val="bg1"/>
              </a:gs>
              <a:gs pos="44000">
                <a:srgbClr val="D4DEFF"/>
              </a:gs>
              <a:gs pos="92080">
                <a:srgbClr val="A5B7AE">
                  <a:alpha val="62000"/>
                </a:srgbClr>
              </a:gs>
              <a:gs pos="67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Проблемна ситуація: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</a:rPr>
              <a:t>Країні потрібна допомога кожного громадянина в економії електроенергії, тепла та води!</a:t>
            </a:r>
          </a:p>
        </p:txBody>
      </p:sp>
    </p:spTree>
    <p:extLst>
      <p:ext uri="{BB962C8B-B14F-4D97-AF65-F5344CB8AC3E}">
        <p14:creationId xmlns:p14="http://schemas.microsoft.com/office/powerpoint/2010/main" val="284056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proxy.brainspace.com/im_/http:/www.littleone.ru/public/img/articles/more/travelchild/article_1487/article_1487_1452780589268_depositphotos_56352097_s-20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607431"/>
            <a:ext cx="2980821" cy="3102488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77163" y="22222"/>
            <a:ext cx="6917463" cy="100010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Що може зробити школяр?</a:t>
            </a:r>
          </a:p>
        </p:txBody>
      </p:sp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88640"/>
            <a:ext cx="3175235" cy="39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0" y="1052736"/>
            <a:ext cx="6444208" cy="5678210"/>
          </a:xfrm>
          <a:prstGeom prst="verticalScroll">
            <a:avLst/>
          </a:prstGeom>
          <a:gradFill flip="none" rotWithShape="1">
            <a:gsLst>
              <a:gs pos="30000">
                <a:schemeClr val="bg1">
                  <a:lumMod val="95000"/>
                </a:schemeClr>
              </a:gs>
              <a:gs pos="56000">
                <a:srgbClr val="85C2FF"/>
              </a:gs>
              <a:gs pos="85000">
                <a:srgbClr val="C4D6EB">
                  <a:lumMod val="39000"/>
                  <a:lumOff val="61000"/>
                  <a:alpha val="19000"/>
                </a:srgbClr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tx1"/>
              </a:solidFill>
            </a:endParaRPr>
          </a:p>
          <a:p>
            <a:pPr algn="ctr"/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Треба дослідити як у побуті витрачаються </a:t>
            </a:r>
            <a:r>
              <a:rPr lang="uk-UA" sz="20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енерго</a:t>
            </a:r>
            <a:r>
              <a:rPr lang="uk-UA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uk-UA" sz="20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теплоресурси</a:t>
            </a:r>
            <a:r>
              <a:rPr lang="uk-UA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вода!</a:t>
            </a:r>
          </a:p>
          <a:p>
            <a:pPr algn="ctr"/>
            <a:endParaRPr lang="uk-UA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Важливо з’ясувати, які існують шляхи економії ресурсів!</a:t>
            </a:r>
          </a:p>
          <a:p>
            <a:pPr algn="ctr"/>
            <a:endParaRPr lang="ru-RU" sz="20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простежити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власною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виправити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споживанні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20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322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9383C0-4C28-3155-4F3B-16AF0DAE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6632"/>
            <a:ext cx="66247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0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331D87-D53D-2BE1-4588-748CB7D26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51" y="0"/>
            <a:ext cx="5311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93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616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Збережемо світло,  тепло і воду в україні!</vt:lpstr>
      <vt:lpstr>Дидактична Мета та завдання:</vt:lpstr>
      <vt:lpstr>Мета і завдання учня:</vt:lpstr>
      <vt:lpstr>Ключове питання: Як я можу допомогти країні економити енергоносії та воду?</vt:lpstr>
      <vt:lpstr>Ключове питання: Як я можу допомогти країні економити енергоносії та воду?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 результатами тесту виявилося, що ми забагато витрачаємо 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  <vt:lpstr>Будьмо заощадливими!</vt:lpstr>
      <vt:lpstr>Про джерела енергії –  відео для дітей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2017-02-14T22:42:09Z</dcterms:created>
  <dcterms:modified xsi:type="dcterms:W3CDTF">2022-11-06T08:57:59Z</dcterms:modified>
</cp:coreProperties>
</file>