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8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02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3561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34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3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0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04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35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025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61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7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831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0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948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875DFE-0FC5-41D2-9C0F-6414B703DD9A}" type="datetimeFigureOut">
              <a:rPr lang="x-none" smtClean="0"/>
              <a:t>01.11.2022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E9B484-741A-4A50-991F-51D88301A8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544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28AADD-3228-2713-7FD4-0E489107A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/>
              <a:t>Плануємо </a:t>
            </a:r>
            <a:r>
              <a:rPr lang="uk-UA" sz="4400" dirty="0" err="1"/>
              <a:t>проєкт</a:t>
            </a:r>
            <a:r>
              <a:rPr lang="uk-UA" sz="4400" dirty="0"/>
              <a:t> з питань енергозбереження</a:t>
            </a:r>
            <a:endParaRPr lang="x-none" sz="44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466334AC-C09B-775A-33F9-74AEADF83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8060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8CF08-982B-50AD-0887-1FBFE651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1 група. 1 клас.</a:t>
            </a:r>
            <a:endParaRPr lang="x-none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815F39D-1D76-288F-F642-13B08904B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Тема </a:t>
            </a:r>
            <a:r>
              <a:rPr lang="uk-UA" dirty="0" err="1"/>
              <a:t>проєкту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Тип </a:t>
            </a:r>
            <a:r>
              <a:rPr lang="uk-UA" dirty="0" err="1"/>
              <a:t>проєкту</a:t>
            </a:r>
            <a:r>
              <a:rPr lang="uk-UA" dirty="0"/>
              <a:t> (обрати): ігровий (рольовий), спортивний, музичний, практико-орієнтований (прикладний)</a:t>
            </a:r>
          </a:p>
          <a:p>
            <a:pPr marL="0" indent="0">
              <a:buNone/>
            </a:pPr>
            <a:r>
              <a:rPr lang="ru-RU" dirty="0" err="1"/>
              <a:t>Ключове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err="1"/>
              <a:t>Майбутній</a:t>
            </a:r>
            <a:r>
              <a:rPr lang="ru-RU" dirty="0"/>
              <a:t> результат: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199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8CF08-982B-50AD-0887-1FBFE651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2 група. 2 клас.</a:t>
            </a:r>
            <a:endParaRPr lang="x-none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815F39D-1D76-288F-F642-13B08904B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Тема </a:t>
            </a:r>
            <a:r>
              <a:rPr lang="uk-UA" dirty="0" err="1"/>
              <a:t>проєкту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Тип </a:t>
            </a:r>
            <a:r>
              <a:rPr lang="uk-UA" dirty="0" err="1"/>
              <a:t>проєкту</a:t>
            </a:r>
            <a:r>
              <a:rPr lang="uk-UA" dirty="0"/>
              <a:t> (обрати): ігровий (рольовий), спортивний, музичний, практико-орієнтований (прикладний)</a:t>
            </a:r>
          </a:p>
          <a:p>
            <a:pPr marL="0" indent="0">
              <a:buNone/>
            </a:pPr>
            <a:r>
              <a:rPr lang="ru-RU" dirty="0" err="1"/>
              <a:t>Ключове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err="1"/>
              <a:t>Майбутній</a:t>
            </a:r>
            <a:r>
              <a:rPr lang="ru-RU" dirty="0"/>
              <a:t> результат: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669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8CF08-982B-50AD-0887-1FBFE651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3 група. 3 клас.</a:t>
            </a:r>
            <a:endParaRPr lang="x-none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815F39D-1D76-288F-F642-13B08904B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Тема </a:t>
            </a:r>
            <a:r>
              <a:rPr lang="uk-UA" dirty="0" err="1"/>
              <a:t>проєкту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Тип </a:t>
            </a:r>
            <a:r>
              <a:rPr lang="uk-UA" dirty="0" err="1"/>
              <a:t>проєкту</a:t>
            </a:r>
            <a:r>
              <a:rPr lang="uk-UA" dirty="0"/>
              <a:t> (обрати): </a:t>
            </a:r>
            <a:r>
              <a:rPr lang="uk-UA" dirty="0" err="1"/>
              <a:t>ознайомчо</a:t>
            </a:r>
            <a:r>
              <a:rPr lang="uk-UA" dirty="0"/>
              <a:t>-орієнтовний (інформаційний), мистецький, ігровий (рольовий), спортивний, практико-орієнтований (прикладний)</a:t>
            </a:r>
          </a:p>
          <a:p>
            <a:pPr marL="0" indent="0">
              <a:buNone/>
            </a:pPr>
            <a:r>
              <a:rPr lang="ru-RU" dirty="0" err="1"/>
              <a:t>Ключове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err="1"/>
              <a:t>Майбутній</a:t>
            </a:r>
            <a:r>
              <a:rPr lang="ru-RU" dirty="0"/>
              <a:t> результат: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0895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8CF08-982B-50AD-0887-1FBFE651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4 група. 4 клас.</a:t>
            </a:r>
            <a:endParaRPr lang="x-none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815F39D-1D76-288F-F642-13B08904B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Тема </a:t>
            </a:r>
            <a:r>
              <a:rPr lang="uk-UA" dirty="0" err="1"/>
              <a:t>проєкту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Тип </a:t>
            </a:r>
            <a:r>
              <a:rPr lang="uk-UA" dirty="0" err="1"/>
              <a:t>проєкту</a:t>
            </a:r>
            <a:r>
              <a:rPr lang="uk-UA" dirty="0"/>
              <a:t> (обрати): </a:t>
            </a:r>
            <a:r>
              <a:rPr lang="uk-UA" dirty="0" err="1"/>
              <a:t>ознайомчо</a:t>
            </a:r>
            <a:r>
              <a:rPr lang="uk-UA" dirty="0"/>
              <a:t>-орієнтовний (інформаційний), мистецький, ігровий (рольовий), спортивний, практико-орієнтований (прикладний)</a:t>
            </a:r>
          </a:p>
          <a:p>
            <a:pPr marL="0" indent="0">
              <a:buNone/>
            </a:pPr>
            <a:r>
              <a:rPr lang="ru-RU" dirty="0" err="1"/>
              <a:t>Ключове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err="1"/>
              <a:t>Майбутній</a:t>
            </a:r>
            <a:r>
              <a:rPr lang="ru-RU" dirty="0"/>
              <a:t> результат: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09689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713</TotalTime>
  <Words>141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Природа</vt:lpstr>
      <vt:lpstr>Плануємо проєкт з питань енергозбереження</vt:lpstr>
      <vt:lpstr>1 група. 1 клас.</vt:lpstr>
      <vt:lpstr>2 група. 2 клас.</vt:lpstr>
      <vt:lpstr>3 група. 3 клас.</vt:lpstr>
      <vt:lpstr>4 група. 4 клас.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Плануємо проєкт</dc:title>
  <dc:creator>Олександр Дудка</dc:creator>
  <cp:lastModifiedBy>User</cp:lastModifiedBy>
  <cp:revision>7</cp:revision>
  <dcterms:created xsi:type="dcterms:W3CDTF">2022-10-25T21:29:44Z</dcterms:created>
  <dcterms:modified xsi:type="dcterms:W3CDTF">2022-11-01T17:42:41Z</dcterms:modified>
</cp:coreProperties>
</file>