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4" r:id="rId2"/>
    <p:sldId id="357" r:id="rId3"/>
    <p:sldId id="358" r:id="rId4"/>
    <p:sldId id="359" r:id="rId5"/>
    <p:sldId id="360" r:id="rId6"/>
    <p:sldId id="361" r:id="rId7"/>
    <p:sldId id="362" r:id="rId8"/>
    <p:sldId id="363" r:id="rId9"/>
    <p:sldId id="365" r:id="rId10"/>
    <p:sldId id="366" r:id="rId11"/>
    <p:sldId id="364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14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EAE54F-316C-4125-9F18-86C83A098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E90C174A-64FD-4C1C-9B0D-E11C7C3A1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0B42AA48-7C95-4AC5-BA3D-FD70C0CF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342-2853-40D1-9030-4D6E1D85AE05}" type="datetimeFigureOut">
              <a:rPr lang="uk-UA" smtClean="0"/>
              <a:pPr/>
              <a:t>30.10.2022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22FD47AC-4798-4C45-8439-971930DB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443AF959-E517-46A9-A36B-F09006FA2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99B8-DFFC-46CE-9CFF-E0066E5D3E8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11870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A6E290-4B8D-416F-B0D8-59C0690CD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xmlns="" id="{BF0ED4A0-00A3-48BF-BEC3-F7E7288B2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B2A32C02-AFF2-49B1-B972-7EA12A65A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342-2853-40D1-9030-4D6E1D85AE05}" type="datetimeFigureOut">
              <a:rPr lang="uk-UA" smtClean="0"/>
              <a:pPr/>
              <a:t>30.10.2022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23007A3E-91D9-4F3E-AC9D-97737B6A4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C6F454B3-1564-4FC8-BBA8-F8D5E8F30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99B8-DFFC-46CE-9CFF-E0066E5D3E8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80725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xmlns="" id="{D069B2C7-BD9B-4F45-AB91-5790EB5078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xmlns="" id="{A3936933-4DC3-4310-92D6-FEE462B92C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C203F6A9-2B07-495A-B11F-723AA3C49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342-2853-40D1-9030-4D6E1D85AE05}" type="datetimeFigureOut">
              <a:rPr lang="uk-UA" smtClean="0"/>
              <a:pPr/>
              <a:t>30.10.2022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2939575A-DF6F-4C59-AD21-6781A0C6B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8740AE7B-9883-4278-B076-3EFAEE2E6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99B8-DFFC-46CE-9CFF-E0066E5D3E8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654316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138F03-DF4A-4B21-BD3E-F41FE565A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89D51D87-46AA-4D0E-9C57-8B6D22854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BBB5A5B5-CCB7-4538-966F-92BF2B5FC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342-2853-40D1-9030-4D6E1D85AE05}" type="datetimeFigureOut">
              <a:rPr lang="uk-UA" smtClean="0"/>
              <a:pPr/>
              <a:t>30.10.2022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4BDFE750-3092-4EE2-A58B-D56016F72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35276159-3650-4FEE-847A-45DDAB2F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99B8-DFFC-46CE-9CFF-E0066E5D3E8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867524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2BC424-8B63-4DD7-800A-0F53B60D3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359E87ED-C31C-4139-8FBB-8BDDC7516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442A2FFD-FE0A-417C-BCA4-89C3439C6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342-2853-40D1-9030-4D6E1D85AE05}" type="datetimeFigureOut">
              <a:rPr lang="uk-UA" smtClean="0"/>
              <a:pPr/>
              <a:t>30.10.2022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93564407-17A0-4AB6-A08E-E1AA03738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9C8E83C6-5FDB-4AAF-913F-0D86E979F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99B8-DFFC-46CE-9CFF-E0066E5D3E8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22313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587909-406F-4F81-8C41-6CF9B085D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10FAE2FE-78F2-4A95-BB61-96F06EE27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B2BD0542-D5EA-44DA-8965-8CF60AAFD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CD86F52B-1264-472A-87E2-213AC8F3F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342-2853-40D1-9030-4D6E1D85AE05}" type="datetimeFigureOut">
              <a:rPr lang="uk-UA" smtClean="0"/>
              <a:pPr/>
              <a:t>30.10.2022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8C8D83E7-87B2-444B-9EB5-8F6BEB8ED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A90390B4-4870-45C6-82F3-2BA1805F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99B8-DFFC-46CE-9CFF-E0066E5D3E8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772078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1B0605-C1E8-4584-A2CB-DB67B37AF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80544695-4D1B-4318-A6B2-EB1CBF41C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C95CDDCE-267E-4F69-BDBF-4E9EAB441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xmlns="" id="{03133CF1-5ECA-4EB4-B866-C638AE6949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xmlns="" id="{7F025D56-38CA-4D27-9E3B-980D6E33F4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xmlns="" id="{A64125EC-70E9-462F-8B24-F96FFC97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342-2853-40D1-9030-4D6E1D85AE05}" type="datetimeFigureOut">
              <a:rPr lang="uk-UA" smtClean="0"/>
              <a:pPr/>
              <a:t>30.10.2022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xmlns="" id="{E9B9CB73-D0B9-47A1-ADCA-C5C232CBA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xmlns="" id="{00E5599B-3FC5-4C23-8287-37E93D062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99B8-DFFC-46CE-9CFF-E0066E5D3E8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451902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880694-C334-41ED-933A-EBB1DBB13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xmlns="" id="{E37263E6-E509-4278-8CDD-601E9A398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342-2853-40D1-9030-4D6E1D85AE05}" type="datetimeFigureOut">
              <a:rPr lang="uk-UA" smtClean="0"/>
              <a:pPr/>
              <a:t>30.10.2022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xmlns="" id="{00BE53F0-20C3-4EA2-ADAE-393D5908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xmlns="" id="{14EAB843-CFCD-4A07-8FC8-40DE9B58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99B8-DFFC-46CE-9CFF-E0066E5D3E8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86255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xmlns="" id="{DEE79B22-62A8-4B35-A40E-527653865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342-2853-40D1-9030-4D6E1D85AE05}" type="datetimeFigureOut">
              <a:rPr lang="uk-UA" smtClean="0"/>
              <a:pPr/>
              <a:t>30.10.2022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xmlns="" id="{C01B2B51-2050-4307-80B3-95FEF721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xmlns="" id="{67087395-62F1-4BEC-BBA2-6992DC5DF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99B8-DFFC-46CE-9CFF-E0066E5D3E8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52514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F66A99-86E6-43D9-A6B8-98626E90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597595F5-CA33-40B3-AF6E-BA84741E1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xmlns="" id="{FA9A6807-A0D1-448A-B282-7CB69F18E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C6FDB89B-D38F-4272-972E-40FC069AF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342-2853-40D1-9030-4D6E1D85AE05}" type="datetimeFigureOut">
              <a:rPr lang="uk-UA" smtClean="0"/>
              <a:pPr/>
              <a:t>30.10.2022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581810B3-AB3C-40F2-83E0-51055B044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890D37D9-CC81-4768-ABDD-4B38C6306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99B8-DFFC-46CE-9CFF-E0066E5D3E8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7930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4BFA59-90CF-4658-BAA5-6DD494F97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xmlns="" id="{69AB27FD-A8BE-4BB1-9583-16003EEEC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xmlns="" id="{F1DA5437-8827-4B58-A5B4-EF996399DA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B3BB4163-F126-47B9-B62E-89C081145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342-2853-40D1-9030-4D6E1D85AE05}" type="datetimeFigureOut">
              <a:rPr lang="uk-UA" smtClean="0"/>
              <a:pPr/>
              <a:t>30.10.2022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1989935D-0FBB-4438-8C93-ED950ADC0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9C96940A-BD44-4044-9012-586D081FD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99B8-DFFC-46CE-9CFF-E0066E5D3E8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30146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xmlns="" id="{AF2957C4-AE36-4875-92FC-FF63FD82E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24E10A5B-C446-4B4C-B4A8-F7D562834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2065EA2E-3F9A-4090-B07D-43760E76B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C2342-2853-40D1-9030-4D6E1D85AE05}" type="datetimeFigureOut">
              <a:rPr lang="uk-UA" smtClean="0"/>
              <a:pPr/>
              <a:t>30.10.2022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C67CCEE7-3986-4B2C-B28E-FD85B7CA6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AAC1E864-5656-4F56-83BA-341DA192ED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799B8-DFFC-46CE-9CFF-E0066E5D3E8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7005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images.prismic.io/prodigy-website/928d6b17-374a-45be-baa2-49abc33e8052_2016-12-15-Students-Working-Together-condensed-1.jpeg?auto=compress,form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https://images.prismic.io/prodigy-website/928d6b17-374a-45be-baa2-49abc33e8052_2016-12-15-Students-Working-Together-condensed-1.jpeg?auto=compress,form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9" name="AutoShape 7" descr="https://images.prismic.io/prodigy-website/928d6b17-374a-45be-baa2-49abc33e8052_2016-12-15-Students-Working-Together-condensed-1.jpeg?auto=compress,form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0</Words>
  <Application>Microsoft Office PowerPoint</Application>
  <PresentationFormat>Произвольный</PresentationFormat>
  <Paragraphs>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Робота в групі: складіть проєкт плану щодо тем/питань, з яких варто надавати вчителю підтримку протягом першого року роботи. Чому ви вибрали саме ці теми?</dc:title>
  <dc:creator>Sveta</dc:creator>
  <cp:lastModifiedBy>Пользователь Windows</cp:lastModifiedBy>
  <cp:revision>72</cp:revision>
  <dcterms:created xsi:type="dcterms:W3CDTF">2022-06-10T10:00:40Z</dcterms:created>
  <dcterms:modified xsi:type="dcterms:W3CDTF">2022-10-30T16:06:46Z</dcterms:modified>
</cp:coreProperties>
</file>