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6" autoAdjust="0"/>
    <p:restoredTop sz="94660"/>
  </p:normalViewPr>
  <p:slideViewPr>
    <p:cSldViewPr snapToGrid="0">
      <p:cViewPr>
        <p:scale>
          <a:sx n="100" d="100"/>
          <a:sy n="100" d="100"/>
        </p:scale>
        <p:origin x="942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21T02:08:08.12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0,'0'19002,"0"-18982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21T02:17:46.78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0,'0'19002,"0"-18982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21T02:17:46.78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0,'0'19002,"0"-18982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21T02:17:46.78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0,'0'19002,"0"-18982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A68B7-38DB-4BF3-9C92-9CFE43092A0A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E042D-B8A7-480E-A763-0AA2C3BDF2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2053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4E042D-B8A7-480E-A763-0AA2C3BDF2F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0692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7A77F-C641-54A2-943B-DFDEB84AD7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9A79B26-BB95-A236-3007-F2D5FA3869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EFC6204-5A92-0F02-A2CD-CB755600A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AF3F531-8EA8-F485-0913-A87BED249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3630D89-7F9D-4EC0-6683-D0CDC44C5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0523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025FAF-B39F-354F-28E0-17B42ACF3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54A5559-015C-1711-A2E7-129871B95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26B0738-F946-08AC-B985-181F93CB3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01D17AA-240D-C345-4CC8-81841E9B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187E113-2C5F-68B0-C17B-2FD705369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2778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FC226F10-809E-6C4B-8D72-478170A30E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211C19C-5263-99FE-A432-5A660FED7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A4C6F6-2068-353D-7C2A-451A7FC7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8C670C1-AB46-1CC3-B839-54D2567E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39427A-8166-47AC-3790-1BFF56AA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605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72B40C-9CE3-2E50-50CA-CBC69F3D1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8AA1B66-B43D-3485-4F16-7DF759570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6D266B8-45CD-CA46-CE52-5F395A6A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9B5DE91-EAF9-457E-9ADF-4E629F07A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F8310D-904B-C791-2FE8-AB2939713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6316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93DCAA-4E2C-5FF8-AEF2-4336AD8B8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17EFD4E-1048-8A91-B783-F7B30A6BD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97E2F3-D4EB-CF03-E41C-EC5C7CE37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A73F665-6F41-8F83-1EE5-464F70713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11A7752-DDAD-FD2E-4398-0FF25C15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518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63FB67-1CFD-4388-EF4D-D4204C0AB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8778E9-1337-EDD5-1F38-49A8902CB4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42DE950-C9E4-F0EE-A12D-A331E8DC3F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018E1A9-DD60-5BF8-0FB0-D275051B0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A17C101-337A-E5B1-C641-AC6552F43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841E9B3-188D-133E-5FED-1723C89A2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793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BA4353-7144-395E-3B25-922EC5C26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A89B385-0D2B-2376-FB6B-7AFA27762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E35022C-43FF-59CA-C17A-23E17F463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320ADD9B-94BA-4048-049B-6C7583286B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B331AB57-67BF-C316-A739-E91255D6F1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6B6A1CC-7696-C2E8-0DD0-0245DDACF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01336DA-55C3-A5BD-3B55-FE8CAFC3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70CBDD80-5536-87D6-6CF1-E8EF5321F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892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C527B-EE90-9D4F-3350-836CC8A89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03A80208-AB7E-D446-5423-28A250FD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75F618BB-D89E-A13E-7D2A-7CA8EF49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F5984A6-3527-A03E-9A15-403C1226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6792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A89E2169-CB4F-969E-A1CB-5D6D51496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91904442-6C77-47BD-86E5-09F3D9AF2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4A3566-6CED-DA9A-AD14-90D48D1C8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321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06B7B7-5959-07ED-9BB9-A22B20C05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D6E5AC2-59A6-EDA1-47B8-DB2F71BE3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395253B0-9872-E29B-99EE-C851F8B67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75B224A-FAC9-8E84-B41A-7B4E45E5E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F7C0074-528A-BB9F-A8A3-F3055C8EF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977339E-1F7C-E32F-803B-4A429C0E3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97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8E6CF-2622-F617-7E93-F0EECD58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B9AE286-03C8-1687-FBD7-D49135D78A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A6BF2D6-AE7C-2A92-F475-1877558B3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AE3603A-F884-12C8-9473-1632C4589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D24EEC4-B9BD-37B2-5923-4BE1B63FE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0CC589E-6987-2C21-D230-F4098B8D1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38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53562AE8-0B89-FD03-651B-E11E60F1E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02B4397-9C3D-4553-35E8-FB5900BC8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3E4CB96-B0F9-8891-B622-A0D861C8E3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72FA3-B7C4-43BF-A1C7-68675CE222B9}" type="datetimeFigureOut">
              <a:rPr lang="uk-UA" smtClean="0"/>
              <a:t>21.09.2022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31599CA-56E0-A952-CECC-09553FE74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3EE3300-7EE7-0744-54DA-9E380D3CAF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27730-1771-4828-B5CB-C8A32DC6B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19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0DC1D85-69E7-D9F8-0396-39F99AF104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82" r="30532"/>
          <a:stretch/>
        </p:blipFill>
        <p:spPr>
          <a:xfrm rot="5400000">
            <a:off x="2667000" y="-2666998"/>
            <a:ext cx="6858001" cy="12191999"/>
          </a:xfrm>
          <a:prstGeom prst="rect">
            <a:avLst/>
          </a:prstGeom>
        </p:spPr>
      </p:pic>
      <p:sp>
        <p:nvSpPr>
          <p:cNvPr id="17" name="Підзаголовок 2">
            <a:extLst>
              <a:ext uri="{FF2B5EF4-FFF2-40B4-BE49-F238E27FC236}">
                <a16:creationId xmlns:a16="http://schemas.microsoft.com/office/drawing/2014/main" id="{AFAC07E1-54EF-4C42-C1AB-FA143E90B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66594"/>
            <a:ext cx="12191999" cy="791127"/>
          </a:xfrm>
        </p:spPr>
        <p:txBody>
          <a:bodyPr>
            <a:normAutofit/>
          </a:bodyPr>
          <a:lstStyle/>
          <a:p>
            <a:pPr marL="0" marR="0" lvl="0" indent="0" defTabSz="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4400" dirty="0">
                <a:latin typeface="UA Propisi" panose="02000508030000020003" pitchFamily="2" charset="0"/>
                <a:ea typeface="Calibri" panose="020F0502020204030204" pitchFamily="34" charset="0"/>
                <a:cs typeface="Arial" panose="020B0604020202020204" pitchFamily="34" charset="0"/>
              </a:rPr>
              <a:t>Двадцять перше вересня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26D996-329C-0263-9469-8F51F7766778}"/>
              </a:ext>
            </a:extLst>
          </p:cNvPr>
          <p:cNvSpPr txBox="1"/>
          <p:nvPr/>
        </p:nvSpPr>
        <p:spPr>
          <a:xfrm>
            <a:off x="1489657" y="455571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222 </a:t>
            </a:r>
            <a:r>
              <a:rPr lang="uk-UA" altLang="uk-UA" sz="2800" dirty="0">
                <a:latin typeface="UA Propisi" panose="02000508030000020003" pitchFamily="2" charset="0"/>
                <a:cs typeface="Arial" panose="020B0604020202020204" pitchFamily="34" charset="0"/>
              </a:rPr>
              <a:t>+ 2 = 224</a:t>
            </a:r>
            <a:endParaRPr kumimoji="0" lang="uk-UA" altLang="uk-UA" sz="2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59704D-64E4-C76B-C365-E3C1B49B08B0}"/>
              </a:ext>
            </a:extLst>
          </p:cNvPr>
          <p:cNvSpPr txBox="1"/>
          <p:nvPr/>
        </p:nvSpPr>
        <p:spPr>
          <a:xfrm>
            <a:off x="6792310" y="1503673"/>
            <a:ext cx="11170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altLang="uk-UA" sz="2800" dirty="0">
                <a:latin typeface="UA Propisi" panose="02000508030000020003" pitchFamily="2" charset="0"/>
                <a:cs typeface="Arial" panose="020B0604020202020204" pitchFamily="34" charset="0"/>
              </a:rPr>
              <a:t>№ 1</a:t>
            </a:r>
            <a:endParaRPr lang="uk-UA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1AFDE7-D352-1C5B-E555-E5A1AF98CA6B}"/>
              </a:ext>
            </a:extLst>
          </p:cNvPr>
          <p:cNvSpPr txBox="1"/>
          <p:nvPr/>
        </p:nvSpPr>
        <p:spPr>
          <a:xfrm>
            <a:off x="1457904" y="2282792"/>
            <a:ext cx="1071846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uk-UA" sz="40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Створюйте</a:t>
            </a:r>
            <a:r>
              <a:rPr kumimoji="0" lang="ru-RU" altLang="uk-UA" sz="40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0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власні</a:t>
            </a:r>
            <a:r>
              <a:rPr kumimoji="0" lang="ru-RU" altLang="uk-UA" sz="40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0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дошки</a:t>
            </a:r>
            <a:r>
              <a:rPr kumimoji="0" lang="ru-RU" altLang="uk-UA" sz="40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з шрифтом "</a:t>
            </a:r>
            <a:r>
              <a:rPr kumimoji="0" lang="ru-RU" altLang="uk-UA" sz="400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Прописи"</a:t>
            </a:r>
            <a:r>
              <a:rPr kumimoji="0" lang="ru-RU" altLang="uk-UA" sz="40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0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від</a:t>
            </a:r>
            <a:endParaRPr kumimoji="0" lang="uk-UA" altLang="uk-UA" sz="4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1" name="Підзаголовок 2">
            <a:extLst>
              <a:ext uri="{FF2B5EF4-FFF2-40B4-BE49-F238E27FC236}">
                <a16:creationId xmlns:a16="http://schemas.microsoft.com/office/drawing/2014/main" id="{1189C331-7B35-AAEC-6868-FDB931F3DCAE}"/>
              </a:ext>
            </a:extLst>
          </p:cNvPr>
          <p:cNvSpPr txBox="1">
            <a:spLocks/>
          </p:cNvSpPr>
          <p:nvPr/>
        </p:nvSpPr>
        <p:spPr>
          <a:xfrm>
            <a:off x="-9524" y="837899"/>
            <a:ext cx="12191999" cy="791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Tx/>
              <a:buNone/>
            </a:pPr>
            <a:r>
              <a:rPr lang="uk-UA" altLang="uk-UA" sz="4400" dirty="0">
                <a:latin typeface="UA Propisi" panose="02000508030000020003" pitchFamily="2" charset="0"/>
                <a:ea typeface="Calibri" panose="020F0502020204030204" pitchFamily="34" charset="0"/>
                <a:cs typeface="Arial" panose="020B0604020202020204" pitchFamily="34" charset="0"/>
              </a:rPr>
              <a:t>Дистанційна робота</a:t>
            </a:r>
          </a:p>
        </p:txBody>
      </p:sp>
      <p:sp>
        <p:nvSpPr>
          <p:cNvPr id="12" name="Підзаголовок 2">
            <a:extLst>
              <a:ext uri="{FF2B5EF4-FFF2-40B4-BE49-F238E27FC236}">
                <a16:creationId xmlns:a16="http://schemas.microsoft.com/office/drawing/2014/main" id="{70569106-C49A-5DAD-F22E-83A78A21618A}"/>
              </a:ext>
            </a:extLst>
          </p:cNvPr>
          <p:cNvSpPr txBox="1">
            <a:spLocks/>
          </p:cNvSpPr>
          <p:nvPr/>
        </p:nvSpPr>
        <p:spPr>
          <a:xfrm>
            <a:off x="11826" y="1309204"/>
            <a:ext cx="12191999" cy="791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Tx/>
              <a:buNone/>
            </a:pPr>
            <a:r>
              <a:rPr lang="uk-UA" altLang="uk-UA" sz="4400" dirty="0">
                <a:latin typeface="UA Propisi" panose="02000508030000020003" pitchFamily="2" charset="0"/>
                <a:ea typeface="Calibri" panose="020F0502020204030204" pitchFamily="34" charset="0"/>
                <a:cs typeface="Arial" panose="020B0604020202020204" pitchFamily="34" charset="0"/>
              </a:rPr>
              <a:t>Задача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AC6F56-3010-58D1-DFD8-12FDA6EF21FF}"/>
              </a:ext>
            </a:extLst>
          </p:cNvPr>
          <p:cNvSpPr txBox="1"/>
          <p:nvPr/>
        </p:nvSpPr>
        <p:spPr>
          <a:xfrm>
            <a:off x="1434459" y="2728910"/>
            <a:ext cx="1077999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Всеосвіти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.</a:t>
            </a:r>
            <a:endParaRPr lang="uk-UA" sz="4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3" name="Рукописні дані 22">
                <a:extLst>
                  <a:ext uri="{FF2B5EF4-FFF2-40B4-BE49-F238E27FC236}">
                    <a16:creationId xmlns:a16="http://schemas.microsoft.com/office/drawing/2014/main" id="{1047AC6A-DF18-84EF-0FE1-4B63184C04F9}"/>
                  </a:ext>
                </a:extLst>
              </p14:cNvPr>
              <p14:cNvContentPartPr/>
              <p14:nvPr/>
            </p14:nvContentPartPr>
            <p14:xfrm>
              <a:off x="1068885" y="-255"/>
              <a:ext cx="360" cy="6848280"/>
            </p14:xfrm>
          </p:contentPart>
        </mc:Choice>
        <mc:Fallback xmlns="">
          <p:pic>
            <p:nvPicPr>
              <p:cNvPr id="23" name="Рукописні дані 22">
                <a:extLst>
                  <a:ext uri="{FF2B5EF4-FFF2-40B4-BE49-F238E27FC236}">
                    <a16:creationId xmlns:a16="http://schemas.microsoft.com/office/drawing/2014/main" id="{1047AC6A-DF18-84EF-0FE1-4B63184C04F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60245" y="-9255"/>
                <a:ext cx="18000" cy="686592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A189A8AD-50C7-E255-DF30-9A96CB93F889}"/>
              </a:ext>
            </a:extLst>
          </p:cNvPr>
          <p:cNvSpPr txBox="1"/>
          <p:nvPr/>
        </p:nvSpPr>
        <p:spPr>
          <a:xfrm>
            <a:off x="1450582" y="3419101"/>
            <a:ext cx="1077999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uk-UA" sz="4400" dirty="0" err="1">
                <a:latin typeface="UA Propisi" panose="02000508030000020003" pitchFamily="2" charset="0"/>
                <a:cs typeface="Arial" panose="020B0604020202020204" pitchFamily="34" charset="0"/>
              </a:rPr>
              <a:t>В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ласні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дошки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з </a:t>
            </a:r>
            <a:r>
              <a:rPr lang="ru-RU" altLang="uk-UA" sz="4400" dirty="0">
                <a:latin typeface="UA Propisi" panose="02000508030000020003" pitchFamily="2" charset="0"/>
                <a:cs typeface="Arial" panose="020B0604020202020204" pitchFamily="34" charset="0"/>
              </a:rPr>
              <a:t>задачами та диктантами.</a:t>
            </a:r>
            <a:endParaRPr lang="uk-UA" sz="4400" dirty="0"/>
          </a:p>
          <a:p>
            <a:endParaRPr lang="uk-UA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FEB463-9970-5E2C-4763-7BE8B630D7F9}"/>
              </a:ext>
            </a:extLst>
          </p:cNvPr>
          <p:cNvSpPr txBox="1"/>
          <p:nvPr/>
        </p:nvSpPr>
        <p:spPr>
          <a:xfrm>
            <a:off x="1489657" y="3885652"/>
            <a:ext cx="1077999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uk-UA" sz="4400" dirty="0" err="1">
                <a:latin typeface="UA Propisi" panose="02000508030000020003" pitchFamily="2" charset="0"/>
                <a:cs typeface="Arial" panose="020B0604020202020204" pitchFamily="34" charset="0"/>
              </a:rPr>
              <a:t>Швидко</a:t>
            </a:r>
            <a:r>
              <a:rPr lang="ru-RU" altLang="uk-UA" sz="4400" dirty="0">
                <a:latin typeface="UA Propisi" panose="02000508030000020003" pitchFamily="2" charset="0"/>
                <a:cs typeface="Arial" panose="020B0604020202020204" pitchFamily="34" charset="0"/>
              </a:rPr>
              <a:t> та </a:t>
            </a:r>
            <a:r>
              <a:rPr lang="ru-RU" altLang="uk-UA" sz="4400" dirty="0" err="1">
                <a:latin typeface="UA Propisi" panose="02000508030000020003" pitchFamily="2" charset="0"/>
                <a:cs typeface="Arial" panose="020B0604020202020204" pitchFamily="34" charset="0"/>
              </a:rPr>
              <a:t>зручно</a:t>
            </a:r>
            <a:r>
              <a:rPr lang="ru-RU" altLang="uk-UA" sz="4400" dirty="0">
                <a:latin typeface="UA Propisi" panose="02000508030000020003" pitchFamily="2" charset="0"/>
                <a:cs typeface="Arial" panose="020B0604020202020204" pitchFamily="34" charset="0"/>
              </a:rPr>
              <a:t>. </a:t>
            </a:r>
            <a:r>
              <a:rPr lang="ru-RU" altLang="uk-UA" sz="4400" dirty="0" err="1">
                <a:latin typeface="UA Propisi" panose="02000508030000020003" pitchFamily="2" charset="0"/>
                <a:cs typeface="Arial" panose="020B0604020202020204" pitchFamily="34" charset="0"/>
              </a:rPr>
              <a:t>Переконайтеся</a:t>
            </a:r>
            <a:r>
              <a:rPr lang="ru-RU" altLang="uk-UA" sz="4400" dirty="0">
                <a:latin typeface="UA Propisi" panose="02000508030000020003" pitchFamily="2" charset="0"/>
                <a:cs typeface="Arial" panose="020B0604020202020204" pitchFamily="34" charset="0"/>
              </a:rPr>
              <a:t>! 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3343408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відкритий об’єкт&#10;&#10;Автоматично згенерований опис">
            <a:extLst>
              <a:ext uri="{FF2B5EF4-FFF2-40B4-BE49-F238E27FC236}">
                <a16:creationId xmlns:a16="http://schemas.microsoft.com/office/drawing/2014/main" id="{6DB54912-62B7-B64A-1033-1CA08BA27B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5" b="56804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Рукописні дані 5">
                <a:extLst>
                  <a:ext uri="{FF2B5EF4-FFF2-40B4-BE49-F238E27FC236}">
                    <a16:creationId xmlns:a16="http://schemas.microsoft.com/office/drawing/2014/main" id="{8B069FA7-3349-A72A-BFC5-D0979C57CAB5}"/>
                  </a:ext>
                </a:extLst>
              </p14:cNvPr>
              <p14:cNvContentPartPr/>
              <p14:nvPr/>
            </p14:nvContentPartPr>
            <p14:xfrm>
              <a:off x="1068885" y="-255"/>
              <a:ext cx="360" cy="6848280"/>
            </p14:xfrm>
          </p:contentPart>
        </mc:Choice>
        <mc:Fallback xmlns="">
          <p:pic>
            <p:nvPicPr>
              <p:cNvPr id="6" name="Рукописні дані 5">
                <a:extLst>
                  <a:ext uri="{FF2B5EF4-FFF2-40B4-BE49-F238E27FC236}">
                    <a16:creationId xmlns:a16="http://schemas.microsoft.com/office/drawing/2014/main" id="{8B069FA7-3349-A72A-BFC5-D0979C57CAB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9885" y="-9255"/>
                <a:ext cx="18000" cy="686592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C55B2F36-EEC9-5C3C-9DC7-9BB4138024AB}"/>
              </a:ext>
            </a:extLst>
          </p:cNvPr>
          <p:cNvSpPr txBox="1">
            <a:spLocks/>
          </p:cNvSpPr>
          <p:nvPr/>
        </p:nvSpPr>
        <p:spPr>
          <a:xfrm>
            <a:off x="-6463" y="259038"/>
            <a:ext cx="12191999" cy="791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Tx/>
              <a:buNone/>
            </a:pPr>
            <a:r>
              <a:rPr lang="uk-UA" altLang="uk-UA" sz="4400" dirty="0">
                <a:latin typeface="UA Propisi" panose="02000508030000020003" pitchFamily="2" charset="0"/>
                <a:ea typeface="Calibri" panose="020F0502020204030204" pitchFamily="34" charset="0"/>
                <a:cs typeface="Arial" panose="020B0604020202020204" pitchFamily="34" charset="0"/>
              </a:rPr>
              <a:t>Двадцять перше вересня</a:t>
            </a:r>
          </a:p>
        </p:txBody>
      </p:sp>
      <p:sp>
        <p:nvSpPr>
          <p:cNvPr id="9" name="Підзаголовок 2">
            <a:extLst>
              <a:ext uri="{FF2B5EF4-FFF2-40B4-BE49-F238E27FC236}">
                <a16:creationId xmlns:a16="http://schemas.microsoft.com/office/drawing/2014/main" id="{63CDC7A6-2205-7FAC-3F37-F3660605F2C1}"/>
              </a:ext>
            </a:extLst>
          </p:cNvPr>
          <p:cNvSpPr txBox="1">
            <a:spLocks/>
          </p:cNvSpPr>
          <p:nvPr/>
        </p:nvSpPr>
        <p:spPr>
          <a:xfrm>
            <a:off x="-9526" y="1176229"/>
            <a:ext cx="12191999" cy="791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FontTx/>
              <a:buNone/>
            </a:pPr>
            <a:r>
              <a:rPr lang="uk-UA" altLang="uk-UA" sz="4400" dirty="0">
                <a:latin typeface="UA Propisi" panose="02000508030000020003" pitchFamily="2" charset="0"/>
                <a:ea typeface="Calibri" panose="020F0502020204030204" pitchFamily="34" charset="0"/>
                <a:cs typeface="Arial" panose="020B0604020202020204" pitchFamily="34" charset="0"/>
              </a:rPr>
              <a:t>Дистанційна робота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D05157-E214-8427-76EC-10426FD4E378}"/>
              </a:ext>
            </a:extLst>
          </p:cNvPr>
          <p:cNvSpPr txBox="1"/>
          <p:nvPr/>
        </p:nvSpPr>
        <p:spPr>
          <a:xfrm>
            <a:off x="-9526" y="2101950"/>
            <a:ext cx="1220798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Диктант</a:t>
            </a:r>
            <a:endParaRPr lang="uk-UA" sz="4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39FF21-135B-F39C-5D10-14306107E6AA}"/>
              </a:ext>
            </a:extLst>
          </p:cNvPr>
          <p:cNvSpPr txBox="1"/>
          <p:nvPr/>
        </p:nvSpPr>
        <p:spPr>
          <a:xfrm>
            <a:off x="1524261" y="3034088"/>
            <a:ext cx="1065785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uk-UA" sz="4400" dirty="0">
                <a:latin typeface="UA Propisi" panose="02000508030000020003" pitchFamily="2" charset="0"/>
                <a:cs typeface="Arial" panose="020B0604020202020204" pitchFamily="34" charset="0"/>
              </a:rPr>
              <a:t>	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Мурашки –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наші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друзі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. Вони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роблять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родючішим</a:t>
            </a:r>
            <a:endParaRPr lang="uk-UA" sz="4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C680B5-A65F-05CE-1D1B-4F400B05B7C1}"/>
              </a:ext>
            </a:extLst>
          </p:cNvPr>
          <p:cNvSpPr txBox="1"/>
          <p:nvPr/>
        </p:nvSpPr>
        <p:spPr>
          <a:xfrm>
            <a:off x="1515117" y="3957082"/>
            <a:ext cx="1058239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ґрунт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,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розносять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на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далекі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відстані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й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розсівають</a:t>
            </a:r>
            <a:endParaRPr lang="uk-UA" sz="4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FF22D1-4F30-4FCA-81B1-8668E6083A5B}"/>
              </a:ext>
            </a:extLst>
          </p:cNvPr>
          <p:cNvSpPr txBox="1"/>
          <p:nvPr/>
        </p:nvSpPr>
        <p:spPr>
          <a:xfrm>
            <a:off x="1598701" y="4901801"/>
            <a:ext cx="105933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насіння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корисних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рослин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. А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ще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воюють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з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різними</a:t>
            </a:r>
            <a:endParaRPr lang="uk-UA" sz="4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4E6EC16-6BC8-5987-4F76-7A2B7414B235}"/>
              </a:ext>
            </a:extLst>
          </p:cNvPr>
          <p:cNvSpPr txBox="1"/>
          <p:nvPr/>
        </p:nvSpPr>
        <p:spPr>
          <a:xfrm>
            <a:off x="1598699" y="5824795"/>
            <a:ext cx="1049701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шкідниками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лісу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, саду, городу. У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мурашнику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панує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7488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відкритий об’єкт&#10;&#10;Автоматично згенерований опис">
            <a:extLst>
              <a:ext uri="{FF2B5EF4-FFF2-40B4-BE49-F238E27FC236}">
                <a16:creationId xmlns:a16="http://schemas.microsoft.com/office/drawing/2014/main" id="{6DB54912-62B7-B64A-1033-1CA08BA27B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5" b="56804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Рукописні дані 5">
                <a:extLst>
                  <a:ext uri="{FF2B5EF4-FFF2-40B4-BE49-F238E27FC236}">
                    <a16:creationId xmlns:a16="http://schemas.microsoft.com/office/drawing/2014/main" id="{8B069FA7-3349-A72A-BFC5-D0979C57CAB5}"/>
                  </a:ext>
                </a:extLst>
              </p14:cNvPr>
              <p14:cNvContentPartPr/>
              <p14:nvPr/>
            </p14:nvContentPartPr>
            <p14:xfrm>
              <a:off x="1068885" y="-255"/>
              <a:ext cx="360" cy="6848280"/>
            </p14:xfrm>
          </p:contentPart>
        </mc:Choice>
        <mc:Fallback xmlns="">
          <p:pic>
            <p:nvPicPr>
              <p:cNvPr id="6" name="Рукописні дані 5">
                <a:extLst>
                  <a:ext uri="{FF2B5EF4-FFF2-40B4-BE49-F238E27FC236}">
                    <a16:creationId xmlns:a16="http://schemas.microsoft.com/office/drawing/2014/main" id="{8B069FA7-3349-A72A-BFC5-D0979C57CAB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9885" y="-9255"/>
                <a:ext cx="18000" cy="686592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4039FF21-135B-F39C-5D10-14306107E6AA}"/>
              </a:ext>
            </a:extLst>
          </p:cNvPr>
          <p:cNvSpPr txBox="1"/>
          <p:nvPr/>
        </p:nvSpPr>
        <p:spPr>
          <a:xfrm>
            <a:off x="1524261" y="224984"/>
            <a:ext cx="1067544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злагода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, і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кожен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знає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своє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діло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. Є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мурахи-будівельники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, </a:t>
            </a:r>
            <a:endParaRPr lang="uk-UA" sz="4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C680B5-A65F-05CE-1D1B-4F400B05B7C1}"/>
              </a:ext>
            </a:extLst>
          </p:cNvPr>
          <p:cNvSpPr txBox="1"/>
          <p:nvPr/>
        </p:nvSpPr>
        <p:spPr>
          <a:xfrm>
            <a:off x="1515116" y="1147978"/>
            <a:ext cx="1067616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є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носії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та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солдати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, є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розвідники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й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фуражири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,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що</a:t>
            </a:r>
            <a:endParaRPr lang="uk-UA" sz="4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FF22D1-4F30-4FCA-81B1-8668E6083A5B}"/>
              </a:ext>
            </a:extLst>
          </p:cNvPr>
          <p:cNvSpPr txBox="1"/>
          <p:nvPr/>
        </p:nvSpPr>
        <p:spPr>
          <a:xfrm>
            <a:off x="1598701" y="2092697"/>
            <a:ext cx="1051674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заготовляють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для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всіх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їжу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…</a:t>
            </a:r>
            <a:endParaRPr lang="uk-UA" sz="4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4E6EC16-6BC8-5987-4F76-7A2B7414B235}"/>
              </a:ext>
            </a:extLst>
          </p:cNvPr>
          <p:cNvSpPr txBox="1"/>
          <p:nvPr/>
        </p:nvSpPr>
        <p:spPr>
          <a:xfrm>
            <a:off x="1598699" y="3015691"/>
            <a:ext cx="1051674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   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Хто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руйнує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мурашники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й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кривдить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мурашок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, </a:t>
            </a:r>
            <a:endParaRPr lang="uk-UA" sz="4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A93CE5-5147-285C-3618-CB3527180DB8}"/>
              </a:ext>
            </a:extLst>
          </p:cNvPr>
          <p:cNvSpPr txBox="1"/>
          <p:nvPr/>
        </p:nvSpPr>
        <p:spPr>
          <a:xfrm>
            <a:off x="1598699" y="3960410"/>
            <a:ext cx="105171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той – ворог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природи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689555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ображення, що містить ссавець, кіт свійський&#10;&#10;Автоматично згенерований опис">
            <a:extLst>
              <a:ext uri="{FF2B5EF4-FFF2-40B4-BE49-F238E27FC236}">
                <a16:creationId xmlns:a16="http://schemas.microsoft.com/office/drawing/2014/main" id="{3B67A7F2-3868-40B1-5BAB-982AE99F24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64" t="442" r="12006" b="68608"/>
          <a:stretch/>
        </p:blipFill>
        <p:spPr>
          <a:xfrm>
            <a:off x="0" y="0"/>
            <a:ext cx="12192000" cy="684802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Рукописні дані 5">
                <a:extLst>
                  <a:ext uri="{FF2B5EF4-FFF2-40B4-BE49-F238E27FC236}">
                    <a16:creationId xmlns:a16="http://schemas.microsoft.com/office/drawing/2014/main" id="{8B069FA7-3349-A72A-BFC5-D0979C57CAB5}"/>
                  </a:ext>
                </a:extLst>
              </p14:cNvPr>
              <p14:cNvContentPartPr/>
              <p14:nvPr/>
            </p14:nvContentPartPr>
            <p14:xfrm>
              <a:off x="1068885" y="-255"/>
              <a:ext cx="360" cy="6848280"/>
            </p14:xfrm>
          </p:contentPart>
        </mc:Choice>
        <mc:Fallback>
          <p:pic>
            <p:nvPicPr>
              <p:cNvPr id="6" name="Рукописні дані 5">
                <a:extLst>
                  <a:ext uri="{FF2B5EF4-FFF2-40B4-BE49-F238E27FC236}">
                    <a16:creationId xmlns:a16="http://schemas.microsoft.com/office/drawing/2014/main" id="{8B069FA7-3349-A72A-BFC5-D0979C57CAB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9885" y="-9255"/>
                <a:ext cx="18000" cy="686592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4039FF21-135B-F39C-5D10-14306107E6AA}"/>
              </a:ext>
            </a:extLst>
          </p:cNvPr>
          <p:cNvSpPr txBox="1"/>
          <p:nvPr/>
        </p:nvSpPr>
        <p:spPr>
          <a:xfrm>
            <a:off x="1397315" y="-255"/>
            <a:ext cx="10675445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Криниці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.</a:t>
            </a:r>
          </a:p>
          <a:p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Криниці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. З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якою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пошаною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оспівано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їх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у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піснях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,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возвеличень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в легендах!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Скільки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їх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на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безмежній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українській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землі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! А яка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криниця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без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зелені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?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Традиційно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біля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неї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висаджують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калину. Деревце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прикрашає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місце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і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оберігає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воду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від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спеки. У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дбайливих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господарів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біля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кринички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стоїть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чепурненька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лавка,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відерце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і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полив’яний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кухлик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.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Усіх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криничка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щедро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пригощає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водицею. Чистою,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прохолодною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, на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лугових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 травах </a:t>
            </a:r>
            <a:r>
              <a:rPr kumimoji="0" lang="ru-RU" altLang="uk-UA" sz="4400" b="0" i="0" u="none" strike="noStrike" cap="none" normalizeH="0" baseline="0" dirty="0" err="1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настояною</a:t>
            </a:r>
            <a:r>
              <a:rPr kumimoji="0" lang="ru-RU" altLang="uk-UA" sz="4400" b="0" i="0" u="none" strike="noStrike" cap="none" normalizeH="0" baseline="0" dirty="0">
                <a:ln>
                  <a:noFill/>
                </a:ln>
                <a:effectLst/>
                <a:latin typeface="UA Propisi" panose="02000508030000020003" pitchFamily="2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36932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193</Words>
  <Application>Microsoft Office PowerPoint</Application>
  <PresentationFormat>Широкий екран</PresentationFormat>
  <Paragraphs>24</Paragraphs>
  <Slides>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UA Propisi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mini.vred</dc:creator>
  <cp:lastModifiedBy>mini.vred</cp:lastModifiedBy>
  <cp:revision>5</cp:revision>
  <dcterms:created xsi:type="dcterms:W3CDTF">2022-09-21T01:47:14Z</dcterms:created>
  <dcterms:modified xsi:type="dcterms:W3CDTF">2022-09-21T17:46:59Z</dcterms:modified>
</cp:coreProperties>
</file>