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60" r:id="rId4"/>
    <p:sldId id="262" r:id="rId5"/>
    <p:sldId id="263" r:id="rId6"/>
    <p:sldId id="269" r:id="rId7"/>
    <p:sldId id="264" r:id="rId8"/>
    <p:sldId id="265" r:id="rId9"/>
    <p:sldId id="266" r:id="rId10"/>
    <p:sldId id="267" r:id="rId11"/>
  </p:sldIdLst>
  <p:sldSz cx="9753600" cy="7315200"/>
  <p:notesSz cx="9753600" cy="731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38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896B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EF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15680" y="2621271"/>
            <a:ext cx="3686175" cy="1428750"/>
          </a:xfrm>
          <a:custGeom>
            <a:avLst/>
            <a:gdLst/>
            <a:ahLst/>
            <a:cxnLst/>
            <a:rect l="l" t="t" r="r" b="b"/>
            <a:pathLst>
              <a:path w="3686175" h="1428750">
                <a:moveTo>
                  <a:pt x="3562706" y="1428736"/>
                </a:moveTo>
                <a:lnTo>
                  <a:pt x="123468" y="1428736"/>
                </a:lnTo>
                <a:lnTo>
                  <a:pt x="75474" y="1419050"/>
                </a:lnTo>
                <a:lnTo>
                  <a:pt x="36221" y="1392657"/>
                </a:lnTo>
                <a:lnTo>
                  <a:pt x="9724" y="1353557"/>
                </a:lnTo>
                <a:lnTo>
                  <a:pt x="0" y="1305752"/>
                </a:lnTo>
                <a:lnTo>
                  <a:pt x="0" y="122984"/>
                </a:lnTo>
                <a:lnTo>
                  <a:pt x="9724" y="75179"/>
                </a:lnTo>
                <a:lnTo>
                  <a:pt x="36221" y="36079"/>
                </a:lnTo>
                <a:lnTo>
                  <a:pt x="75474" y="9686"/>
                </a:lnTo>
                <a:lnTo>
                  <a:pt x="123468" y="0"/>
                </a:lnTo>
                <a:lnTo>
                  <a:pt x="3562706" y="0"/>
                </a:lnTo>
                <a:lnTo>
                  <a:pt x="3610699" y="9686"/>
                </a:lnTo>
                <a:lnTo>
                  <a:pt x="3649953" y="36079"/>
                </a:lnTo>
                <a:lnTo>
                  <a:pt x="3676450" y="75179"/>
                </a:lnTo>
                <a:lnTo>
                  <a:pt x="3686174" y="122984"/>
                </a:lnTo>
                <a:lnTo>
                  <a:pt x="3686174" y="1305752"/>
                </a:lnTo>
                <a:lnTo>
                  <a:pt x="3676450" y="1353557"/>
                </a:lnTo>
                <a:lnTo>
                  <a:pt x="3649953" y="1392657"/>
                </a:lnTo>
                <a:lnTo>
                  <a:pt x="3610699" y="1419050"/>
                </a:lnTo>
                <a:lnTo>
                  <a:pt x="3562706" y="1428736"/>
                </a:lnTo>
                <a:close/>
              </a:path>
            </a:pathLst>
          </a:custGeom>
          <a:solidFill>
            <a:srgbClr val="896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4D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17390" y="1248762"/>
            <a:ext cx="6122035" cy="4601210"/>
          </a:xfrm>
          <a:custGeom>
            <a:avLst/>
            <a:gdLst/>
            <a:ahLst/>
            <a:cxnLst/>
            <a:rect l="l" t="t" r="r" b="b"/>
            <a:pathLst>
              <a:path w="6122034" h="4601210">
                <a:moveTo>
                  <a:pt x="5936173" y="4600935"/>
                </a:moveTo>
                <a:lnTo>
                  <a:pt x="185409" y="4600935"/>
                </a:lnTo>
                <a:lnTo>
                  <a:pt x="136131" y="4594322"/>
                </a:lnTo>
                <a:lnTo>
                  <a:pt x="91844" y="4575662"/>
                </a:lnTo>
                <a:lnTo>
                  <a:pt x="54317" y="4546716"/>
                </a:lnTo>
                <a:lnTo>
                  <a:pt x="25321" y="4509251"/>
                </a:lnTo>
                <a:lnTo>
                  <a:pt x="6625" y="4465029"/>
                </a:lnTo>
                <a:lnTo>
                  <a:pt x="0" y="4415815"/>
                </a:lnTo>
                <a:lnTo>
                  <a:pt x="0" y="185119"/>
                </a:lnTo>
                <a:lnTo>
                  <a:pt x="6625" y="135905"/>
                </a:lnTo>
                <a:lnTo>
                  <a:pt x="25321" y="91684"/>
                </a:lnTo>
                <a:lnTo>
                  <a:pt x="54317" y="54218"/>
                </a:lnTo>
                <a:lnTo>
                  <a:pt x="91844" y="25273"/>
                </a:lnTo>
                <a:lnTo>
                  <a:pt x="136131" y="6612"/>
                </a:lnTo>
                <a:lnTo>
                  <a:pt x="185409" y="0"/>
                </a:lnTo>
                <a:lnTo>
                  <a:pt x="5936173" y="0"/>
                </a:lnTo>
                <a:lnTo>
                  <a:pt x="5985451" y="6612"/>
                </a:lnTo>
                <a:lnTo>
                  <a:pt x="6029739" y="25273"/>
                </a:lnTo>
                <a:lnTo>
                  <a:pt x="6067265" y="54218"/>
                </a:lnTo>
                <a:lnTo>
                  <a:pt x="6096262" y="91684"/>
                </a:lnTo>
                <a:lnTo>
                  <a:pt x="6114957" y="135905"/>
                </a:lnTo>
                <a:lnTo>
                  <a:pt x="6121583" y="185119"/>
                </a:lnTo>
                <a:lnTo>
                  <a:pt x="6121583" y="4415815"/>
                </a:lnTo>
                <a:lnTo>
                  <a:pt x="6114957" y="4465029"/>
                </a:lnTo>
                <a:lnTo>
                  <a:pt x="6096262" y="4509251"/>
                </a:lnTo>
                <a:lnTo>
                  <a:pt x="6067265" y="4546716"/>
                </a:lnTo>
                <a:lnTo>
                  <a:pt x="6029739" y="4575662"/>
                </a:lnTo>
                <a:lnTo>
                  <a:pt x="5985451" y="4594322"/>
                </a:lnTo>
                <a:lnTo>
                  <a:pt x="5936173" y="4600935"/>
                </a:lnTo>
                <a:close/>
              </a:path>
            </a:pathLst>
          </a:custGeom>
          <a:solidFill>
            <a:srgbClr val="C29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99716" y="1487309"/>
            <a:ext cx="5757545" cy="4124325"/>
          </a:xfrm>
          <a:custGeom>
            <a:avLst/>
            <a:gdLst/>
            <a:ahLst/>
            <a:cxnLst/>
            <a:rect l="l" t="t" r="r" b="b"/>
            <a:pathLst>
              <a:path w="5757545" h="4124325">
                <a:moveTo>
                  <a:pt x="5756922" y="0"/>
                </a:moveTo>
                <a:lnTo>
                  <a:pt x="0" y="0"/>
                </a:lnTo>
                <a:lnTo>
                  <a:pt x="0" y="3978935"/>
                </a:lnTo>
                <a:lnTo>
                  <a:pt x="0" y="4123855"/>
                </a:lnTo>
                <a:lnTo>
                  <a:pt x="5756922" y="4123855"/>
                </a:lnTo>
                <a:lnTo>
                  <a:pt x="5756922" y="3978935"/>
                </a:lnTo>
                <a:lnTo>
                  <a:pt x="5756922" y="0"/>
                </a:lnTo>
                <a:close/>
              </a:path>
            </a:pathLst>
          </a:custGeom>
          <a:solidFill>
            <a:srgbClr val="6F58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095665" y="1556105"/>
            <a:ext cx="5565140" cy="3986529"/>
          </a:xfrm>
          <a:custGeom>
            <a:avLst/>
            <a:gdLst/>
            <a:ahLst/>
            <a:cxnLst/>
            <a:rect l="l" t="t" r="r" b="b"/>
            <a:pathLst>
              <a:path w="5565140" h="3986529">
                <a:moveTo>
                  <a:pt x="5565025" y="0"/>
                </a:moveTo>
                <a:lnTo>
                  <a:pt x="0" y="0"/>
                </a:lnTo>
                <a:lnTo>
                  <a:pt x="0" y="3910139"/>
                </a:lnTo>
                <a:lnTo>
                  <a:pt x="0" y="3986339"/>
                </a:lnTo>
                <a:lnTo>
                  <a:pt x="5565025" y="3986339"/>
                </a:lnTo>
                <a:lnTo>
                  <a:pt x="5565025" y="3910139"/>
                </a:lnTo>
                <a:lnTo>
                  <a:pt x="5565025" y="0"/>
                </a:lnTo>
                <a:close/>
              </a:path>
            </a:pathLst>
          </a:custGeom>
          <a:solidFill>
            <a:srgbClr val="185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182191" y="1617999"/>
            <a:ext cx="5392420" cy="3862704"/>
          </a:xfrm>
          <a:custGeom>
            <a:avLst/>
            <a:gdLst/>
            <a:ahLst/>
            <a:cxnLst/>
            <a:rect l="l" t="t" r="r" b="b"/>
            <a:pathLst>
              <a:path w="5392420" h="3862704">
                <a:moveTo>
                  <a:pt x="5392048" y="3862461"/>
                </a:moveTo>
                <a:lnTo>
                  <a:pt x="0" y="3862461"/>
                </a:lnTo>
                <a:lnTo>
                  <a:pt x="0" y="0"/>
                </a:lnTo>
                <a:lnTo>
                  <a:pt x="5392048" y="0"/>
                </a:lnTo>
                <a:lnTo>
                  <a:pt x="5392048" y="3862461"/>
                </a:lnTo>
                <a:close/>
              </a:path>
            </a:pathLst>
          </a:custGeom>
          <a:solidFill>
            <a:srgbClr val="206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841902" y="5466236"/>
            <a:ext cx="1388745" cy="291465"/>
          </a:xfrm>
          <a:custGeom>
            <a:avLst/>
            <a:gdLst/>
            <a:ahLst/>
            <a:cxnLst/>
            <a:rect l="l" t="t" r="r" b="b"/>
            <a:pathLst>
              <a:path w="1388745" h="291464">
                <a:moveTo>
                  <a:pt x="1388664" y="291435"/>
                </a:moveTo>
                <a:lnTo>
                  <a:pt x="0" y="291435"/>
                </a:lnTo>
                <a:lnTo>
                  <a:pt x="0" y="0"/>
                </a:lnTo>
                <a:lnTo>
                  <a:pt x="1388664" y="0"/>
                </a:lnTo>
                <a:lnTo>
                  <a:pt x="1388664" y="291435"/>
                </a:lnTo>
                <a:close/>
              </a:path>
            </a:pathLst>
          </a:custGeom>
          <a:solidFill>
            <a:srgbClr val="4637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476827" y="5174800"/>
            <a:ext cx="746125" cy="174625"/>
          </a:xfrm>
          <a:custGeom>
            <a:avLst/>
            <a:gdLst/>
            <a:ahLst/>
            <a:cxnLst/>
            <a:rect l="l" t="t" r="r" b="b"/>
            <a:pathLst>
              <a:path w="746125" h="174625">
                <a:moveTo>
                  <a:pt x="0" y="174033"/>
                </a:moveTo>
                <a:lnTo>
                  <a:pt x="745649" y="174033"/>
                </a:lnTo>
                <a:lnTo>
                  <a:pt x="745649" y="0"/>
                </a:lnTo>
                <a:lnTo>
                  <a:pt x="0" y="0"/>
                </a:lnTo>
                <a:lnTo>
                  <a:pt x="0" y="174033"/>
                </a:lnTo>
                <a:close/>
              </a:path>
            </a:pathLst>
          </a:custGeom>
          <a:solidFill>
            <a:srgbClr val="FFFA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428151" y="5348834"/>
            <a:ext cx="843280" cy="117475"/>
          </a:xfrm>
          <a:custGeom>
            <a:avLst/>
            <a:gdLst/>
            <a:ahLst/>
            <a:cxnLst/>
            <a:rect l="l" t="t" r="r" b="b"/>
            <a:pathLst>
              <a:path w="843279" h="117475">
                <a:moveTo>
                  <a:pt x="842933" y="117402"/>
                </a:moveTo>
                <a:lnTo>
                  <a:pt x="0" y="117402"/>
                </a:lnTo>
                <a:lnTo>
                  <a:pt x="0" y="0"/>
                </a:lnTo>
                <a:lnTo>
                  <a:pt x="842933" y="0"/>
                </a:lnTo>
                <a:lnTo>
                  <a:pt x="842933" y="117402"/>
                </a:lnTo>
                <a:close/>
              </a:path>
            </a:pathLst>
          </a:custGeom>
          <a:solidFill>
            <a:srgbClr val="291D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078796" y="5050419"/>
            <a:ext cx="413384" cy="412750"/>
          </a:xfrm>
          <a:custGeom>
            <a:avLst/>
            <a:gdLst/>
            <a:ahLst/>
            <a:cxnLst/>
            <a:rect l="l" t="t" r="r" b="b"/>
            <a:pathLst>
              <a:path w="413385" h="412750">
                <a:moveTo>
                  <a:pt x="82575" y="412611"/>
                </a:moveTo>
                <a:lnTo>
                  <a:pt x="0" y="330136"/>
                </a:lnTo>
                <a:lnTo>
                  <a:pt x="313450" y="17129"/>
                </a:lnTo>
                <a:lnTo>
                  <a:pt x="332765" y="4282"/>
                </a:lnTo>
                <a:lnTo>
                  <a:pt x="354738" y="0"/>
                </a:lnTo>
                <a:lnTo>
                  <a:pt x="376710" y="4282"/>
                </a:lnTo>
                <a:lnTo>
                  <a:pt x="396025" y="17129"/>
                </a:lnTo>
                <a:lnTo>
                  <a:pt x="408850" y="36382"/>
                </a:lnTo>
                <a:lnTo>
                  <a:pt x="413125" y="58308"/>
                </a:lnTo>
                <a:lnTo>
                  <a:pt x="408850" y="80247"/>
                </a:lnTo>
                <a:lnTo>
                  <a:pt x="396025" y="99538"/>
                </a:lnTo>
                <a:lnTo>
                  <a:pt x="82575" y="4126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852065" y="5340152"/>
            <a:ext cx="502284" cy="116839"/>
          </a:xfrm>
          <a:custGeom>
            <a:avLst/>
            <a:gdLst/>
            <a:ahLst/>
            <a:cxnLst/>
            <a:rect l="l" t="t" r="r" b="b"/>
            <a:pathLst>
              <a:path w="502285" h="116839">
                <a:moveTo>
                  <a:pt x="501668" y="116601"/>
                </a:moveTo>
                <a:lnTo>
                  <a:pt x="58370" y="116601"/>
                </a:lnTo>
                <a:lnTo>
                  <a:pt x="35654" y="112018"/>
                </a:lnTo>
                <a:lnTo>
                  <a:pt x="17100" y="99521"/>
                </a:lnTo>
                <a:lnTo>
                  <a:pt x="4588" y="80989"/>
                </a:lnTo>
                <a:lnTo>
                  <a:pt x="0" y="58300"/>
                </a:lnTo>
                <a:lnTo>
                  <a:pt x="4588" y="35611"/>
                </a:lnTo>
                <a:lnTo>
                  <a:pt x="17100" y="17079"/>
                </a:lnTo>
                <a:lnTo>
                  <a:pt x="35654" y="4582"/>
                </a:lnTo>
                <a:lnTo>
                  <a:pt x="58370" y="0"/>
                </a:lnTo>
                <a:lnTo>
                  <a:pt x="501668" y="0"/>
                </a:lnTo>
                <a:lnTo>
                  <a:pt x="501668" y="116601"/>
                </a:lnTo>
                <a:close/>
              </a:path>
            </a:pathLst>
          </a:custGeom>
          <a:solidFill>
            <a:srgbClr val="F57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817390" y="1248762"/>
            <a:ext cx="6035675" cy="4601210"/>
          </a:xfrm>
          <a:custGeom>
            <a:avLst/>
            <a:gdLst/>
            <a:ahLst/>
            <a:cxnLst/>
            <a:rect l="l" t="t" r="r" b="b"/>
            <a:pathLst>
              <a:path w="6035675" h="4601210">
                <a:moveTo>
                  <a:pt x="2453313" y="4600935"/>
                </a:moveTo>
                <a:lnTo>
                  <a:pt x="185409" y="4600935"/>
                </a:lnTo>
                <a:lnTo>
                  <a:pt x="136131" y="4594323"/>
                </a:lnTo>
                <a:lnTo>
                  <a:pt x="91844" y="4575662"/>
                </a:lnTo>
                <a:lnTo>
                  <a:pt x="54317" y="4546716"/>
                </a:lnTo>
                <a:lnTo>
                  <a:pt x="25321" y="4509251"/>
                </a:lnTo>
                <a:lnTo>
                  <a:pt x="6625" y="4465029"/>
                </a:lnTo>
                <a:lnTo>
                  <a:pt x="0" y="4415816"/>
                </a:lnTo>
                <a:lnTo>
                  <a:pt x="0" y="3732971"/>
                </a:lnTo>
                <a:lnTo>
                  <a:pt x="44803" y="3755922"/>
                </a:lnTo>
                <a:lnTo>
                  <a:pt x="90138" y="3778391"/>
                </a:lnTo>
                <a:lnTo>
                  <a:pt x="135988" y="3800372"/>
                </a:lnTo>
                <a:lnTo>
                  <a:pt x="182333" y="3821858"/>
                </a:lnTo>
                <a:lnTo>
                  <a:pt x="182333" y="4362390"/>
                </a:lnTo>
                <a:lnTo>
                  <a:pt x="3707116" y="4362390"/>
                </a:lnTo>
                <a:lnTo>
                  <a:pt x="3660347" y="4377156"/>
                </a:lnTo>
                <a:lnTo>
                  <a:pt x="3613261" y="4391512"/>
                </a:lnTo>
                <a:lnTo>
                  <a:pt x="3565862" y="4405455"/>
                </a:lnTo>
                <a:lnTo>
                  <a:pt x="3518154" y="4418982"/>
                </a:lnTo>
                <a:lnTo>
                  <a:pt x="3470143" y="4432089"/>
                </a:lnTo>
                <a:lnTo>
                  <a:pt x="3421833" y="4444773"/>
                </a:lnTo>
                <a:lnTo>
                  <a:pt x="3373228" y="4457030"/>
                </a:lnTo>
                <a:lnTo>
                  <a:pt x="3324334" y="4468857"/>
                </a:lnTo>
                <a:lnTo>
                  <a:pt x="3275155" y="4480252"/>
                </a:lnTo>
                <a:lnTo>
                  <a:pt x="3225695" y="4491210"/>
                </a:lnTo>
                <a:lnTo>
                  <a:pt x="3175960" y="4501728"/>
                </a:lnTo>
                <a:lnTo>
                  <a:pt x="3075680" y="4521431"/>
                </a:lnTo>
                <a:lnTo>
                  <a:pt x="2974354" y="4539335"/>
                </a:lnTo>
                <a:lnTo>
                  <a:pt x="2872017" y="4555414"/>
                </a:lnTo>
                <a:lnTo>
                  <a:pt x="2768707" y="4569639"/>
                </a:lnTo>
                <a:lnTo>
                  <a:pt x="2664462" y="4581986"/>
                </a:lnTo>
                <a:lnTo>
                  <a:pt x="2559318" y="4592427"/>
                </a:lnTo>
                <a:lnTo>
                  <a:pt x="2453313" y="4600935"/>
                </a:lnTo>
                <a:close/>
              </a:path>
              <a:path w="6035675" h="4601210">
                <a:moveTo>
                  <a:pt x="5939249" y="2432795"/>
                </a:moveTo>
                <a:lnTo>
                  <a:pt x="5939249" y="1207415"/>
                </a:lnTo>
                <a:lnTo>
                  <a:pt x="5954356" y="1256878"/>
                </a:lnTo>
                <a:lnTo>
                  <a:pt x="5968212" y="1306659"/>
                </a:lnTo>
                <a:lnTo>
                  <a:pt x="5980805" y="1356748"/>
                </a:lnTo>
                <a:lnTo>
                  <a:pt x="5992122" y="1407138"/>
                </a:lnTo>
                <a:lnTo>
                  <a:pt x="6002152" y="1457819"/>
                </a:lnTo>
                <a:lnTo>
                  <a:pt x="6010883" y="1508785"/>
                </a:lnTo>
                <a:lnTo>
                  <a:pt x="6018304" y="1560026"/>
                </a:lnTo>
                <a:lnTo>
                  <a:pt x="6024402" y="1611535"/>
                </a:lnTo>
                <a:lnTo>
                  <a:pt x="6029165" y="1663302"/>
                </a:lnTo>
                <a:lnTo>
                  <a:pt x="6032582" y="1715319"/>
                </a:lnTo>
                <a:lnTo>
                  <a:pt x="6034641" y="1767579"/>
                </a:lnTo>
                <a:lnTo>
                  <a:pt x="6035330" y="1820072"/>
                </a:lnTo>
                <a:lnTo>
                  <a:pt x="6034640" y="1872582"/>
                </a:lnTo>
                <a:lnTo>
                  <a:pt x="6032578" y="1924858"/>
                </a:lnTo>
                <a:lnTo>
                  <a:pt x="6029156" y="1976890"/>
                </a:lnTo>
                <a:lnTo>
                  <a:pt x="6024387" y="2028671"/>
                </a:lnTo>
                <a:lnTo>
                  <a:pt x="6018284" y="2080191"/>
                </a:lnTo>
                <a:lnTo>
                  <a:pt x="6010858" y="2131442"/>
                </a:lnTo>
                <a:lnTo>
                  <a:pt x="6002124" y="2182415"/>
                </a:lnTo>
                <a:lnTo>
                  <a:pt x="5992092" y="2233100"/>
                </a:lnTo>
                <a:lnTo>
                  <a:pt x="5980777" y="2283490"/>
                </a:lnTo>
                <a:lnTo>
                  <a:pt x="5968189" y="2333575"/>
                </a:lnTo>
                <a:lnTo>
                  <a:pt x="5954342" y="2383346"/>
                </a:lnTo>
                <a:lnTo>
                  <a:pt x="5939249" y="2432795"/>
                </a:lnTo>
                <a:close/>
              </a:path>
              <a:path w="6035675" h="4601210">
                <a:moveTo>
                  <a:pt x="5335883" y="238544"/>
                </a:moveTo>
                <a:lnTo>
                  <a:pt x="4886768" y="238544"/>
                </a:lnTo>
                <a:lnTo>
                  <a:pt x="4847284" y="202855"/>
                </a:lnTo>
                <a:lnTo>
                  <a:pt x="4806896" y="167690"/>
                </a:lnTo>
                <a:lnTo>
                  <a:pt x="4765620" y="133056"/>
                </a:lnTo>
                <a:lnTo>
                  <a:pt x="4723468" y="98962"/>
                </a:lnTo>
                <a:lnTo>
                  <a:pt x="4680456" y="65416"/>
                </a:lnTo>
                <a:lnTo>
                  <a:pt x="4636597" y="32425"/>
                </a:lnTo>
                <a:lnTo>
                  <a:pt x="4591905" y="0"/>
                </a:lnTo>
                <a:lnTo>
                  <a:pt x="5073916" y="0"/>
                </a:lnTo>
                <a:lnTo>
                  <a:pt x="5113508" y="32818"/>
                </a:lnTo>
                <a:lnTo>
                  <a:pt x="5152390" y="66070"/>
                </a:lnTo>
                <a:lnTo>
                  <a:pt x="5190553" y="99747"/>
                </a:lnTo>
                <a:lnTo>
                  <a:pt x="5227990" y="133841"/>
                </a:lnTo>
                <a:lnTo>
                  <a:pt x="5264696" y="168344"/>
                </a:lnTo>
                <a:lnTo>
                  <a:pt x="5300663" y="203248"/>
                </a:lnTo>
                <a:lnTo>
                  <a:pt x="5335883" y="238544"/>
                </a:lnTo>
                <a:close/>
              </a:path>
            </a:pathLst>
          </a:custGeom>
          <a:solidFill>
            <a:srgbClr val="AA8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999724" y="1487307"/>
            <a:ext cx="5756910" cy="4124325"/>
          </a:xfrm>
          <a:custGeom>
            <a:avLst/>
            <a:gdLst/>
            <a:ahLst/>
            <a:cxnLst/>
            <a:rect l="l" t="t" r="r" b="b"/>
            <a:pathLst>
              <a:path w="5756909" h="4124325">
                <a:moveTo>
                  <a:pt x="3524782" y="4123845"/>
                </a:moveTo>
                <a:lnTo>
                  <a:pt x="0" y="4123845"/>
                </a:lnTo>
                <a:lnTo>
                  <a:pt x="0" y="3583313"/>
                </a:lnTo>
                <a:lnTo>
                  <a:pt x="47723" y="3604633"/>
                </a:lnTo>
                <a:lnTo>
                  <a:pt x="95947" y="3625452"/>
                </a:lnTo>
                <a:lnTo>
                  <a:pt x="95947" y="4055127"/>
                </a:lnTo>
                <a:lnTo>
                  <a:pt x="3723831" y="4055127"/>
                </a:lnTo>
                <a:lnTo>
                  <a:pt x="3674658" y="4073011"/>
                </a:lnTo>
                <a:lnTo>
                  <a:pt x="3625109" y="4090413"/>
                </a:lnTo>
                <a:lnTo>
                  <a:pt x="3575159" y="4107351"/>
                </a:lnTo>
                <a:lnTo>
                  <a:pt x="3524782" y="4123845"/>
                </a:lnTo>
                <a:close/>
              </a:path>
              <a:path w="5756909" h="4124325">
                <a:moveTo>
                  <a:pt x="5660968" y="2440943"/>
                </a:moveTo>
                <a:lnTo>
                  <a:pt x="5660968" y="722245"/>
                </a:lnTo>
                <a:lnTo>
                  <a:pt x="5682628" y="770846"/>
                </a:lnTo>
                <a:lnTo>
                  <a:pt x="5703070" y="819828"/>
                </a:lnTo>
                <a:lnTo>
                  <a:pt x="5722275" y="869172"/>
                </a:lnTo>
                <a:lnTo>
                  <a:pt x="5740229" y="918859"/>
                </a:lnTo>
                <a:lnTo>
                  <a:pt x="5756915" y="968871"/>
                </a:lnTo>
                <a:lnTo>
                  <a:pt x="5756915" y="2194251"/>
                </a:lnTo>
                <a:lnTo>
                  <a:pt x="5740229" y="2244294"/>
                </a:lnTo>
                <a:lnTo>
                  <a:pt x="5722275" y="2294001"/>
                </a:lnTo>
                <a:lnTo>
                  <a:pt x="5703070" y="2343356"/>
                </a:lnTo>
                <a:lnTo>
                  <a:pt x="5682628" y="2392342"/>
                </a:lnTo>
                <a:lnTo>
                  <a:pt x="5660968" y="2440943"/>
                </a:lnTo>
                <a:close/>
              </a:path>
              <a:path w="5756909" h="4124325">
                <a:moveTo>
                  <a:pt x="5218807" y="68785"/>
                </a:moveTo>
                <a:lnTo>
                  <a:pt x="4776379" y="68785"/>
                </a:lnTo>
                <a:lnTo>
                  <a:pt x="4758716" y="51416"/>
                </a:lnTo>
                <a:lnTo>
                  <a:pt x="4740833" y="34167"/>
                </a:lnTo>
                <a:lnTo>
                  <a:pt x="4722737" y="17030"/>
                </a:lnTo>
                <a:lnTo>
                  <a:pt x="4704435" y="0"/>
                </a:lnTo>
                <a:lnTo>
                  <a:pt x="5153549" y="0"/>
                </a:lnTo>
                <a:lnTo>
                  <a:pt x="5170121" y="17067"/>
                </a:lnTo>
                <a:lnTo>
                  <a:pt x="5186529" y="34217"/>
                </a:lnTo>
                <a:lnTo>
                  <a:pt x="5202762" y="51454"/>
                </a:lnTo>
                <a:lnTo>
                  <a:pt x="5218807" y="68785"/>
                </a:lnTo>
                <a:close/>
              </a:path>
            </a:pathLst>
          </a:custGeom>
          <a:solidFill>
            <a:srgbClr val="614E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095671" y="1556092"/>
            <a:ext cx="5565140" cy="3986529"/>
          </a:xfrm>
          <a:custGeom>
            <a:avLst/>
            <a:gdLst/>
            <a:ahLst/>
            <a:cxnLst/>
            <a:rect l="l" t="t" r="r" b="b"/>
            <a:pathLst>
              <a:path w="5565140" h="3986529">
                <a:moveTo>
                  <a:pt x="3627884" y="3986341"/>
                </a:moveTo>
                <a:lnTo>
                  <a:pt x="0" y="3986341"/>
                </a:lnTo>
                <a:lnTo>
                  <a:pt x="0" y="3556667"/>
                </a:lnTo>
                <a:lnTo>
                  <a:pt x="64726" y="3583413"/>
                </a:lnTo>
                <a:lnTo>
                  <a:pt x="86519" y="3592128"/>
                </a:lnTo>
                <a:lnTo>
                  <a:pt x="86519" y="3924368"/>
                </a:lnTo>
                <a:lnTo>
                  <a:pt x="3746230" y="3924368"/>
                </a:lnTo>
                <a:lnTo>
                  <a:pt x="3746230" y="3940729"/>
                </a:lnTo>
                <a:lnTo>
                  <a:pt x="3687383" y="3963861"/>
                </a:lnTo>
                <a:lnTo>
                  <a:pt x="3627884" y="3986341"/>
                </a:lnTo>
                <a:close/>
              </a:path>
              <a:path w="5565140" h="3986529">
                <a:moveTo>
                  <a:pt x="5478567" y="2540982"/>
                </a:moveTo>
                <a:lnTo>
                  <a:pt x="5478567" y="484635"/>
                </a:lnTo>
                <a:lnTo>
                  <a:pt x="5501572" y="526397"/>
                </a:lnTo>
                <a:lnTo>
                  <a:pt x="5523649" y="568447"/>
                </a:lnTo>
                <a:lnTo>
                  <a:pt x="5544798" y="610797"/>
                </a:lnTo>
                <a:lnTo>
                  <a:pt x="5565020" y="653460"/>
                </a:lnTo>
                <a:lnTo>
                  <a:pt x="5565020" y="2372157"/>
                </a:lnTo>
                <a:lnTo>
                  <a:pt x="5544798" y="2414830"/>
                </a:lnTo>
                <a:lnTo>
                  <a:pt x="5523649" y="2457196"/>
                </a:lnTo>
                <a:lnTo>
                  <a:pt x="5501572" y="2499249"/>
                </a:lnTo>
                <a:lnTo>
                  <a:pt x="5478567" y="2540982"/>
                </a:lnTo>
                <a:close/>
              </a:path>
              <a:path w="5565140" h="3986529">
                <a:moveTo>
                  <a:pt x="5178288" y="61906"/>
                </a:moveTo>
                <a:lnTo>
                  <a:pt x="4741008" y="61906"/>
                </a:lnTo>
                <a:lnTo>
                  <a:pt x="4726127" y="46279"/>
                </a:lnTo>
                <a:lnTo>
                  <a:pt x="4711071" y="30753"/>
                </a:lnTo>
                <a:lnTo>
                  <a:pt x="4695839" y="15326"/>
                </a:lnTo>
                <a:lnTo>
                  <a:pt x="4680431" y="0"/>
                </a:lnTo>
                <a:lnTo>
                  <a:pt x="5122859" y="0"/>
                </a:lnTo>
                <a:lnTo>
                  <a:pt x="5136927" y="15364"/>
                </a:lnTo>
                <a:lnTo>
                  <a:pt x="5150850" y="30803"/>
                </a:lnTo>
                <a:lnTo>
                  <a:pt x="5164635" y="46317"/>
                </a:lnTo>
                <a:lnTo>
                  <a:pt x="5178288" y="61906"/>
                </a:lnTo>
                <a:close/>
              </a:path>
            </a:pathLst>
          </a:custGeom>
          <a:solidFill>
            <a:srgbClr val="1648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182191" y="1617999"/>
            <a:ext cx="5392420" cy="3862704"/>
          </a:xfrm>
          <a:custGeom>
            <a:avLst/>
            <a:gdLst/>
            <a:ahLst/>
            <a:cxnLst/>
            <a:rect l="l" t="t" r="r" b="b"/>
            <a:pathLst>
              <a:path w="5392420" h="3862704">
                <a:moveTo>
                  <a:pt x="3659711" y="3862461"/>
                </a:moveTo>
                <a:lnTo>
                  <a:pt x="0" y="3862461"/>
                </a:lnTo>
                <a:lnTo>
                  <a:pt x="0" y="3530221"/>
                </a:lnTo>
                <a:lnTo>
                  <a:pt x="43880" y="3547358"/>
                </a:lnTo>
                <a:lnTo>
                  <a:pt x="88141" y="3564065"/>
                </a:lnTo>
                <a:lnTo>
                  <a:pt x="132778" y="3580340"/>
                </a:lnTo>
                <a:lnTo>
                  <a:pt x="177784" y="3596176"/>
                </a:lnTo>
                <a:lnTo>
                  <a:pt x="223155" y="3611572"/>
                </a:lnTo>
                <a:lnTo>
                  <a:pt x="268884" y="3626522"/>
                </a:lnTo>
                <a:lnTo>
                  <a:pt x="314965" y="3641023"/>
                </a:lnTo>
                <a:lnTo>
                  <a:pt x="361393" y="3655070"/>
                </a:lnTo>
                <a:lnTo>
                  <a:pt x="408163" y="3668660"/>
                </a:lnTo>
                <a:lnTo>
                  <a:pt x="455268" y="3681788"/>
                </a:lnTo>
                <a:lnTo>
                  <a:pt x="502703" y="3694451"/>
                </a:lnTo>
                <a:lnTo>
                  <a:pt x="550463" y="3706644"/>
                </a:lnTo>
                <a:lnTo>
                  <a:pt x="598540" y="3718364"/>
                </a:lnTo>
                <a:lnTo>
                  <a:pt x="646931" y="3729606"/>
                </a:lnTo>
                <a:lnTo>
                  <a:pt x="695628" y="3740367"/>
                </a:lnTo>
                <a:lnTo>
                  <a:pt x="744628" y="3750642"/>
                </a:lnTo>
                <a:lnTo>
                  <a:pt x="793922" y="3760427"/>
                </a:lnTo>
                <a:lnTo>
                  <a:pt x="843507" y="3769719"/>
                </a:lnTo>
                <a:lnTo>
                  <a:pt x="893377" y="3778513"/>
                </a:lnTo>
                <a:lnTo>
                  <a:pt x="943524" y="3786805"/>
                </a:lnTo>
                <a:lnTo>
                  <a:pt x="993945" y="3794591"/>
                </a:lnTo>
                <a:lnTo>
                  <a:pt x="1044634" y="3801867"/>
                </a:lnTo>
                <a:lnTo>
                  <a:pt x="1095583" y="3808630"/>
                </a:lnTo>
                <a:lnTo>
                  <a:pt x="1146789" y="3814875"/>
                </a:lnTo>
                <a:lnTo>
                  <a:pt x="1198245" y="3820598"/>
                </a:lnTo>
                <a:lnTo>
                  <a:pt x="1249946" y="3825795"/>
                </a:lnTo>
                <a:lnTo>
                  <a:pt x="1301885" y="3830462"/>
                </a:lnTo>
                <a:lnTo>
                  <a:pt x="1354057" y="3834595"/>
                </a:lnTo>
                <a:lnTo>
                  <a:pt x="1406457" y="3838190"/>
                </a:lnTo>
                <a:lnTo>
                  <a:pt x="1459079" y="3841243"/>
                </a:lnTo>
                <a:lnTo>
                  <a:pt x="1511917" y="3843750"/>
                </a:lnTo>
                <a:lnTo>
                  <a:pt x="1564965" y="3845707"/>
                </a:lnTo>
                <a:lnTo>
                  <a:pt x="1618218" y="3847110"/>
                </a:lnTo>
                <a:lnTo>
                  <a:pt x="1671670" y="3847954"/>
                </a:lnTo>
                <a:lnTo>
                  <a:pt x="1725316" y="3848237"/>
                </a:lnTo>
                <a:lnTo>
                  <a:pt x="1781796" y="3847924"/>
                </a:lnTo>
                <a:lnTo>
                  <a:pt x="1838061" y="3846989"/>
                </a:lnTo>
                <a:lnTo>
                  <a:pt x="1894105" y="3845436"/>
                </a:lnTo>
                <a:lnTo>
                  <a:pt x="1949921" y="3843269"/>
                </a:lnTo>
                <a:lnTo>
                  <a:pt x="2005502" y="3840495"/>
                </a:lnTo>
                <a:lnTo>
                  <a:pt x="2060842" y="3837116"/>
                </a:lnTo>
                <a:lnTo>
                  <a:pt x="2115935" y="3833139"/>
                </a:lnTo>
                <a:lnTo>
                  <a:pt x="2170773" y="3828567"/>
                </a:lnTo>
                <a:lnTo>
                  <a:pt x="2225350" y="3823405"/>
                </a:lnTo>
                <a:lnTo>
                  <a:pt x="2279659" y="3817659"/>
                </a:lnTo>
                <a:lnTo>
                  <a:pt x="2333694" y="3811331"/>
                </a:lnTo>
                <a:lnTo>
                  <a:pt x="2387447" y="3804428"/>
                </a:lnTo>
                <a:lnTo>
                  <a:pt x="2440914" y="3796954"/>
                </a:lnTo>
                <a:lnTo>
                  <a:pt x="2494086" y="3788913"/>
                </a:lnTo>
                <a:lnTo>
                  <a:pt x="2546957" y="3780311"/>
                </a:lnTo>
                <a:lnTo>
                  <a:pt x="2599521" y="3771151"/>
                </a:lnTo>
                <a:lnTo>
                  <a:pt x="2651771" y="3761439"/>
                </a:lnTo>
                <a:lnTo>
                  <a:pt x="2703699" y="3751180"/>
                </a:lnTo>
                <a:lnTo>
                  <a:pt x="2755301" y="3740377"/>
                </a:lnTo>
                <a:lnTo>
                  <a:pt x="2806569" y="3729035"/>
                </a:lnTo>
                <a:lnTo>
                  <a:pt x="2857496" y="3717160"/>
                </a:lnTo>
                <a:lnTo>
                  <a:pt x="2908076" y="3704756"/>
                </a:lnTo>
                <a:lnTo>
                  <a:pt x="2958301" y="3691827"/>
                </a:lnTo>
                <a:lnTo>
                  <a:pt x="3008167" y="3678379"/>
                </a:lnTo>
                <a:lnTo>
                  <a:pt x="3057665" y="3664415"/>
                </a:lnTo>
                <a:lnTo>
                  <a:pt x="3106790" y="3649941"/>
                </a:lnTo>
                <a:lnTo>
                  <a:pt x="3155534" y="3634961"/>
                </a:lnTo>
                <a:lnTo>
                  <a:pt x="3203891" y="3619480"/>
                </a:lnTo>
                <a:lnTo>
                  <a:pt x="3251855" y="3603503"/>
                </a:lnTo>
                <a:lnTo>
                  <a:pt x="3299418" y="3587034"/>
                </a:lnTo>
                <a:lnTo>
                  <a:pt x="3346575" y="3570077"/>
                </a:lnTo>
                <a:lnTo>
                  <a:pt x="3393318" y="3552638"/>
                </a:lnTo>
                <a:lnTo>
                  <a:pt x="3439640" y="3534722"/>
                </a:lnTo>
                <a:lnTo>
                  <a:pt x="3485537" y="3516332"/>
                </a:lnTo>
                <a:lnTo>
                  <a:pt x="3530999" y="3497474"/>
                </a:lnTo>
                <a:lnTo>
                  <a:pt x="3576022" y="3478152"/>
                </a:lnTo>
                <a:lnTo>
                  <a:pt x="3620598" y="3458371"/>
                </a:lnTo>
                <a:lnTo>
                  <a:pt x="3664721" y="3438135"/>
                </a:lnTo>
                <a:lnTo>
                  <a:pt x="3708383" y="3417450"/>
                </a:lnTo>
                <a:lnTo>
                  <a:pt x="3751580" y="3396320"/>
                </a:lnTo>
                <a:lnTo>
                  <a:pt x="3794303" y="3374749"/>
                </a:lnTo>
                <a:lnTo>
                  <a:pt x="3836546" y="3352742"/>
                </a:lnTo>
                <a:lnTo>
                  <a:pt x="3878303" y="3330304"/>
                </a:lnTo>
                <a:lnTo>
                  <a:pt x="3919567" y="3307440"/>
                </a:lnTo>
                <a:lnTo>
                  <a:pt x="3960332" y="3284154"/>
                </a:lnTo>
                <a:lnTo>
                  <a:pt x="4000590" y="3260451"/>
                </a:lnTo>
                <a:lnTo>
                  <a:pt x="4040335" y="3236335"/>
                </a:lnTo>
                <a:lnTo>
                  <a:pt x="4079560" y="3211811"/>
                </a:lnTo>
                <a:lnTo>
                  <a:pt x="4118259" y="3186885"/>
                </a:lnTo>
                <a:lnTo>
                  <a:pt x="4156426" y="3161560"/>
                </a:lnTo>
                <a:lnTo>
                  <a:pt x="4194053" y="3135841"/>
                </a:lnTo>
                <a:lnTo>
                  <a:pt x="4231134" y="3109733"/>
                </a:lnTo>
                <a:lnTo>
                  <a:pt x="4267663" y="3083241"/>
                </a:lnTo>
                <a:lnTo>
                  <a:pt x="4303632" y="3056369"/>
                </a:lnTo>
                <a:lnTo>
                  <a:pt x="4339035" y="3029121"/>
                </a:lnTo>
                <a:lnTo>
                  <a:pt x="4373865" y="3001503"/>
                </a:lnTo>
                <a:lnTo>
                  <a:pt x="4408117" y="2973520"/>
                </a:lnTo>
                <a:lnTo>
                  <a:pt x="4441782" y="2945175"/>
                </a:lnTo>
                <a:lnTo>
                  <a:pt x="4474855" y="2916474"/>
                </a:lnTo>
                <a:lnTo>
                  <a:pt x="4507329" y="2887421"/>
                </a:lnTo>
                <a:lnTo>
                  <a:pt x="4539198" y="2858021"/>
                </a:lnTo>
                <a:lnTo>
                  <a:pt x="4570454" y="2828278"/>
                </a:lnTo>
                <a:lnTo>
                  <a:pt x="4601091" y="2798198"/>
                </a:lnTo>
                <a:lnTo>
                  <a:pt x="4631102" y="2767785"/>
                </a:lnTo>
                <a:lnTo>
                  <a:pt x="4660482" y="2737043"/>
                </a:lnTo>
                <a:lnTo>
                  <a:pt x="4689222" y="2705977"/>
                </a:lnTo>
                <a:lnTo>
                  <a:pt x="4717317" y="2674592"/>
                </a:lnTo>
                <a:lnTo>
                  <a:pt x="4744760" y="2642893"/>
                </a:lnTo>
                <a:lnTo>
                  <a:pt x="4771544" y="2610884"/>
                </a:lnTo>
                <a:lnTo>
                  <a:pt x="4797663" y="2578570"/>
                </a:lnTo>
                <a:lnTo>
                  <a:pt x="4823109" y="2545955"/>
                </a:lnTo>
                <a:lnTo>
                  <a:pt x="4847878" y="2513044"/>
                </a:lnTo>
                <a:lnTo>
                  <a:pt x="4871961" y="2479843"/>
                </a:lnTo>
                <a:lnTo>
                  <a:pt x="4895352" y="2446355"/>
                </a:lnTo>
                <a:lnTo>
                  <a:pt x="4918044" y="2412585"/>
                </a:lnTo>
                <a:lnTo>
                  <a:pt x="4940032" y="2378538"/>
                </a:lnTo>
                <a:lnTo>
                  <a:pt x="4961308" y="2344218"/>
                </a:lnTo>
                <a:lnTo>
                  <a:pt x="4981865" y="2309631"/>
                </a:lnTo>
                <a:lnTo>
                  <a:pt x="5001697" y="2274781"/>
                </a:lnTo>
                <a:lnTo>
                  <a:pt x="5020798" y="2239672"/>
                </a:lnTo>
                <a:lnTo>
                  <a:pt x="5039161" y="2204309"/>
                </a:lnTo>
                <a:lnTo>
                  <a:pt x="5056778" y="2168697"/>
                </a:lnTo>
                <a:lnTo>
                  <a:pt x="5073644" y="2132841"/>
                </a:lnTo>
                <a:lnTo>
                  <a:pt x="5089752" y="2096745"/>
                </a:lnTo>
                <a:lnTo>
                  <a:pt x="5105096" y="2060414"/>
                </a:lnTo>
                <a:lnTo>
                  <a:pt x="5119668" y="2023852"/>
                </a:lnTo>
                <a:lnTo>
                  <a:pt x="5133461" y="1987065"/>
                </a:lnTo>
                <a:lnTo>
                  <a:pt x="5146471" y="1950056"/>
                </a:lnTo>
                <a:lnTo>
                  <a:pt x="5158688" y="1912831"/>
                </a:lnTo>
                <a:lnTo>
                  <a:pt x="5170108" y="1875394"/>
                </a:lnTo>
                <a:lnTo>
                  <a:pt x="5180724" y="1837750"/>
                </a:lnTo>
                <a:lnTo>
                  <a:pt x="5190528" y="1799904"/>
                </a:lnTo>
                <a:lnTo>
                  <a:pt x="5199515" y="1761860"/>
                </a:lnTo>
                <a:lnTo>
                  <a:pt x="5207677" y="1723622"/>
                </a:lnTo>
                <a:lnTo>
                  <a:pt x="5215008" y="1685197"/>
                </a:lnTo>
                <a:lnTo>
                  <a:pt x="5221502" y="1646587"/>
                </a:lnTo>
                <a:lnTo>
                  <a:pt x="5227151" y="1607798"/>
                </a:lnTo>
                <a:lnTo>
                  <a:pt x="5231949" y="1568835"/>
                </a:lnTo>
                <a:lnTo>
                  <a:pt x="5235890" y="1529702"/>
                </a:lnTo>
                <a:lnTo>
                  <a:pt x="5238966" y="1490404"/>
                </a:lnTo>
                <a:lnTo>
                  <a:pt x="5241172" y="1450945"/>
                </a:lnTo>
                <a:lnTo>
                  <a:pt x="5242500" y="1411331"/>
                </a:lnTo>
                <a:lnTo>
                  <a:pt x="5242944" y="1371565"/>
                </a:lnTo>
                <a:lnTo>
                  <a:pt x="5242270" y="1322587"/>
                </a:lnTo>
                <a:lnTo>
                  <a:pt x="5240255" y="1273840"/>
                </a:lnTo>
                <a:lnTo>
                  <a:pt x="5236912" y="1225333"/>
                </a:lnTo>
                <a:lnTo>
                  <a:pt x="5232253" y="1177075"/>
                </a:lnTo>
                <a:lnTo>
                  <a:pt x="5226291" y="1129074"/>
                </a:lnTo>
                <a:lnTo>
                  <a:pt x="5219038" y="1081340"/>
                </a:lnTo>
                <a:lnTo>
                  <a:pt x="5210506" y="1033880"/>
                </a:lnTo>
                <a:lnTo>
                  <a:pt x="5200709" y="986705"/>
                </a:lnTo>
                <a:lnTo>
                  <a:pt x="5189658" y="939821"/>
                </a:lnTo>
                <a:lnTo>
                  <a:pt x="5177365" y="893239"/>
                </a:lnTo>
                <a:lnTo>
                  <a:pt x="5163844" y="846967"/>
                </a:lnTo>
                <a:lnTo>
                  <a:pt x="5149106" y="801013"/>
                </a:lnTo>
                <a:lnTo>
                  <a:pt x="5133165" y="755386"/>
                </a:lnTo>
                <a:lnTo>
                  <a:pt x="5116031" y="710095"/>
                </a:lnTo>
                <a:lnTo>
                  <a:pt x="5097719" y="665149"/>
                </a:lnTo>
                <a:lnTo>
                  <a:pt x="5078240" y="620557"/>
                </a:lnTo>
                <a:lnTo>
                  <a:pt x="5057607" y="576326"/>
                </a:lnTo>
                <a:lnTo>
                  <a:pt x="5035831" y="532466"/>
                </a:lnTo>
                <a:lnTo>
                  <a:pt x="5012927" y="488986"/>
                </a:lnTo>
                <a:lnTo>
                  <a:pt x="4988905" y="445894"/>
                </a:lnTo>
                <a:lnTo>
                  <a:pt x="4963778" y="403199"/>
                </a:lnTo>
                <a:lnTo>
                  <a:pt x="4937559" y="360910"/>
                </a:lnTo>
                <a:lnTo>
                  <a:pt x="4910261" y="319035"/>
                </a:lnTo>
                <a:lnTo>
                  <a:pt x="4881895" y="277583"/>
                </a:lnTo>
                <a:lnTo>
                  <a:pt x="4852474" y="236563"/>
                </a:lnTo>
                <a:lnTo>
                  <a:pt x="4822010" y="195984"/>
                </a:lnTo>
                <a:lnTo>
                  <a:pt x="4790517" y="155853"/>
                </a:lnTo>
                <a:lnTo>
                  <a:pt x="4758005" y="116181"/>
                </a:lnTo>
                <a:lnTo>
                  <a:pt x="4724489" y="76976"/>
                </a:lnTo>
                <a:lnTo>
                  <a:pt x="4689979" y="38245"/>
                </a:lnTo>
                <a:lnTo>
                  <a:pt x="4654489" y="0"/>
                </a:lnTo>
                <a:lnTo>
                  <a:pt x="5091769" y="0"/>
                </a:lnTo>
                <a:lnTo>
                  <a:pt x="5126182" y="40392"/>
                </a:lnTo>
                <a:lnTo>
                  <a:pt x="5159649" y="81224"/>
                </a:lnTo>
                <a:lnTo>
                  <a:pt x="5192160" y="122489"/>
                </a:lnTo>
                <a:lnTo>
                  <a:pt x="5223704" y="164177"/>
                </a:lnTo>
                <a:lnTo>
                  <a:pt x="5254269" y="206280"/>
                </a:lnTo>
                <a:lnTo>
                  <a:pt x="5283846" y="248790"/>
                </a:lnTo>
                <a:lnTo>
                  <a:pt x="5312423" y="291698"/>
                </a:lnTo>
                <a:lnTo>
                  <a:pt x="5339990" y="334996"/>
                </a:lnTo>
                <a:lnTo>
                  <a:pt x="5366535" y="378676"/>
                </a:lnTo>
                <a:lnTo>
                  <a:pt x="5392048" y="422729"/>
                </a:lnTo>
                <a:lnTo>
                  <a:pt x="5392048" y="2479075"/>
                </a:lnTo>
                <a:lnTo>
                  <a:pt x="5368765" y="2519377"/>
                </a:lnTo>
                <a:lnTo>
                  <a:pt x="5344617" y="2559365"/>
                </a:lnTo>
                <a:lnTo>
                  <a:pt x="5319612" y="2599033"/>
                </a:lnTo>
                <a:lnTo>
                  <a:pt x="5293758" y="2638377"/>
                </a:lnTo>
                <a:lnTo>
                  <a:pt x="5267064" y="2677389"/>
                </a:lnTo>
                <a:lnTo>
                  <a:pt x="5239538" y="2716064"/>
                </a:lnTo>
                <a:lnTo>
                  <a:pt x="5211187" y="2754397"/>
                </a:lnTo>
                <a:lnTo>
                  <a:pt x="5182021" y="2792382"/>
                </a:lnTo>
                <a:lnTo>
                  <a:pt x="5152047" y="2830013"/>
                </a:lnTo>
                <a:lnTo>
                  <a:pt x="5121273" y="2867285"/>
                </a:lnTo>
                <a:lnTo>
                  <a:pt x="5089708" y="2904191"/>
                </a:lnTo>
                <a:lnTo>
                  <a:pt x="5057360" y="2940726"/>
                </a:lnTo>
                <a:lnTo>
                  <a:pt x="5024238" y="2976885"/>
                </a:lnTo>
                <a:lnTo>
                  <a:pt x="4990348" y="3012661"/>
                </a:lnTo>
                <a:lnTo>
                  <a:pt x="4955700" y="3048048"/>
                </a:lnTo>
                <a:lnTo>
                  <a:pt x="4920301" y="3083042"/>
                </a:lnTo>
                <a:lnTo>
                  <a:pt x="4884161" y="3117637"/>
                </a:lnTo>
                <a:lnTo>
                  <a:pt x="4847286" y="3151826"/>
                </a:lnTo>
                <a:lnTo>
                  <a:pt x="4809686" y="3185604"/>
                </a:lnTo>
                <a:lnTo>
                  <a:pt x="4771369" y="3218965"/>
                </a:lnTo>
                <a:lnTo>
                  <a:pt x="4732342" y="3251904"/>
                </a:lnTo>
                <a:lnTo>
                  <a:pt x="4692614" y="3284415"/>
                </a:lnTo>
                <a:lnTo>
                  <a:pt x="4652193" y="3316492"/>
                </a:lnTo>
                <a:lnTo>
                  <a:pt x="4611087" y="3348129"/>
                </a:lnTo>
                <a:lnTo>
                  <a:pt x="4569305" y="3379321"/>
                </a:lnTo>
                <a:lnTo>
                  <a:pt x="4526855" y="3410062"/>
                </a:lnTo>
                <a:lnTo>
                  <a:pt x="4483744" y="3440346"/>
                </a:lnTo>
                <a:lnTo>
                  <a:pt x="4439982" y="3470168"/>
                </a:lnTo>
                <a:lnTo>
                  <a:pt x="4395576" y="3499521"/>
                </a:lnTo>
                <a:lnTo>
                  <a:pt x="4350534" y="3528401"/>
                </a:lnTo>
                <a:lnTo>
                  <a:pt x="4304866" y="3556801"/>
                </a:lnTo>
                <a:lnTo>
                  <a:pt x="4294636" y="3556801"/>
                </a:lnTo>
                <a:lnTo>
                  <a:pt x="4294636" y="3563011"/>
                </a:lnTo>
                <a:lnTo>
                  <a:pt x="4233839" y="3599214"/>
                </a:lnTo>
                <a:lnTo>
                  <a:pt x="4213331" y="3611094"/>
                </a:lnTo>
                <a:lnTo>
                  <a:pt x="4292630" y="3531958"/>
                </a:lnTo>
                <a:lnTo>
                  <a:pt x="4305455" y="3512667"/>
                </a:lnTo>
                <a:lnTo>
                  <a:pt x="4309730" y="3490728"/>
                </a:lnTo>
                <a:lnTo>
                  <a:pt x="4305455" y="3468802"/>
                </a:lnTo>
                <a:lnTo>
                  <a:pt x="4292630" y="3449549"/>
                </a:lnTo>
                <a:lnTo>
                  <a:pt x="4283456" y="3442060"/>
                </a:lnTo>
                <a:lnTo>
                  <a:pt x="4273298" y="3436719"/>
                </a:lnTo>
                <a:lnTo>
                  <a:pt x="4262476" y="3433518"/>
                </a:lnTo>
                <a:lnTo>
                  <a:pt x="4251309" y="3432453"/>
                </a:lnTo>
                <a:lnTo>
                  <a:pt x="4240180" y="3433518"/>
                </a:lnTo>
                <a:lnTo>
                  <a:pt x="4229378" y="3436719"/>
                </a:lnTo>
                <a:lnTo>
                  <a:pt x="4219227" y="3442060"/>
                </a:lnTo>
                <a:lnTo>
                  <a:pt x="4210055" y="3449549"/>
                </a:lnTo>
                <a:lnTo>
                  <a:pt x="3937056" y="3722152"/>
                </a:lnTo>
                <a:lnTo>
                  <a:pt x="3728245" y="3722152"/>
                </a:lnTo>
                <a:lnTo>
                  <a:pt x="3705528" y="3726735"/>
                </a:lnTo>
                <a:lnTo>
                  <a:pt x="3686974" y="3739232"/>
                </a:lnTo>
                <a:lnTo>
                  <a:pt x="3674462" y="3757764"/>
                </a:lnTo>
                <a:lnTo>
                  <a:pt x="3669874" y="3780453"/>
                </a:lnTo>
                <a:lnTo>
                  <a:pt x="3674462" y="3803142"/>
                </a:lnTo>
                <a:lnTo>
                  <a:pt x="3686974" y="3821674"/>
                </a:lnTo>
                <a:lnTo>
                  <a:pt x="3705528" y="3834171"/>
                </a:lnTo>
                <a:lnTo>
                  <a:pt x="3728245" y="3838754"/>
                </a:lnTo>
                <a:lnTo>
                  <a:pt x="3756461" y="3838754"/>
                </a:lnTo>
                <a:lnTo>
                  <a:pt x="3734195" y="3848237"/>
                </a:lnTo>
                <a:lnTo>
                  <a:pt x="3659711" y="3848237"/>
                </a:lnTo>
                <a:lnTo>
                  <a:pt x="3659711" y="3862461"/>
                </a:lnTo>
                <a:close/>
              </a:path>
            </a:pathLst>
          </a:custGeom>
          <a:solidFill>
            <a:srgbClr val="1B5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841902" y="5466236"/>
            <a:ext cx="74930" cy="31115"/>
          </a:xfrm>
          <a:custGeom>
            <a:avLst/>
            <a:gdLst/>
            <a:ahLst/>
            <a:cxnLst/>
            <a:rect l="l" t="t" r="r" b="b"/>
            <a:pathLst>
              <a:path w="74929" h="31114">
                <a:moveTo>
                  <a:pt x="0" y="30586"/>
                </a:moveTo>
                <a:lnTo>
                  <a:pt x="0" y="0"/>
                </a:lnTo>
                <a:lnTo>
                  <a:pt x="74484" y="0"/>
                </a:lnTo>
                <a:lnTo>
                  <a:pt x="37392" y="15443"/>
                </a:lnTo>
                <a:lnTo>
                  <a:pt x="0" y="30586"/>
                </a:lnTo>
                <a:close/>
              </a:path>
            </a:pathLst>
          </a:custGeom>
          <a:solidFill>
            <a:srgbClr val="4032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476827" y="5174800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0" y="6210"/>
                </a:moveTo>
                <a:lnTo>
                  <a:pt x="0" y="0"/>
                </a:lnTo>
                <a:lnTo>
                  <a:pt x="10230" y="0"/>
                </a:lnTo>
                <a:lnTo>
                  <a:pt x="6753" y="2070"/>
                </a:lnTo>
                <a:lnTo>
                  <a:pt x="3410" y="4140"/>
                </a:lnTo>
                <a:lnTo>
                  <a:pt x="0" y="6210"/>
                </a:lnTo>
                <a:close/>
              </a:path>
            </a:pathLst>
          </a:custGeom>
          <a:solidFill>
            <a:srgbClr val="DED9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119247" y="5050452"/>
            <a:ext cx="372745" cy="290195"/>
          </a:xfrm>
          <a:custGeom>
            <a:avLst/>
            <a:gdLst/>
            <a:ahLst/>
            <a:cxnLst/>
            <a:rect l="l" t="t" r="r" b="b"/>
            <a:pathLst>
              <a:path w="372745" h="290195">
                <a:moveTo>
                  <a:pt x="70339" y="289699"/>
                </a:moveTo>
                <a:lnTo>
                  <a:pt x="0" y="289699"/>
                </a:lnTo>
                <a:lnTo>
                  <a:pt x="272999" y="17096"/>
                </a:lnTo>
                <a:lnTo>
                  <a:pt x="282171" y="9607"/>
                </a:lnTo>
                <a:lnTo>
                  <a:pt x="292322" y="4265"/>
                </a:lnTo>
                <a:lnTo>
                  <a:pt x="303124" y="1065"/>
                </a:lnTo>
                <a:lnTo>
                  <a:pt x="314252" y="0"/>
                </a:lnTo>
                <a:lnTo>
                  <a:pt x="325420" y="1065"/>
                </a:lnTo>
                <a:lnTo>
                  <a:pt x="368399" y="36349"/>
                </a:lnTo>
                <a:lnTo>
                  <a:pt x="372674" y="58275"/>
                </a:lnTo>
                <a:lnTo>
                  <a:pt x="368399" y="80214"/>
                </a:lnTo>
                <a:lnTo>
                  <a:pt x="276275" y="178641"/>
                </a:lnTo>
                <a:lnTo>
                  <a:pt x="235948" y="201603"/>
                </a:lnTo>
                <a:lnTo>
                  <a:pt x="195197" y="224176"/>
                </a:lnTo>
                <a:lnTo>
                  <a:pt x="154016" y="246375"/>
                </a:lnTo>
                <a:lnTo>
                  <a:pt x="112399" y="268212"/>
                </a:lnTo>
                <a:lnTo>
                  <a:pt x="70339" y="289699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5852065" y="5340152"/>
            <a:ext cx="337820" cy="116839"/>
          </a:xfrm>
          <a:custGeom>
            <a:avLst/>
            <a:gdLst/>
            <a:ahLst/>
            <a:cxnLst/>
            <a:rect l="l" t="t" r="r" b="b"/>
            <a:pathLst>
              <a:path w="337820" h="116839">
                <a:moveTo>
                  <a:pt x="86586" y="116601"/>
                </a:moveTo>
                <a:lnTo>
                  <a:pt x="58370" y="116601"/>
                </a:lnTo>
                <a:lnTo>
                  <a:pt x="35654" y="112018"/>
                </a:lnTo>
                <a:lnTo>
                  <a:pt x="17100" y="99521"/>
                </a:lnTo>
                <a:lnTo>
                  <a:pt x="4588" y="80989"/>
                </a:lnTo>
                <a:lnTo>
                  <a:pt x="0" y="58300"/>
                </a:lnTo>
                <a:lnTo>
                  <a:pt x="4588" y="35611"/>
                </a:lnTo>
                <a:lnTo>
                  <a:pt x="17100" y="17079"/>
                </a:lnTo>
                <a:lnTo>
                  <a:pt x="35654" y="4582"/>
                </a:lnTo>
                <a:lnTo>
                  <a:pt x="58370" y="0"/>
                </a:lnTo>
                <a:lnTo>
                  <a:pt x="337521" y="0"/>
                </a:lnTo>
                <a:lnTo>
                  <a:pt x="288393" y="24352"/>
                </a:lnTo>
                <a:lnTo>
                  <a:pt x="238736" y="48198"/>
                </a:lnTo>
                <a:lnTo>
                  <a:pt x="188549" y="71528"/>
                </a:lnTo>
                <a:lnTo>
                  <a:pt x="137832" y="94332"/>
                </a:lnTo>
                <a:lnTo>
                  <a:pt x="86586" y="116601"/>
                </a:lnTo>
                <a:close/>
              </a:path>
            </a:pathLst>
          </a:custGeom>
          <a:solidFill>
            <a:srgbClr val="D56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4270704" y="1248762"/>
            <a:ext cx="3668395" cy="4601210"/>
          </a:xfrm>
          <a:custGeom>
            <a:avLst/>
            <a:gdLst/>
            <a:ahLst/>
            <a:cxnLst/>
            <a:rect l="l" t="t" r="r" b="b"/>
            <a:pathLst>
              <a:path w="3668395" h="4601210">
                <a:moveTo>
                  <a:pt x="3482860" y="4600935"/>
                </a:moveTo>
                <a:lnTo>
                  <a:pt x="0" y="4600935"/>
                </a:lnTo>
                <a:lnTo>
                  <a:pt x="53107" y="4596924"/>
                </a:lnTo>
                <a:lnTo>
                  <a:pt x="106005" y="4592427"/>
                </a:lnTo>
                <a:lnTo>
                  <a:pt x="158687" y="4587446"/>
                </a:lnTo>
                <a:lnTo>
                  <a:pt x="211149" y="4581986"/>
                </a:lnTo>
                <a:lnTo>
                  <a:pt x="263386" y="4576049"/>
                </a:lnTo>
                <a:lnTo>
                  <a:pt x="315394" y="4569639"/>
                </a:lnTo>
                <a:lnTo>
                  <a:pt x="367168" y="4562760"/>
                </a:lnTo>
                <a:lnTo>
                  <a:pt x="418703" y="4555414"/>
                </a:lnTo>
                <a:lnTo>
                  <a:pt x="469996" y="4547604"/>
                </a:lnTo>
                <a:lnTo>
                  <a:pt x="521040" y="4539335"/>
                </a:lnTo>
                <a:lnTo>
                  <a:pt x="571832" y="4530610"/>
                </a:lnTo>
                <a:lnTo>
                  <a:pt x="622367" y="4521431"/>
                </a:lnTo>
                <a:lnTo>
                  <a:pt x="672640" y="4511803"/>
                </a:lnTo>
                <a:lnTo>
                  <a:pt x="722646" y="4501728"/>
                </a:lnTo>
                <a:lnTo>
                  <a:pt x="772382" y="4491210"/>
                </a:lnTo>
                <a:lnTo>
                  <a:pt x="821841" y="4480252"/>
                </a:lnTo>
                <a:lnTo>
                  <a:pt x="871021" y="4468857"/>
                </a:lnTo>
                <a:lnTo>
                  <a:pt x="919915" y="4457030"/>
                </a:lnTo>
                <a:lnTo>
                  <a:pt x="968519" y="4444773"/>
                </a:lnTo>
                <a:lnTo>
                  <a:pt x="1016829" y="4432089"/>
                </a:lnTo>
                <a:lnTo>
                  <a:pt x="1064841" y="4418982"/>
                </a:lnTo>
                <a:lnTo>
                  <a:pt x="1112548" y="4405455"/>
                </a:lnTo>
                <a:lnTo>
                  <a:pt x="1159947" y="4391512"/>
                </a:lnTo>
                <a:lnTo>
                  <a:pt x="1207034" y="4377156"/>
                </a:lnTo>
                <a:lnTo>
                  <a:pt x="1253802" y="4362390"/>
                </a:lnTo>
                <a:lnTo>
                  <a:pt x="1571198" y="4362390"/>
                </a:lnTo>
                <a:lnTo>
                  <a:pt x="1571198" y="4508909"/>
                </a:lnTo>
                <a:lnTo>
                  <a:pt x="2959862" y="4508909"/>
                </a:lnTo>
                <a:lnTo>
                  <a:pt x="2959862" y="4362390"/>
                </a:lnTo>
                <a:lnTo>
                  <a:pt x="3485935" y="4362390"/>
                </a:lnTo>
                <a:lnTo>
                  <a:pt x="3485935" y="2432795"/>
                </a:lnTo>
                <a:lnTo>
                  <a:pt x="3501029" y="2383346"/>
                </a:lnTo>
                <a:lnTo>
                  <a:pt x="3514876" y="2333575"/>
                </a:lnTo>
                <a:lnTo>
                  <a:pt x="3527463" y="2283490"/>
                </a:lnTo>
                <a:lnTo>
                  <a:pt x="3538779" y="2233100"/>
                </a:lnTo>
                <a:lnTo>
                  <a:pt x="3548810" y="2182415"/>
                </a:lnTo>
                <a:lnTo>
                  <a:pt x="3557545" y="2131442"/>
                </a:lnTo>
                <a:lnTo>
                  <a:pt x="3564970" y="2080191"/>
                </a:lnTo>
                <a:lnTo>
                  <a:pt x="3571073" y="2028671"/>
                </a:lnTo>
                <a:lnTo>
                  <a:pt x="3575842" y="1976890"/>
                </a:lnTo>
                <a:lnTo>
                  <a:pt x="3579264" y="1924858"/>
                </a:lnTo>
                <a:lnTo>
                  <a:pt x="3581326" y="1872582"/>
                </a:lnTo>
                <a:lnTo>
                  <a:pt x="3582017" y="1820072"/>
                </a:lnTo>
                <a:lnTo>
                  <a:pt x="3581328" y="1767579"/>
                </a:lnTo>
                <a:lnTo>
                  <a:pt x="3579269" y="1715319"/>
                </a:lnTo>
                <a:lnTo>
                  <a:pt x="3575852" y="1663302"/>
                </a:lnTo>
                <a:lnTo>
                  <a:pt x="3571088" y="1611534"/>
                </a:lnTo>
                <a:lnTo>
                  <a:pt x="3564990" y="1560026"/>
                </a:lnTo>
                <a:lnTo>
                  <a:pt x="3557570" y="1508785"/>
                </a:lnTo>
                <a:lnTo>
                  <a:pt x="3548839" y="1457819"/>
                </a:lnTo>
                <a:lnTo>
                  <a:pt x="3538809" y="1407138"/>
                </a:lnTo>
                <a:lnTo>
                  <a:pt x="3527491" y="1356748"/>
                </a:lnTo>
                <a:lnTo>
                  <a:pt x="3514899" y="1306659"/>
                </a:lnTo>
                <a:lnTo>
                  <a:pt x="3501043" y="1256878"/>
                </a:lnTo>
                <a:lnTo>
                  <a:pt x="3485935" y="1207415"/>
                </a:lnTo>
                <a:lnTo>
                  <a:pt x="3485935" y="238544"/>
                </a:lnTo>
                <a:lnTo>
                  <a:pt x="2882569" y="238544"/>
                </a:lnTo>
                <a:lnTo>
                  <a:pt x="2847349" y="203248"/>
                </a:lnTo>
                <a:lnTo>
                  <a:pt x="2811383" y="168344"/>
                </a:lnTo>
                <a:lnTo>
                  <a:pt x="2774677" y="133841"/>
                </a:lnTo>
                <a:lnTo>
                  <a:pt x="2737239" y="99747"/>
                </a:lnTo>
                <a:lnTo>
                  <a:pt x="2699076" y="66070"/>
                </a:lnTo>
                <a:lnTo>
                  <a:pt x="2660195" y="32818"/>
                </a:lnTo>
                <a:lnTo>
                  <a:pt x="2620603" y="0"/>
                </a:lnTo>
                <a:lnTo>
                  <a:pt x="3482860" y="0"/>
                </a:lnTo>
                <a:lnTo>
                  <a:pt x="3532138" y="6612"/>
                </a:lnTo>
                <a:lnTo>
                  <a:pt x="3576425" y="25273"/>
                </a:lnTo>
                <a:lnTo>
                  <a:pt x="3613952" y="54218"/>
                </a:lnTo>
                <a:lnTo>
                  <a:pt x="3642948" y="91684"/>
                </a:lnTo>
                <a:lnTo>
                  <a:pt x="3661644" y="135905"/>
                </a:lnTo>
                <a:lnTo>
                  <a:pt x="3668269" y="185119"/>
                </a:lnTo>
                <a:lnTo>
                  <a:pt x="3668269" y="4415815"/>
                </a:lnTo>
                <a:lnTo>
                  <a:pt x="3661644" y="4465029"/>
                </a:lnTo>
                <a:lnTo>
                  <a:pt x="3642948" y="4509251"/>
                </a:lnTo>
                <a:lnTo>
                  <a:pt x="3613952" y="4546716"/>
                </a:lnTo>
                <a:lnTo>
                  <a:pt x="3576425" y="4575662"/>
                </a:lnTo>
                <a:lnTo>
                  <a:pt x="3532138" y="4594322"/>
                </a:lnTo>
                <a:lnTo>
                  <a:pt x="3482860" y="4600935"/>
                </a:lnTo>
                <a:close/>
              </a:path>
            </a:pathLst>
          </a:custGeom>
          <a:solidFill>
            <a:srgbClr val="9478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524506" y="1487307"/>
            <a:ext cx="2232660" cy="4124325"/>
          </a:xfrm>
          <a:custGeom>
            <a:avLst/>
            <a:gdLst/>
            <a:ahLst/>
            <a:cxnLst/>
            <a:rect l="l" t="t" r="r" b="b"/>
            <a:pathLst>
              <a:path w="2232659" h="4124325">
                <a:moveTo>
                  <a:pt x="2232132" y="4123845"/>
                </a:moveTo>
                <a:lnTo>
                  <a:pt x="1706059" y="4123845"/>
                </a:lnTo>
                <a:lnTo>
                  <a:pt x="1706059" y="4055127"/>
                </a:lnTo>
                <a:lnTo>
                  <a:pt x="2136185" y="4055127"/>
                </a:lnTo>
                <a:lnTo>
                  <a:pt x="2136185" y="2440943"/>
                </a:lnTo>
                <a:lnTo>
                  <a:pt x="2157846" y="2392342"/>
                </a:lnTo>
                <a:lnTo>
                  <a:pt x="2178287" y="2343356"/>
                </a:lnTo>
                <a:lnTo>
                  <a:pt x="2197492" y="2294001"/>
                </a:lnTo>
                <a:lnTo>
                  <a:pt x="2215446" y="2244294"/>
                </a:lnTo>
                <a:lnTo>
                  <a:pt x="2232132" y="2194251"/>
                </a:lnTo>
                <a:lnTo>
                  <a:pt x="2232132" y="4123845"/>
                </a:lnTo>
                <a:close/>
              </a:path>
              <a:path w="2232659" h="4124325">
                <a:moveTo>
                  <a:pt x="317395" y="4123845"/>
                </a:moveTo>
                <a:lnTo>
                  <a:pt x="0" y="4123845"/>
                </a:lnTo>
                <a:lnTo>
                  <a:pt x="50376" y="4107351"/>
                </a:lnTo>
                <a:lnTo>
                  <a:pt x="100326" y="4090413"/>
                </a:lnTo>
                <a:lnTo>
                  <a:pt x="149876" y="4073011"/>
                </a:lnTo>
                <a:lnTo>
                  <a:pt x="199049" y="4055127"/>
                </a:lnTo>
                <a:lnTo>
                  <a:pt x="317395" y="4055127"/>
                </a:lnTo>
                <a:lnTo>
                  <a:pt x="317395" y="4123845"/>
                </a:lnTo>
                <a:close/>
              </a:path>
              <a:path w="2232659" h="4124325">
                <a:moveTo>
                  <a:pt x="2232132" y="968871"/>
                </a:moveTo>
                <a:lnTo>
                  <a:pt x="2215446" y="918859"/>
                </a:lnTo>
                <a:lnTo>
                  <a:pt x="2197492" y="869172"/>
                </a:lnTo>
                <a:lnTo>
                  <a:pt x="2178287" y="819828"/>
                </a:lnTo>
                <a:lnTo>
                  <a:pt x="2157846" y="770846"/>
                </a:lnTo>
                <a:lnTo>
                  <a:pt x="2136185" y="722245"/>
                </a:lnTo>
                <a:lnTo>
                  <a:pt x="2136185" y="68785"/>
                </a:lnTo>
                <a:lnTo>
                  <a:pt x="1694024" y="68785"/>
                </a:lnTo>
                <a:lnTo>
                  <a:pt x="1677979" y="51454"/>
                </a:lnTo>
                <a:lnTo>
                  <a:pt x="1661746" y="34217"/>
                </a:lnTo>
                <a:lnTo>
                  <a:pt x="1645338" y="17067"/>
                </a:lnTo>
                <a:lnTo>
                  <a:pt x="1628766" y="0"/>
                </a:lnTo>
                <a:lnTo>
                  <a:pt x="2232132" y="0"/>
                </a:lnTo>
                <a:lnTo>
                  <a:pt x="2232132" y="968871"/>
                </a:lnTo>
                <a:close/>
              </a:path>
            </a:pathLst>
          </a:custGeom>
          <a:solidFill>
            <a:srgbClr val="5845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5723556" y="1556092"/>
            <a:ext cx="1937385" cy="3986529"/>
          </a:xfrm>
          <a:custGeom>
            <a:avLst/>
            <a:gdLst/>
            <a:ahLst/>
            <a:cxnLst/>
            <a:rect l="l" t="t" r="r" b="b"/>
            <a:pathLst>
              <a:path w="1937384" h="3986529">
                <a:moveTo>
                  <a:pt x="1937136" y="3986341"/>
                </a:moveTo>
                <a:lnTo>
                  <a:pt x="1507010" y="3986341"/>
                </a:lnTo>
                <a:lnTo>
                  <a:pt x="1507010" y="3924368"/>
                </a:lnTo>
                <a:lnTo>
                  <a:pt x="1850683" y="3924368"/>
                </a:lnTo>
                <a:lnTo>
                  <a:pt x="1850683" y="2540982"/>
                </a:lnTo>
                <a:lnTo>
                  <a:pt x="1873688" y="2499249"/>
                </a:lnTo>
                <a:lnTo>
                  <a:pt x="1895765" y="2457196"/>
                </a:lnTo>
                <a:lnTo>
                  <a:pt x="1916914" y="2414830"/>
                </a:lnTo>
                <a:lnTo>
                  <a:pt x="1937136" y="2372157"/>
                </a:lnTo>
                <a:lnTo>
                  <a:pt x="1937136" y="3986341"/>
                </a:lnTo>
                <a:close/>
              </a:path>
              <a:path w="1937384" h="3986529">
                <a:moveTo>
                  <a:pt x="118346" y="3986341"/>
                </a:moveTo>
                <a:lnTo>
                  <a:pt x="0" y="3986341"/>
                </a:lnTo>
                <a:lnTo>
                  <a:pt x="59499" y="3963861"/>
                </a:lnTo>
                <a:lnTo>
                  <a:pt x="118346" y="3940729"/>
                </a:lnTo>
                <a:lnTo>
                  <a:pt x="118346" y="3986341"/>
                </a:lnTo>
                <a:close/>
              </a:path>
              <a:path w="1937384" h="3986529">
                <a:moveTo>
                  <a:pt x="1937136" y="653460"/>
                </a:moveTo>
                <a:lnTo>
                  <a:pt x="1916914" y="610797"/>
                </a:lnTo>
                <a:lnTo>
                  <a:pt x="1895765" y="568447"/>
                </a:lnTo>
                <a:lnTo>
                  <a:pt x="1873688" y="526397"/>
                </a:lnTo>
                <a:lnTo>
                  <a:pt x="1850683" y="484635"/>
                </a:lnTo>
                <a:lnTo>
                  <a:pt x="1850683" y="61906"/>
                </a:lnTo>
                <a:lnTo>
                  <a:pt x="1550404" y="61906"/>
                </a:lnTo>
                <a:lnTo>
                  <a:pt x="1536750" y="46317"/>
                </a:lnTo>
                <a:lnTo>
                  <a:pt x="1522965" y="30803"/>
                </a:lnTo>
                <a:lnTo>
                  <a:pt x="1509042" y="15364"/>
                </a:lnTo>
                <a:lnTo>
                  <a:pt x="1494975" y="0"/>
                </a:lnTo>
                <a:lnTo>
                  <a:pt x="1937136" y="0"/>
                </a:lnTo>
                <a:lnTo>
                  <a:pt x="1937136" y="653460"/>
                </a:lnTo>
                <a:close/>
              </a:path>
            </a:pathLst>
          </a:custGeom>
          <a:solidFill>
            <a:srgbClr val="123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916387" y="1617999"/>
            <a:ext cx="1657985" cy="3862704"/>
          </a:xfrm>
          <a:custGeom>
            <a:avLst/>
            <a:gdLst/>
            <a:ahLst/>
            <a:cxnLst/>
            <a:rect l="l" t="t" r="r" b="b"/>
            <a:pathLst>
              <a:path w="1657984" h="3862704">
                <a:moveTo>
                  <a:pt x="1657852" y="3862461"/>
                </a:moveTo>
                <a:lnTo>
                  <a:pt x="1314179" y="3862461"/>
                </a:lnTo>
                <a:lnTo>
                  <a:pt x="1314179" y="3848237"/>
                </a:lnTo>
                <a:lnTo>
                  <a:pt x="1354698" y="3848237"/>
                </a:lnTo>
                <a:lnTo>
                  <a:pt x="1354698" y="3730834"/>
                </a:lnTo>
                <a:lnTo>
                  <a:pt x="1306089" y="3730834"/>
                </a:lnTo>
                <a:lnTo>
                  <a:pt x="1306089" y="3556801"/>
                </a:lnTo>
                <a:lnTo>
                  <a:pt x="570670" y="3556801"/>
                </a:lnTo>
                <a:lnTo>
                  <a:pt x="616338" y="3528401"/>
                </a:lnTo>
                <a:lnTo>
                  <a:pt x="661380" y="3499521"/>
                </a:lnTo>
                <a:lnTo>
                  <a:pt x="705786" y="3470168"/>
                </a:lnTo>
                <a:lnTo>
                  <a:pt x="749548" y="3440346"/>
                </a:lnTo>
                <a:lnTo>
                  <a:pt x="792659" y="3410062"/>
                </a:lnTo>
                <a:lnTo>
                  <a:pt x="835109" y="3379321"/>
                </a:lnTo>
                <a:lnTo>
                  <a:pt x="876891" y="3348129"/>
                </a:lnTo>
                <a:lnTo>
                  <a:pt x="917997" y="3316492"/>
                </a:lnTo>
                <a:lnTo>
                  <a:pt x="958418" y="3284415"/>
                </a:lnTo>
                <a:lnTo>
                  <a:pt x="998146" y="3251904"/>
                </a:lnTo>
                <a:lnTo>
                  <a:pt x="1037173" y="3218965"/>
                </a:lnTo>
                <a:lnTo>
                  <a:pt x="1075490" y="3185604"/>
                </a:lnTo>
                <a:lnTo>
                  <a:pt x="1113091" y="3151826"/>
                </a:lnTo>
                <a:lnTo>
                  <a:pt x="1149965" y="3117637"/>
                </a:lnTo>
                <a:lnTo>
                  <a:pt x="1186105" y="3083043"/>
                </a:lnTo>
                <a:lnTo>
                  <a:pt x="1221504" y="3048049"/>
                </a:lnTo>
                <a:lnTo>
                  <a:pt x="1256152" y="3012661"/>
                </a:lnTo>
                <a:lnTo>
                  <a:pt x="1290042" y="2976885"/>
                </a:lnTo>
                <a:lnTo>
                  <a:pt x="1323165" y="2940726"/>
                </a:lnTo>
                <a:lnTo>
                  <a:pt x="1355513" y="2904191"/>
                </a:lnTo>
                <a:lnTo>
                  <a:pt x="1387077" y="2867285"/>
                </a:lnTo>
                <a:lnTo>
                  <a:pt x="1417851" y="2830013"/>
                </a:lnTo>
                <a:lnTo>
                  <a:pt x="1447825" y="2792382"/>
                </a:lnTo>
                <a:lnTo>
                  <a:pt x="1476992" y="2754397"/>
                </a:lnTo>
                <a:lnTo>
                  <a:pt x="1505342" y="2716064"/>
                </a:lnTo>
                <a:lnTo>
                  <a:pt x="1532868" y="2677389"/>
                </a:lnTo>
                <a:lnTo>
                  <a:pt x="1559562" y="2638377"/>
                </a:lnTo>
                <a:lnTo>
                  <a:pt x="1585416" y="2599034"/>
                </a:lnTo>
                <a:lnTo>
                  <a:pt x="1610421" y="2559365"/>
                </a:lnTo>
                <a:lnTo>
                  <a:pt x="1634569" y="2519377"/>
                </a:lnTo>
                <a:lnTo>
                  <a:pt x="1657852" y="2479075"/>
                </a:lnTo>
                <a:lnTo>
                  <a:pt x="1657852" y="3862461"/>
                </a:lnTo>
                <a:close/>
              </a:path>
              <a:path w="1657984" h="3862704">
                <a:moveTo>
                  <a:pt x="511764" y="3845031"/>
                </a:moveTo>
                <a:lnTo>
                  <a:pt x="244983" y="3845031"/>
                </a:lnTo>
                <a:lnTo>
                  <a:pt x="251268" y="3838754"/>
                </a:lnTo>
                <a:lnTo>
                  <a:pt x="437346" y="3838754"/>
                </a:lnTo>
                <a:lnTo>
                  <a:pt x="437346" y="3722153"/>
                </a:lnTo>
                <a:lnTo>
                  <a:pt x="368010" y="3722153"/>
                </a:lnTo>
                <a:lnTo>
                  <a:pt x="479135" y="3611094"/>
                </a:lnTo>
                <a:lnTo>
                  <a:pt x="520038" y="3587228"/>
                </a:lnTo>
                <a:lnTo>
                  <a:pt x="560440" y="3563011"/>
                </a:lnTo>
                <a:lnTo>
                  <a:pt x="560440" y="3730834"/>
                </a:lnTo>
                <a:lnTo>
                  <a:pt x="511764" y="3730834"/>
                </a:lnTo>
                <a:lnTo>
                  <a:pt x="511764" y="3845031"/>
                </a:lnTo>
                <a:close/>
              </a:path>
              <a:path w="1657984" h="3862704">
                <a:moveTo>
                  <a:pt x="511764" y="3848237"/>
                </a:moveTo>
                <a:lnTo>
                  <a:pt x="0" y="3848237"/>
                </a:lnTo>
                <a:lnTo>
                  <a:pt x="22265" y="3838754"/>
                </a:lnTo>
                <a:lnTo>
                  <a:pt x="238765" y="3838754"/>
                </a:lnTo>
                <a:lnTo>
                  <a:pt x="244983" y="3845031"/>
                </a:lnTo>
                <a:lnTo>
                  <a:pt x="511764" y="3845031"/>
                </a:lnTo>
                <a:lnTo>
                  <a:pt x="511764" y="3848237"/>
                </a:lnTo>
                <a:close/>
              </a:path>
              <a:path w="1657984" h="3862704">
                <a:moveTo>
                  <a:pt x="1657852" y="422729"/>
                </a:moveTo>
                <a:lnTo>
                  <a:pt x="1632339" y="378676"/>
                </a:lnTo>
                <a:lnTo>
                  <a:pt x="1605794" y="334996"/>
                </a:lnTo>
                <a:lnTo>
                  <a:pt x="1578227" y="291698"/>
                </a:lnTo>
                <a:lnTo>
                  <a:pt x="1549650" y="248790"/>
                </a:lnTo>
                <a:lnTo>
                  <a:pt x="1520073" y="206280"/>
                </a:lnTo>
                <a:lnTo>
                  <a:pt x="1489508" y="164177"/>
                </a:lnTo>
                <a:lnTo>
                  <a:pt x="1457964" y="122489"/>
                </a:lnTo>
                <a:lnTo>
                  <a:pt x="1425453" y="81224"/>
                </a:lnTo>
                <a:lnTo>
                  <a:pt x="1391986" y="40392"/>
                </a:lnTo>
                <a:lnTo>
                  <a:pt x="1357573" y="0"/>
                </a:lnTo>
                <a:lnTo>
                  <a:pt x="1657852" y="0"/>
                </a:lnTo>
                <a:lnTo>
                  <a:pt x="1657852" y="422729"/>
                </a:lnTo>
                <a:close/>
              </a:path>
            </a:pathLst>
          </a:custGeom>
          <a:solidFill>
            <a:srgbClr val="174E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5841902" y="5466236"/>
            <a:ext cx="1388745" cy="291465"/>
          </a:xfrm>
          <a:custGeom>
            <a:avLst/>
            <a:gdLst/>
            <a:ahLst/>
            <a:cxnLst/>
            <a:rect l="l" t="t" r="r" b="b"/>
            <a:pathLst>
              <a:path w="1388745" h="291464">
                <a:moveTo>
                  <a:pt x="1388664" y="291435"/>
                </a:moveTo>
                <a:lnTo>
                  <a:pt x="0" y="291435"/>
                </a:lnTo>
                <a:lnTo>
                  <a:pt x="0" y="30586"/>
                </a:lnTo>
                <a:lnTo>
                  <a:pt x="74484" y="0"/>
                </a:lnTo>
                <a:lnTo>
                  <a:pt x="1388664" y="0"/>
                </a:lnTo>
                <a:lnTo>
                  <a:pt x="1388664" y="291435"/>
                </a:lnTo>
                <a:close/>
              </a:path>
            </a:pathLst>
          </a:custGeom>
          <a:solidFill>
            <a:srgbClr val="3B2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6476827" y="5174800"/>
            <a:ext cx="746125" cy="174625"/>
          </a:xfrm>
          <a:custGeom>
            <a:avLst/>
            <a:gdLst/>
            <a:ahLst/>
            <a:cxnLst/>
            <a:rect l="l" t="t" r="r" b="b"/>
            <a:pathLst>
              <a:path w="746125" h="174625">
                <a:moveTo>
                  <a:pt x="745649" y="174033"/>
                </a:moveTo>
                <a:lnTo>
                  <a:pt x="0" y="174033"/>
                </a:lnTo>
                <a:lnTo>
                  <a:pt x="0" y="6210"/>
                </a:lnTo>
                <a:lnTo>
                  <a:pt x="10230" y="0"/>
                </a:lnTo>
                <a:lnTo>
                  <a:pt x="745649" y="0"/>
                </a:lnTo>
                <a:lnTo>
                  <a:pt x="745649" y="174033"/>
                </a:lnTo>
                <a:close/>
              </a:path>
            </a:pathLst>
          </a:custGeom>
          <a:solidFill>
            <a:srgbClr val="C2B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6428151" y="5348834"/>
            <a:ext cx="843280" cy="117475"/>
          </a:xfrm>
          <a:custGeom>
            <a:avLst/>
            <a:gdLst/>
            <a:ahLst/>
            <a:cxnLst/>
            <a:rect l="l" t="t" r="r" b="b"/>
            <a:pathLst>
              <a:path w="843279" h="117475">
                <a:moveTo>
                  <a:pt x="842933" y="117402"/>
                </a:moveTo>
                <a:lnTo>
                  <a:pt x="0" y="117402"/>
                </a:lnTo>
                <a:lnTo>
                  <a:pt x="0" y="0"/>
                </a:lnTo>
                <a:lnTo>
                  <a:pt x="842933" y="0"/>
                </a:lnTo>
                <a:lnTo>
                  <a:pt x="842933" y="117402"/>
                </a:lnTo>
                <a:close/>
              </a:path>
            </a:pathLst>
          </a:custGeom>
          <a:solidFill>
            <a:srgbClr val="241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5152" y="5229094"/>
            <a:ext cx="240370" cy="233936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5938652" y="5340152"/>
            <a:ext cx="415290" cy="116839"/>
          </a:xfrm>
          <a:custGeom>
            <a:avLst/>
            <a:gdLst/>
            <a:ahLst/>
            <a:cxnLst/>
            <a:rect l="l" t="t" r="r" b="b"/>
            <a:pathLst>
              <a:path w="415289" h="116839">
                <a:moveTo>
                  <a:pt x="415081" y="116601"/>
                </a:moveTo>
                <a:lnTo>
                  <a:pt x="0" y="116601"/>
                </a:lnTo>
                <a:lnTo>
                  <a:pt x="51245" y="94332"/>
                </a:lnTo>
                <a:lnTo>
                  <a:pt x="101962" y="71528"/>
                </a:lnTo>
                <a:lnTo>
                  <a:pt x="152149" y="48198"/>
                </a:lnTo>
                <a:lnTo>
                  <a:pt x="201806" y="24352"/>
                </a:lnTo>
                <a:lnTo>
                  <a:pt x="250934" y="0"/>
                </a:lnTo>
                <a:lnTo>
                  <a:pt x="415081" y="0"/>
                </a:lnTo>
                <a:lnTo>
                  <a:pt x="415081" y="116601"/>
                </a:lnTo>
                <a:close/>
              </a:path>
            </a:pathLst>
          </a:custGeom>
          <a:solidFill>
            <a:srgbClr val="BA5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59750" y="4342599"/>
            <a:ext cx="1693849" cy="236219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76606" y="914424"/>
            <a:ext cx="1732962" cy="16621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896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4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4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EF4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15680" y="2621271"/>
            <a:ext cx="3686175" cy="1428750"/>
          </a:xfrm>
          <a:custGeom>
            <a:avLst/>
            <a:gdLst/>
            <a:ahLst/>
            <a:cxnLst/>
            <a:rect l="l" t="t" r="r" b="b"/>
            <a:pathLst>
              <a:path w="3686175" h="1428750">
                <a:moveTo>
                  <a:pt x="3562706" y="1428736"/>
                </a:moveTo>
                <a:lnTo>
                  <a:pt x="123468" y="1428736"/>
                </a:lnTo>
                <a:lnTo>
                  <a:pt x="75474" y="1419050"/>
                </a:lnTo>
                <a:lnTo>
                  <a:pt x="36221" y="1392657"/>
                </a:lnTo>
                <a:lnTo>
                  <a:pt x="9724" y="1353557"/>
                </a:lnTo>
                <a:lnTo>
                  <a:pt x="0" y="1305752"/>
                </a:lnTo>
                <a:lnTo>
                  <a:pt x="0" y="122984"/>
                </a:lnTo>
                <a:lnTo>
                  <a:pt x="9724" y="75179"/>
                </a:lnTo>
                <a:lnTo>
                  <a:pt x="36221" y="36079"/>
                </a:lnTo>
                <a:lnTo>
                  <a:pt x="75474" y="9686"/>
                </a:lnTo>
                <a:lnTo>
                  <a:pt x="123468" y="0"/>
                </a:lnTo>
                <a:lnTo>
                  <a:pt x="3562706" y="0"/>
                </a:lnTo>
                <a:lnTo>
                  <a:pt x="3610699" y="9686"/>
                </a:lnTo>
                <a:lnTo>
                  <a:pt x="3649953" y="36079"/>
                </a:lnTo>
                <a:lnTo>
                  <a:pt x="3676450" y="75179"/>
                </a:lnTo>
                <a:lnTo>
                  <a:pt x="3686174" y="122984"/>
                </a:lnTo>
                <a:lnTo>
                  <a:pt x="3686174" y="1305752"/>
                </a:lnTo>
                <a:lnTo>
                  <a:pt x="3676450" y="1353557"/>
                </a:lnTo>
                <a:lnTo>
                  <a:pt x="3649953" y="1392657"/>
                </a:lnTo>
                <a:lnTo>
                  <a:pt x="3610699" y="1419050"/>
                </a:lnTo>
                <a:lnTo>
                  <a:pt x="3562706" y="1428736"/>
                </a:lnTo>
                <a:close/>
              </a:path>
            </a:pathLst>
          </a:custGeom>
          <a:solidFill>
            <a:srgbClr val="896B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4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4DEB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817390" y="1248762"/>
            <a:ext cx="6122035" cy="4601210"/>
          </a:xfrm>
          <a:custGeom>
            <a:avLst/>
            <a:gdLst/>
            <a:ahLst/>
            <a:cxnLst/>
            <a:rect l="l" t="t" r="r" b="b"/>
            <a:pathLst>
              <a:path w="6122034" h="4601210">
                <a:moveTo>
                  <a:pt x="5936173" y="4600935"/>
                </a:moveTo>
                <a:lnTo>
                  <a:pt x="185409" y="4600935"/>
                </a:lnTo>
                <a:lnTo>
                  <a:pt x="136131" y="4594322"/>
                </a:lnTo>
                <a:lnTo>
                  <a:pt x="91844" y="4575662"/>
                </a:lnTo>
                <a:lnTo>
                  <a:pt x="54317" y="4546716"/>
                </a:lnTo>
                <a:lnTo>
                  <a:pt x="25321" y="4509251"/>
                </a:lnTo>
                <a:lnTo>
                  <a:pt x="6625" y="4465029"/>
                </a:lnTo>
                <a:lnTo>
                  <a:pt x="0" y="4415815"/>
                </a:lnTo>
                <a:lnTo>
                  <a:pt x="0" y="185119"/>
                </a:lnTo>
                <a:lnTo>
                  <a:pt x="6625" y="135905"/>
                </a:lnTo>
                <a:lnTo>
                  <a:pt x="25321" y="91684"/>
                </a:lnTo>
                <a:lnTo>
                  <a:pt x="54317" y="54218"/>
                </a:lnTo>
                <a:lnTo>
                  <a:pt x="91844" y="25273"/>
                </a:lnTo>
                <a:lnTo>
                  <a:pt x="136131" y="6612"/>
                </a:lnTo>
                <a:lnTo>
                  <a:pt x="185409" y="0"/>
                </a:lnTo>
                <a:lnTo>
                  <a:pt x="5936173" y="0"/>
                </a:lnTo>
                <a:lnTo>
                  <a:pt x="5985451" y="6612"/>
                </a:lnTo>
                <a:lnTo>
                  <a:pt x="6029739" y="25273"/>
                </a:lnTo>
                <a:lnTo>
                  <a:pt x="6067265" y="54218"/>
                </a:lnTo>
                <a:lnTo>
                  <a:pt x="6096262" y="91684"/>
                </a:lnTo>
                <a:lnTo>
                  <a:pt x="6114957" y="135905"/>
                </a:lnTo>
                <a:lnTo>
                  <a:pt x="6121583" y="185119"/>
                </a:lnTo>
                <a:lnTo>
                  <a:pt x="6121583" y="4415815"/>
                </a:lnTo>
                <a:lnTo>
                  <a:pt x="6114957" y="4465029"/>
                </a:lnTo>
                <a:lnTo>
                  <a:pt x="6096262" y="4509251"/>
                </a:lnTo>
                <a:lnTo>
                  <a:pt x="6067265" y="4546716"/>
                </a:lnTo>
                <a:lnTo>
                  <a:pt x="6029739" y="4575662"/>
                </a:lnTo>
                <a:lnTo>
                  <a:pt x="5985451" y="4594322"/>
                </a:lnTo>
                <a:lnTo>
                  <a:pt x="5936173" y="4600935"/>
                </a:lnTo>
                <a:close/>
              </a:path>
            </a:pathLst>
          </a:custGeom>
          <a:solidFill>
            <a:srgbClr val="C29E7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999716" y="1487309"/>
            <a:ext cx="5757545" cy="4124325"/>
          </a:xfrm>
          <a:custGeom>
            <a:avLst/>
            <a:gdLst/>
            <a:ahLst/>
            <a:cxnLst/>
            <a:rect l="l" t="t" r="r" b="b"/>
            <a:pathLst>
              <a:path w="5757545" h="4124325">
                <a:moveTo>
                  <a:pt x="5756922" y="0"/>
                </a:moveTo>
                <a:lnTo>
                  <a:pt x="0" y="0"/>
                </a:lnTo>
                <a:lnTo>
                  <a:pt x="0" y="3978935"/>
                </a:lnTo>
                <a:lnTo>
                  <a:pt x="0" y="4123855"/>
                </a:lnTo>
                <a:lnTo>
                  <a:pt x="5756922" y="4123855"/>
                </a:lnTo>
                <a:lnTo>
                  <a:pt x="5756922" y="3978935"/>
                </a:lnTo>
                <a:lnTo>
                  <a:pt x="5756922" y="0"/>
                </a:lnTo>
                <a:close/>
              </a:path>
            </a:pathLst>
          </a:custGeom>
          <a:solidFill>
            <a:srgbClr val="6F583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095665" y="1556105"/>
            <a:ext cx="5565140" cy="3986529"/>
          </a:xfrm>
          <a:custGeom>
            <a:avLst/>
            <a:gdLst/>
            <a:ahLst/>
            <a:cxnLst/>
            <a:rect l="l" t="t" r="r" b="b"/>
            <a:pathLst>
              <a:path w="5565140" h="3986529">
                <a:moveTo>
                  <a:pt x="5565025" y="0"/>
                </a:moveTo>
                <a:lnTo>
                  <a:pt x="0" y="0"/>
                </a:lnTo>
                <a:lnTo>
                  <a:pt x="0" y="3910139"/>
                </a:lnTo>
                <a:lnTo>
                  <a:pt x="0" y="3986339"/>
                </a:lnTo>
                <a:lnTo>
                  <a:pt x="5565025" y="3986339"/>
                </a:lnTo>
                <a:lnTo>
                  <a:pt x="5565025" y="3910139"/>
                </a:lnTo>
                <a:lnTo>
                  <a:pt x="5565025" y="0"/>
                </a:lnTo>
                <a:close/>
              </a:path>
            </a:pathLst>
          </a:custGeom>
          <a:solidFill>
            <a:srgbClr val="1852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2182191" y="1617999"/>
            <a:ext cx="5392420" cy="3862704"/>
          </a:xfrm>
          <a:custGeom>
            <a:avLst/>
            <a:gdLst/>
            <a:ahLst/>
            <a:cxnLst/>
            <a:rect l="l" t="t" r="r" b="b"/>
            <a:pathLst>
              <a:path w="5392420" h="3862704">
                <a:moveTo>
                  <a:pt x="5392048" y="3862461"/>
                </a:moveTo>
                <a:lnTo>
                  <a:pt x="0" y="3862461"/>
                </a:lnTo>
                <a:lnTo>
                  <a:pt x="0" y="0"/>
                </a:lnTo>
                <a:lnTo>
                  <a:pt x="5392048" y="0"/>
                </a:lnTo>
                <a:lnTo>
                  <a:pt x="5392048" y="3862461"/>
                </a:lnTo>
                <a:close/>
              </a:path>
            </a:pathLst>
          </a:custGeom>
          <a:solidFill>
            <a:srgbClr val="20673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5841902" y="5466236"/>
            <a:ext cx="1388745" cy="291465"/>
          </a:xfrm>
          <a:custGeom>
            <a:avLst/>
            <a:gdLst/>
            <a:ahLst/>
            <a:cxnLst/>
            <a:rect l="l" t="t" r="r" b="b"/>
            <a:pathLst>
              <a:path w="1388745" h="291464">
                <a:moveTo>
                  <a:pt x="1388664" y="291435"/>
                </a:moveTo>
                <a:lnTo>
                  <a:pt x="0" y="291435"/>
                </a:lnTo>
                <a:lnTo>
                  <a:pt x="0" y="0"/>
                </a:lnTo>
                <a:lnTo>
                  <a:pt x="1388664" y="0"/>
                </a:lnTo>
                <a:lnTo>
                  <a:pt x="1388664" y="291435"/>
                </a:lnTo>
                <a:close/>
              </a:path>
            </a:pathLst>
          </a:custGeom>
          <a:solidFill>
            <a:srgbClr val="46372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6476827" y="5174800"/>
            <a:ext cx="746125" cy="174625"/>
          </a:xfrm>
          <a:custGeom>
            <a:avLst/>
            <a:gdLst/>
            <a:ahLst/>
            <a:cxnLst/>
            <a:rect l="l" t="t" r="r" b="b"/>
            <a:pathLst>
              <a:path w="746125" h="174625">
                <a:moveTo>
                  <a:pt x="0" y="174033"/>
                </a:moveTo>
                <a:lnTo>
                  <a:pt x="745649" y="174033"/>
                </a:lnTo>
                <a:lnTo>
                  <a:pt x="745649" y="0"/>
                </a:lnTo>
                <a:lnTo>
                  <a:pt x="0" y="0"/>
                </a:lnTo>
                <a:lnTo>
                  <a:pt x="0" y="174033"/>
                </a:lnTo>
                <a:close/>
              </a:path>
            </a:pathLst>
          </a:custGeom>
          <a:solidFill>
            <a:srgbClr val="FFFAA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6428151" y="5348834"/>
            <a:ext cx="843280" cy="117475"/>
          </a:xfrm>
          <a:custGeom>
            <a:avLst/>
            <a:gdLst/>
            <a:ahLst/>
            <a:cxnLst/>
            <a:rect l="l" t="t" r="r" b="b"/>
            <a:pathLst>
              <a:path w="843279" h="117475">
                <a:moveTo>
                  <a:pt x="842933" y="117402"/>
                </a:moveTo>
                <a:lnTo>
                  <a:pt x="0" y="117402"/>
                </a:lnTo>
                <a:lnTo>
                  <a:pt x="0" y="0"/>
                </a:lnTo>
                <a:lnTo>
                  <a:pt x="842933" y="0"/>
                </a:lnTo>
                <a:lnTo>
                  <a:pt x="842933" y="117402"/>
                </a:lnTo>
                <a:close/>
              </a:path>
            </a:pathLst>
          </a:custGeom>
          <a:solidFill>
            <a:srgbClr val="291D1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6078796" y="5050419"/>
            <a:ext cx="413384" cy="412750"/>
          </a:xfrm>
          <a:custGeom>
            <a:avLst/>
            <a:gdLst/>
            <a:ahLst/>
            <a:cxnLst/>
            <a:rect l="l" t="t" r="r" b="b"/>
            <a:pathLst>
              <a:path w="413385" h="412750">
                <a:moveTo>
                  <a:pt x="82575" y="412611"/>
                </a:moveTo>
                <a:lnTo>
                  <a:pt x="0" y="330136"/>
                </a:lnTo>
                <a:lnTo>
                  <a:pt x="313450" y="17129"/>
                </a:lnTo>
                <a:lnTo>
                  <a:pt x="332765" y="4282"/>
                </a:lnTo>
                <a:lnTo>
                  <a:pt x="354738" y="0"/>
                </a:lnTo>
                <a:lnTo>
                  <a:pt x="376710" y="4282"/>
                </a:lnTo>
                <a:lnTo>
                  <a:pt x="396025" y="17129"/>
                </a:lnTo>
                <a:lnTo>
                  <a:pt x="408850" y="36382"/>
                </a:lnTo>
                <a:lnTo>
                  <a:pt x="413125" y="58308"/>
                </a:lnTo>
                <a:lnTo>
                  <a:pt x="408850" y="80247"/>
                </a:lnTo>
                <a:lnTo>
                  <a:pt x="396025" y="99538"/>
                </a:lnTo>
                <a:lnTo>
                  <a:pt x="82575" y="4126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5852065" y="5340152"/>
            <a:ext cx="502284" cy="116839"/>
          </a:xfrm>
          <a:custGeom>
            <a:avLst/>
            <a:gdLst/>
            <a:ahLst/>
            <a:cxnLst/>
            <a:rect l="l" t="t" r="r" b="b"/>
            <a:pathLst>
              <a:path w="502285" h="116839">
                <a:moveTo>
                  <a:pt x="501668" y="116601"/>
                </a:moveTo>
                <a:lnTo>
                  <a:pt x="58370" y="116601"/>
                </a:lnTo>
                <a:lnTo>
                  <a:pt x="35654" y="112018"/>
                </a:lnTo>
                <a:lnTo>
                  <a:pt x="17100" y="99521"/>
                </a:lnTo>
                <a:lnTo>
                  <a:pt x="4588" y="80989"/>
                </a:lnTo>
                <a:lnTo>
                  <a:pt x="0" y="58300"/>
                </a:lnTo>
                <a:lnTo>
                  <a:pt x="4588" y="35611"/>
                </a:lnTo>
                <a:lnTo>
                  <a:pt x="17100" y="17079"/>
                </a:lnTo>
                <a:lnTo>
                  <a:pt x="35654" y="4582"/>
                </a:lnTo>
                <a:lnTo>
                  <a:pt x="58370" y="0"/>
                </a:lnTo>
                <a:lnTo>
                  <a:pt x="501668" y="0"/>
                </a:lnTo>
                <a:lnTo>
                  <a:pt x="501668" y="116601"/>
                </a:lnTo>
                <a:close/>
              </a:path>
            </a:pathLst>
          </a:custGeom>
          <a:solidFill>
            <a:srgbClr val="F57B8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1817390" y="1248762"/>
            <a:ext cx="6035675" cy="4601210"/>
          </a:xfrm>
          <a:custGeom>
            <a:avLst/>
            <a:gdLst/>
            <a:ahLst/>
            <a:cxnLst/>
            <a:rect l="l" t="t" r="r" b="b"/>
            <a:pathLst>
              <a:path w="6035675" h="4601210">
                <a:moveTo>
                  <a:pt x="2453313" y="4600935"/>
                </a:moveTo>
                <a:lnTo>
                  <a:pt x="185409" y="4600935"/>
                </a:lnTo>
                <a:lnTo>
                  <a:pt x="136131" y="4594323"/>
                </a:lnTo>
                <a:lnTo>
                  <a:pt x="91844" y="4575662"/>
                </a:lnTo>
                <a:lnTo>
                  <a:pt x="54317" y="4546716"/>
                </a:lnTo>
                <a:lnTo>
                  <a:pt x="25321" y="4509251"/>
                </a:lnTo>
                <a:lnTo>
                  <a:pt x="6625" y="4465029"/>
                </a:lnTo>
                <a:lnTo>
                  <a:pt x="0" y="4415816"/>
                </a:lnTo>
                <a:lnTo>
                  <a:pt x="0" y="3732971"/>
                </a:lnTo>
                <a:lnTo>
                  <a:pt x="44803" y="3755922"/>
                </a:lnTo>
                <a:lnTo>
                  <a:pt x="90138" y="3778391"/>
                </a:lnTo>
                <a:lnTo>
                  <a:pt x="135988" y="3800372"/>
                </a:lnTo>
                <a:lnTo>
                  <a:pt x="182333" y="3821858"/>
                </a:lnTo>
                <a:lnTo>
                  <a:pt x="182333" y="4362390"/>
                </a:lnTo>
                <a:lnTo>
                  <a:pt x="3707116" y="4362390"/>
                </a:lnTo>
                <a:lnTo>
                  <a:pt x="3660347" y="4377156"/>
                </a:lnTo>
                <a:lnTo>
                  <a:pt x="3613261" y="4391512"/>
                </a:lnTo>
                <a:lnTo>
                  <a:pt x="3565862" y="4405455"/>
                </a:lnTo>
                <a:lnTo>
                  <a:pt x="3518154" y="4418982"/>
                </a:lnTo>
                <a:lnTo>
                  <a:pt x="3470143" y="4432089"/>
                </a:lnTo>
                <a:lnTo>
                  <a:pt x="3421833" y="4444773"/>
                </a:lnTo>
                <a:lnTo>
                  <a:pt x="3373228" y="4457030"/>
                </a:lnTo>
                <a:lnTo>
                  <a:pt x="3324334" y="4468857"/>
                </a:lnTo>
                <a:lnTo>
                  <a:pt x="3275155" y="4480252"/>
                </a:lnTo>
                <a:lnTo>
                  <a:pt x="3225695" y="4491210"/>
                </a:lnTo>
                <a:lnTo>
                  <a:pt x="3175960" y="4501728"/>
                </a:lnTo>
                <a:lnTo>
                  <a:pt x="3075680" y="4521431"/>
                </a:lnTo>
                <a:lnTo>
                  <a:pt x="2974354" y="4539335"/>
                </a:lnTo>
                <a:lnTo>
                  <a:pt x="2872017" y="4555414"/>
                </a:lnTo>
                <a:lnTo>
                  <a:pt x="2768707" y="4569639"/>
                </a:lnTo>
                <a:lnTo>
                  <a:pt x="2664462" y="4581986"/>
                </a:lnTo>
                <a:lnTo>
                  <a:pt x="2559318" y="4592427"/>
                </a:lnTo>
                <a:lnTo>
                  <a:pt x="2453313" y="4600935"/>
                </a:lnTo>
                <a:close/>
              </a:path>
              <a:path w="6035675" h="4601210">
                <a:moveTo>
                  <a:pt x="5939249" y="2432795"/>
                </a:moveTo>
                <a:lnTo>
                  <a:pt x="5939249" y="1207415"/>
                </a:lnTo>
                <a:lnTo>
                  <a:pt x="5954356" y="1256878"/>
                </a:lnTo>
                <a:lnTo>
                  <a:pt x="5968212" y="1306659"/>
                </a:lnTo>
                <a:lnTo>
                  <a:pt x="5980805" y="1356748"/>
                </a:lnTo>
                <a:lnTo>
                  <a:pt x="5992122" y="1407138"/>
                </a:lnTo>
                <a:lnTo>
                  <a:pt x="6002152" y="1457819"/>
                </a:lnTo>
                <a:lnTo>
                  <a:pt x="6010883" y="1508785"/>
                </a:lnTo>
                <a:lnTo>
                  <a:pt x="6018304" y="1560026"/>
                </a:lnTo>
                <a:lnTo>
                  <a:pt x="6024402" y="1611535"/>
                </a:lnTo>
                <a:lnTo>
                  <a:pt x="6029165" y="1663302"/>
                </a:lnTo>
                <a:lnTo>
                  <a:pt x="6032582" y="1715319"/>
                </a:lnTo>
                <a:lnTo>
                  <a:pt x="6034641" y="1767579"/>
                </a:lnTo>
                <a:lnTo>
                  <a:pt x="6035330" y="1820072"/>
                </a:lnTo>
                <a:lnTo>
                  <a:pt x="6034640" y="1872582"/>
                </a:lnTo>
                <a:lnTo>
                  <a:pt x="6032578" y="1924858"/>
                </a:lnTo>
                <a:lnTo>
                  <a:pt x="6029156" y="1976890"/>
                </a:lnTo>
                <a:lnTo>
                  <a:pt x="6024387" y="2028671"/>
                </a:lnTo>
                <a:lnTo>
                  <a:pt x="6018284" y="2080191"/>
                </a:lnTo>
                <a:lnTo>
                  <a:pt x="6010858" y="2131442"/>
                </a:lnTo>
                <a:lnTo>
                  <a:pt x="6002124" y="2182415"/>
                </a:lnTo>
                <a:lnTo>
                  <a:pt x="5992092" y="2233100"/>
                </a:lnTo>
                <a:lnTo>
                  <a:pt x="5980777" y="2283490"/>
                </a:lnTo>
                <a:lnTo>
                  <a:pt x="5968189" y="2333575"/>
                </a:lnTo>
                <a:lnTo>
                  <a:pt x="5954342" y="2383346"/>
                </a:lnTo>
                <a:lnTo>
                  <a:pt x="5939249" y="2432795"/>
                </a:lnTo>
                <a:close/>
              </a:path>
              <a:path w="6035675" h="4601210">
                <a:moveTo>
                  <a:pt x="5335883" y="238544"/>
                </a:moveTo>
                <a:lnTo>
                  <a:pt x="4886768" y="238544"/>
                </a:lnTo>
                <a:lnTo>
                  <a:pt x="4847284" y="202855"/>
                </a:lnTo>
                <a:lnTo>
                  <a:pt x="4806896" y="167690"/>
                </a:lnTo>
                <a:lnTo>
                  <a:pt x="4765620" y="133056"/>
                </a:lnTo>
                <a:lnTo>
                  <a:pt x="4723468" y="98962"/>
                </a:lnTo>
                <a:lnTo>
                  <a:pt x="4680456" y="65416"/>
                </a:lnTo>
                <a:lnTo>
                  <a:pt x="4636597" y="32425"/>
                </a:lnTo>
                <a:lnTo>
                  <a:pt x="4591905" y="0"/>
                </a:lnTo>
                <a:lnTo>
                  <a:pt x="5073916" y="0"/>
                </a:lnTo>
                <a:lnTo>
                  <a:pt x="5113508" y="32818"/>
                </a:lnTo>
                <a:lnTo>
                  <a:pt x="5152390" y="66070"/>
                </a:lnTo>
                <a:lnTo>
                  <a:pt x="5190553" y="99747"/>
                </a:lnTo>
                <a:lnTo>
                  <a:pt x="5227990" y="133841"/>
                </a:lnTo>
                <a:lnTo>
                  <a:pt x="5264696" y="168344"/>
                </a:lnTo>
                <a:lnTo>
                  <a:pt x="5300663" y="203248"/>
                </a:lnTo>
                <a:lnTo>
                  <a:pt x="5335883" y="238544"/>
                </a:lnTo>
                <a:close/>
              </a:path>
            </a:pathLst>
          </a:custGeom>
          <a:solidFill>
            <a:srgbClr val="AA8A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1999724" y="1487307"/>
            <a:ext cx="5756910" cy="4124325"/>
          </a:xfrm>
          <a:custGeom>
            <a:avLst/>
            <a:gdLst/>
            <a:ahLst/>
            <a:cxnLst/>
            <a:rect l="l" t="t" r="r" b="b"/>
            <a:pathLst>
              <a:path w="5756909" h="4124325">
                <a:moveTo>
                  <a:pt x="3524782" y="4123845"/>
                </a:moveTo>
                <a:lnTo>
                  <a:pt x="0" y="4123845"/>
                </a:lnTo>
                <a:lnTo>
                  <a:pt x="0" y="3583313"/>
                </a:lnTo>
                <a:lnTo>
                  <a:pt x="47723" y="3604633"/>
                </a:lnTo>
                <a:lnTo>
                  <a:pt x="95947" y="3625452"/>
                </a:lnTo>
                <a:lnTo>
                  <a:pt x="95947" y="4055127"/>
                </a:lnTo>
                <a:lnTo>
                  <a:pt x="3723831" y="4055127"/>
                </a:lnTo>
                <a:lnTo>
                  <a:pt x="3674658" y="4073011"/>
                </a:lnTo>
                <a:lnTo>
                  <a:pt x="3625109" y="4090413"/>
                </a:lnTo>
                <a:lnTo>
                  <a:pt x="3575159" y="4107351"/>
                </a:lnTo>
                <a:lnTo>
                  <a:pt x="3524782" y="4123845"/>
                </a:lnTo>
                <a:close/>
              </a:path>
              <a:path w="5756909" h="4124325">
                <a:moveTo>
                  <a:pt x="5660968" y="2440943"/>
                </a:moveTo>
                <a:lnTo>
                  <a:pt x="5660968" y="722245"/>
                </a:lnTo>
                <a:lnTo>
                  <a:pt x="5682628" y="770846"/>
                </a:lnTo>
                <a:lnTo>
                  <a:pt x="5703070" y="819828"/>
                </a:lnTo>
                <a:lnTo>
                  <a:pt x="5722275" y="869172"/>
                </a:lnTo>
                <a:lnTo>
                  <a:pt x="5740229" y="918859"/>
                </a:lnTo>
                <a:lnTo>
                  <a:pt x="5756915" y="968871"/>
                </a:lnTo>
                <a:lnTo>
                  <a:pt x="5756915" y="2194251"/>
                </a:lnTo>
                <a:lnTo>
                  <a:pt x="5740229" y="2244294"/>
                </a:lnTo>
                <a:lnTo>
                  <a:pt x="5722275" y="2294001"/>
                </a:lnTo>
                <a:lnTo>
                  <a:pt x="5703070" y="2343356"/>
                </a:lnTo>
                <a:lnTo>
                  <a:pt x="5682628" y="2392342"/>
                </a:lnTo>
                <a:lnTo>
                  <a:pt x="5660968" y="2440943"/>
                </a:lnTo>
                <a:close/>
              </a:path>
              <a:path w="5756909" h="4124325">
                <a:moveTo>
                  <a:pt x="5218807" y="68785"/>
                </a:moveTo>
                <a:lnTo>
                  <a:pt x="4776379" y="68785"/>
                </a:lnTo>
                <a:lnTo>
                  <a:pt x="4758716" y="51416"/>
                </a:lnTo>
                <a:lnTo>
                  <a:pt x="4740833" y="34167"/>
                </a:lnTo>
                <a:lnTo>
                  <a:pt x="4722737" y="17030"/>
                </a:lnTo>
                <a:lnTo>
                  <a:pt x="4704435" y="0"/>
                </a:lnTo>
                <a:lnTo>
                  <a:pt x="5153549" y="0"/>
                </a:lnTo>
                <a:lnTo>
                  <a:pt x="5170121" y="17067"/>
                </a:lnTo>
                <a:lnTo>
                  <a:pt x="5186529" y="34217"/>
                </a:lnTo>
                <a:lnTo>
                  <a:pt x="5202762" y="51454"/>
                </a:lnTo>
                <a:lnTo>
                  <a:pt x="5218807" y="68785"/>
                </a:lnTo>
                <a:close/>
              </a:path>
            </a:pathLst>
          </a:custGeom>
          <a:solidFill>
            <a:srgbClr val="614E3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2095671" y="1556092"/>
            <a:ext cx="5565140" cy="3986529"/>
          </a:xfrm>
          <a:custGeom>
            <a:avLst/>
            <a:gdLst/>
            <a:ahLst/>
            <a:cxnLst/>
            <a:rect l="l" t="t" r="r" b="b"/>
            <a:pathLst>
              <a:path w="5565140" h="3986529">
                <a:moveTo>
                  <a:pt x="3627884" y="3986341"/>
                </a:moveTo>
                <a:lnTo>
                  <a:pt x="0" y="3986341"/>
                </a:lnTo>
                <a:lnTo>
                  <a:pt x="0" y="3556667"/>
                </a:lnTo>
                <a:lnTo>
                  <a:pt x="64726" y="3583413"/>
                </a:lnTo>
                <a:lnTo>
                  <a:pt x="86519" y="3592128"/>
                </a:lnTo>
                <a:lnTo>
                  <a:pt x="86519" y="3924368"/>
                </a:lnTo>
                <a:lnTo>
                  <a:pt x="3746230" y="3924368"/>
                </a:lnTo>
                <a:lnTo>
                  <a:pt x="3746230" y="3940729"/>
                </a:lnTo>
                <a:lnTo>
                  <a:pt x="3687383" y="3963861"/>
                </a:lnTo>
                <a:lnTo>
                  <a:pt x="3627884" y="3986341"/>
                </a:lnTo>
                <a:close/>
              </a:path>
              <a:path w="5565140" h="3986529">
                <a:moveTo>
                  <a:pt x="5478567" y="2540982"/>
                </a:moveTo>
                <a:lnTo>
                  <a:pt x="5478567" y="484635"/>
                </a:lnTo>
                <a:lnTo>
                  <a:pt x="5501572" y="526397"/>
                </a:lnTo>
                <a:lnTo>
                  <a:pt x="5523649" y="568447"/>
                </a:lnTo>
                <a:lnTo>
                  <a:pt x="5544798" y="610797"/>
                </a:lnTo>
                <a:lnTo>
                  <a:pt x="5565020" y="653460"/>
                </a:lnTo>
                <a:lnTo>
                  <a:pt x="5565020" y="2372157"/>
                </a:lnTo>
                <a:lnTo>
                  <a:pt x="5544798" y="2414830"/>
                </a:lnTo>
                <a:lnTo>
                  <a:pt x="5523649" y="2457196"/>
                </a:lnTo>
                <a:lnTo>
                  <a:pt x="5501572" y="2499249"/>
                </a:lnTo>
                <a:lnTo>
                  <a:pt x="5478567" y="2540982"/>
                </a:lnTo>
                <a:close/>
              </a:path>
              <a:path w="5565140" h="3986529">
                <a:moveTo>
                  <a:pt x="5178288" y="61906"/>
                </a:moveTo>
                <a:lnTo>
                  <a:pt x="4741008" y="61906"/>
                </a:lnTo>
                <a:lnTo>
                  <a:pt x="4726127" y="46279"/>
                </a:lnTo>
                <a:lnTo>
                  <a:pt x="4711071" y="30753"/>
                </a:lnTo>
                <a:lnTo>
                  <a:pt x="4695839" y="15326"/>
                </a:lnTo>
                <a:lnTo>
                  <a:pt x="4680431" y="0"/>
                </a:lnTo>
                <a:lnTo>
                  <a:pt x="5122859" y="0"/>
                </a:lnTo>
                <a:lnTo>
                  <a:pt x="5136927" y="15364"/>
                </a:lnTo>
                <a:lnTo>
                  <a:pt x="5150850" y="30803"/>
                </a:lnTo>
                <a:lnTo>
                  <a:pt x="5164635" y="46317"/>
                </a:lnTo>
                <a:lnTo>
                  <a:pt x="5178288" y="61906"/>
                </a:lnTo>
                <a:close/>
              </a:path>
            </a:pathLst>
          </a:custGeom>
          <a:solidFill>
            <a:srgbClr val="16482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2182191" y="1617999"/>
            <a:ext cx="5392420" cy="3862704"/>
          </a:xfrm>
          <a:custGeom>
            <a:avLst/>
            <a:gdLst/>
            <a:ahLst/>
            <a:cxnLst/>
            <a:rect l="l" t="t" r="r" b="b"/>
            <a:pathLst>
              <a:path w="5392420" h="3862704">
                <a:moveTo>
                  <a:pt x="3659711" y="3862461"/>
                </a:moveTo>
                <a:lnTo>
                  <a:pt x="0" y="3862461"/>
                </a:lnTo>
                <a:lnTo>
                  <a:pt x="0" y="3530221"/>
                </a:lnTo>
                <a:lnTo>
                  <a:pt x="43880" y="3547358"/>
                </a:lnTo>
                <a:lnTo>
                  <a:pt x="88141" y="3564065"/>
                </a:lnTo>
                <a:lnTo>
                  <a:pt x="132778" y="3580340"/>
                </a:lnTo>
                <a:lnTo>
                  <a:pt x="177784" y="3596176"/>
                </a:lnTo>
                <a:lnTo>
                  <a:pt x="223155" y="3611572"/>
                </a:lnTo>
                <a:lnTo>
                  <a:pt x="268884" y="3626522"/>
                </a:lnTo>
                <a:lnTo>
                  <a:pt x="314965" y="3641023"/>
                </a:lnTo>
                <a:lnTo>
                  <a:pt x="361393" y="3655070"/>
                </a:lnTo>
                <a:lnTo>
                  <a:pt x="408163" y="3668660"/>
                </a:lnTo>
                <a:lnTo>
                  <a:pt x="455268" y="3681788"/>
                </a:lnTo>
                <a:lnTo>
                  <a:pt x="502703" y="3694451"/>
                </a:lnTo>
                <a:lnTo>
                  <a:pt x="550463" y="3706644"/>
                </a:lnTo>
                <a:lnTo>
                  <a:pt x="598540" y="3718364"/>
                </a:lnTo>
                <a:lnTo>
                  <a:pt x="646931" y="3729606"/>
                </a:lnTo>
                <a:lnTo>
                  <a:pt x="695628" y="3740367"/>
                </a:lnTo>
                <a:lnTo>
                  <a:pt x="744628" y="3750642"/>
                </a:lnTo>
                <a:lnTo>
                  <a:pt x="793922" y="3760427"/>
                </a:lnTo>
                <a:lnTo>
                  <a:pt x="843507" y="3769719"/>
                </a:lnTo>
                <a:lnTo>
                  <a:pt x="893377" y="3778513"/>
                </a:lnTo>
                <a:lnTo>
                  <a:pt x="943524" y="3786805"/>
                </a:lnTo>
                <a:lnTo>
                  <a:pt x="993945" y="3794591"/>
                </a:lnTo>
                <a:lnTo>
                  <a:pt x="1044634" y="3801867"/>
                </a:lnTo>
                <a:lnTo>
                  <a:pt x="1095583" y="3808630"/>
                </a:lnTo>
                <a:lnTo>
                  <a:pt x="1146789" y="3814875"/>
                </a:lnTo>
                <a:lnTo>
                  <a:pt x="1198245" y="3820598"/>
                </a:lnTo>
                <a:lnTo>
                  <a:pt x="1249946" y="3825795"/>
                </a:lnTo>
                <a:lnTo>
                  <a:pt x="1301885" y="3830462"/>
                </a:lnTo>
                <a:lnTo>
                  <a:pt x="1354057" y="3834595"/>
                </a:lnTo>
                <a:lnTo>
                  <a:pt x="1406457" y="3838190"/>
                </a:lnTo>
                <a:lnTo>
                  <a:pt x="1459079" y="3841243"/>
                </a:lnTo>
                <a:lnTo>
                  <a:pt x="1511917" y="3843750"/>
                </a:lnTo>
                <a:lnTo>
                  <a:pt x="1564965" y="3845707"/>
                </a:lnTo>
                <a:lnTo>
                  <a:pt x="1618218" y="3847110"/>
                </a:lnTo>
                <a:lnTo>
                  <a:pt x="1671670" y="3847954"/>
                </a:lnTo>
                <a:lnTo>
                  <a:pt x="1725316" y="3848237"/>
                </a:lnTo>
                <a:lnTo>
                  <a:pt x="1781796" y="3847924"/>
                </a:lnTo>
                <a:lnTo>
                  <a:pt x="1838061" y="3846989"/>
                </a:lnTo>
                <a:lnTo>
                  <a:pt x="1894105" y="3845436"/>
                </a:lnTo>
                <a:lnTo>
                  <a:pt x="1949921" y="3843269"/>
                </a:lnTo>
                <a:lnTo>
                  <a:pt x="2005502" y="3840495"/>
                </a:lnTo>
                <a:lnTo>
                  <a:pt x="2060842" y="3837116"/>
                </a:lnTo>
                <a:lnTo>
                  <a:pt x="2115935" y="3833139"/>
                </a:lnTo>
                <a:lnTo>
                  <a:pt x="2170773" y="3828567"/>
                </a:lnTo>
                <a:lnTo>
                  <a:pt x="2225350" y="3823405"/>
                </a:lnTo>
                <a:lnTo>
                  <a:pt x="2279659" y="3817659"/>
                </a:lnTo>
                <a:lnTo>
                  <a:pt x="2333694" y="3811331"/>
                </a:lnTo>
                <a:lnTo>
                  <a:pt x="2387447" y="3804428"/>
                </a:lnTo>
                <a:lnTo>
                  <a:pt x="2440914" y="3796954"/>
                </a:lnTo>
                <a:lnTo>
                  <a:pt x="2494086" y="3788913"/>
                </a:lnTo>
                <a:lnTo>
                  <a:pt x="2546957" y="3780311"/>
                </a:lnTo>
                <a:lnTo>
                  <a:pt x="2599521" y="3771151"/>
                </a:lnTo>
                <a:lnTo>
                  <a:pt x="2651771" y="3761439"/>
                </a:lnTo>
                <a:lnTo>
                  <a:pt x="2703699" y="3751180"/>
                </a:lnTo>
                <a:lnTo>
                  <a:pt x="2755301" y="3740377"/>
                </a:lnTo>
                <a:lnTo>
                  <a:pt x="2806569" y="3729035"/>
                </a:lnTo>
                <a:lnTo>
                  <a:pt x="2857496" y="3717160"/>
                </a:lnTo>
                <a:lnTo>
                  <a:pt x="2908076" y="3704756"/>
                </a:lnTo>
                <a:lnTo>
                  <a:pt x="2958301" y="3691827"/>
                </a:lnTo>
                <a:lnTo>
                  <a:pt x="3008167" y="3678379"/>
                </a:lnTo>
                <a:lnTo>
                  <a:pt x="3057665" y="3664415"/>
                </a:lnTo>
                <a:lnTo>
                  <a:pt x="3106790" y="3649941"/>
                </a:lnTo>
                <a:lnTo>
                  <a:pt x="3155534" y="3634961"/>
                </a:lnTo>
                <a:lnTo>
                  <a:pt x="3203891" y="3619480"/>
                </a:lnTo>
                <a:lnTo>
                  <a:pt x="3251855" y="3603503"/>
                </a:lnTo>
                <a:lnTo>
                  <a:pt x="3299418" y="3587034"/>
                </a:lnTo>
                <a:lnTo>
                  <a:pt x="3346575" y="3570077"/>
                </a:lnTo>
                <a:lnTo>
                  <a:pt x="3393318" y="3552638"/>
                </a:lnTo>
                <a:lnTo>
                  <a:pt x="3439640" y="3534722"/>
                </a:lnTo>
                <a:lnTo>
                  <a:pt x="3485537" y="3516332"/>
                </a:lnTo>
                <a:lnTo>
                  <a:pt x="3530999" y="3497474"/>
                </a:lnTo>
                <a:lnTo>
                  <a:pt x="3576022" y="3478152"/>
                </a:lnTo>
                <a:lnTo>
                  <a:pt x="3620598" y="3458371"/>
                </a:lnTo>
                <a:lnTo>
                  <a:pt x="3664721" y="3438135"/>
                </a:lnTo>
                <a:lnTo>
                  <a:pt x="3708383" y="3417450"/>
                </a:lnTo>
                <a:lnTo>
                  <a:pt x="3751580" y="3396320"/>
                </a:lnTo>
                <a:lnTo>
                  <a:pt x="3794303" y="3374749"/>
                </a:lnTo>
                <a:lnTo>
                  <a:pt x="3836546" y="3352742"/>
                </a:lnTo>
                <a:lnTo>
                  <a:pt x="3878303" y="3330304"/>
                </a:lnTo>
                <a:lnTo>
                  <a:pt x="3919567" y="3307440"/>
                </a:lnTo>
                <a:lnTo>
                  <a:pt x="3960332" y="3284154"/>
                </a:lnTo>
                <a:lnTo>
                  <a:pt x="4000590" y="3260451"/>
                </a:lnTo>
                <a:lnTo>
                  <a:pt x="4040335" y="3236335"/>
                </a:lnTo>
                <a:lnTo>
                  <a:pt x="4079560" y="3211811"/>
                </a:lnTo>
                <a:lnTo>
                  <a:pt x="4118259" y="3186885"/>
                </a:lnTo>
                <a:lnTo>
                  <a:pt x="4156426" y="3161560"/>
                </a:lnTo>
                <a:lnTo>
                  <a:pt x="4194053" y="3135841"/>
                </a:lnTo>
                <a:lnTo>
                  <a:pt x="4231134" y="3109733"/>
                </a:lnTo>
                <a:lnTo>
                  <a:pt x="4267663" y="3083241"/>
                </a:lnTo>
                <a:lnTo>
                  <a:pt x="4303632" y="3056369"/>
                </a:lnTo>
                <a:lnTo>
                  <a:pt x="4339035" y="3029121"/>
                </a:lnTo>
                <a:lnTo>
                  <a:pt x="4373865" y="3001503"/>
                </a:lnTo>
                <a:lnTo>
                  <a:pt x="4408117" y="2973520"/>
                </a:lnTo>
                <a:lnTo>
                  <a:pt x="4441782" y="2945175"/>
                </a:lnTo>
                <a:lnTo>
                  <a:pt x="4474855" y="2916474"/>
                </a:lnTo>
                <a:lnTo>
                  <a:pt x="4507329" y="2887421"/>
                </a:lnTo>
                <a:lnTo>
                  <a:pt x="4539198" y="2858021"/>
                </a:lnTo>
                <a:lnTo>
                  <a:pt x="4570454" y="2828278"/>
                </a:lnTo>
                <a:lnTo>
                  <a:pt x="4601091" y="2798198"/>
                </a:lnTo>
                <a:lnTo>
                  <a:pt x="4631102" y="2767785"/>
                </a:lnTo>
                <a:lnTo>
                  <a:pt x="4660482" y="2737043"/>
                </a:lnTo>
                <a:lnTo>
                  <a:pt x="4689222" y="2705977"/>
                </a:lnTo>
                <a:lnTo>
                  <a:pt x="4717317" y="2674592"/>
                </a:lnTo>
                <a:lnTo>
                  <a:pt x="4744760" y="2642893"/>
                </a:lnTo>
                <a:lnTo>
                  <a:pt x="4771544" y="2610884"/>
                </a:lnTo>
                <a:lnTo>
                  <a:pt x="4797663" y="2578570"/>
                </a:lnTo>
                <a:lnTo>
                  <a:pt x="4823109" y="2545955"/>
                </a:lnTo>
                <a:lnTo>
                  <a:pt x="4847878" y="2513044"/>
                </a:lnTo>
                <a:lnTo>
                  <a:pt x="4871961" y="2479843"/>
                </a:lnTo>
                <a:lnTo>
                  <a:pt x="4895352" y="2446355"/>
                </a:lnTo>
                <a:lnTo>
                  <a:pt x="4918044" y="2412585"/>
                </a:lnTo>
                <a:lnTo>
                  <a:pt x="4940032" y="2378538"/>
                </a:lnTo>
                <a:lnTo>
                  <a:pt x="4961308" y="2344218"/>
                </a:lnTo>
                <a:lnTo>
                  <a:pt x="4981865" y="2309631"/>
                </a:lnTo>
                <a:lnTo>
                  <a:pt x="5001697" y="2274781"/>
                </a:lnTo>
                <a:lnTo>
                  <a:pt x="5020798" y="2239672"/>
                </a:lnTo>
                <a:lnTo>
                  <a:pt x="5039161" y="2204309"/>
                </a:lnTo>
                <a:lnTo>
                  <a:pt x="5056778" y="2168697"/>
                </a:lnTo>
                <a:lnTo>
                  <a:pt x="5073644" y="2132841"/>
                </a:lnTo>
                <a:lnTo>
                  <a:pt x="5089752" y="2096745"/>
                </a:lnTo>
                <a:lnTo>
                  <a:pt x="5105096" y="2060414"/>
                </a:lnTo>
                <a:lnTo>
                  <a:pt x="5119668" y="2023852"/>
                </a:lnTo>
                <a:lnTo>
                  <a:pt x="5133461" y="1987065"/>
                </a:lnTo>
                <a:lnTo>
                  <a:pt x="5146471" y="1950056"/>
                </a:lnTo>
                <a:lnTo>
                  <a:pt x="5158688" y="1912831"/>
                </a:lnTo>
                <a:lnTo>
                  <a:pt x="5170108" y="1875394"/>
                </a:lnTo>
                <a:lnTo>
                  <a:pt x="5180724" y="1837750"/>
                </a:lnTo>
                <a:lnTo>
                  <a:pt x="5190528" y="1799904"/>
                </a:lnTo>
                <a:lnTo>
                  <a:pt x="5199515" y="1761860"/>
                </a:lnTo>
                <a:lnTo>
                  <a:pt x="5207677" y="1723622"/>
                </a:lnTo>
                <a:lnTo>
                  <a:pt x="5215008" y="1685197"/>
                </a:lnTo>
                <a:lnTo>
                  <a:pt x="5221502" y="1646587"/>
                </a:lnTo>
                <a:lnTo>
                  <a:pt x="5227151" y="1607798"/>
                </a:lnTo>
                <a:lnTo>
                  <a:pt x="5231949" y="1568835"/>
                </a:lnTo>
                <a:lnTo>
                  <a:pt x="5235890" y="1529702"/>
                </a:lnTo>
                <a:lnTo>
                  <a:pt x="5238966" y="1490404"/>
                </a:lnTo>
                <a:lnTo>
                  <a:pt x="5241172" y="1450945"/>
                </a:lnTo>
                <a:lnTo>
                  <a:pt x="5242500" y="1411331"/>
                </a:lnTo>
                <a:lnTo>
                  <a:pt x="5242944" y="1371565"/>
                </a:lnTo>
                <a:lnTo>
                  <a:pt x="5242270" y="1322587"/>
                </a:lnTo>
                <a:lnTo>
                  <a:pt x="5240255" y="1273840"/>
                </a:lnTo>
                <a:lnTo>
                  <a:pt x="5236912" y="1225333"/>
                </a:lnTo>
                <a:lnTo>
                  <a:pt x="5232253" y="1177075"/>
                </a:lnTo>
                <a:lnTo>
                  <a:pt x="5226291" y="1129074"/>
                </a:lnTo>
                <a:lnTo>
                  <a:pt x="5219038" y="1081340"/>
                </a:lnTo>
                <a:lnTo>
                  <a:pt x="5210506" y="1033880"/>
                </a:lnTo>
                <a:lnTo>
                  <a:pt x="5200709" y="986705"/>
                </a:lnTo>
                <a:lnTo>
                  <a:pt x="5189658" y="939821"/>
                </a:lnTo>
                <a:lnTo>
                  <a:pt x="5177365" y="893239"/>
                </a:lnTo>
                <a:lnTo>
                  <a:pt x="5163844" y="846967"/>
                </a:lnTo>
                <a:lnTo>
                  <a:pt x="5149106" y="801013"/>
                </a:lnTo>
                <a:lnTo>
                  <a:pt x="5133165" y="755386"/>
                </a:lnTo>
                <a:lnTo>
                  <a:pt x="5116031" y="710095"/>
                </a:lnTo>
                <a:lnTo>
                  <a:pt x="5097719" y="665149"/>
                </a:lnTo>
                <a:lnTo>
                  <a:pt x="5078240" y="620557"/>
                </a:lnTo>
                <a:lnTo>
                  <a:pt x="5057607" y="576326"/>
                </a:lnTo>
                <a:lnTo>
                  <a:pt x="5035831" y="532466"/>
                </a:lnTo>
                <a:lnTo>
                  <a:pt x="5012927" y="488986"/>
                </a:lnTo>
                <a:lnTo>
                  <a:pt x="4988905" y="445894"/>
                </a:lnTo>
                <a:lnTo>
                  <a:pt x="4963778" y="403199"/>
                </a:lnTo>
                <a:lnTo>
                  <a:pt x="4937559" y="360910"/>
                </a:lnTo>
                <a:lnTo>
                  <a:pt x="4910261" y="319035"/>
                </a:lnTo>
                <a:lnTo>
                  <a:pt x="4881895" y="277583"/>
                </a:lnTo>
                <a:lnTo>
                  <a:pt x="4852474" y="236563"/>
                </a:lnTo>
                <a:lnTo>
                  <a:pt x="4822010" y="195984"/>
                </a:lnTo>
                <a:lnTo>
                  <a:pt x="4790517" y="155853"/>
                </a:lnTo>
                <a:lnTo>
                  <a:pt x="4758005" y="116181"/>
                </a:lnTo>
                <a:lnTo>
                  <a:pt x="4724489" y="76976"/>
                </a:lnTo>
                <a:lnTo>
                  <a:pt x="4689979" y="38245"/>
                </a:lnTo>
                <a:lnTo>
                  <a:pt x="4654489" y="0"/>
                </a:lnTo>
                <a:lnTo>
                  <a:pt x="5091769" y="0"/>
                </a:lnTo>
                <a:lnTo>
                  <a:pt x="5126182" y="40392"/>
                </a:lnTo>
                <a:lnTo>
                  <a:pt x="5159649" y="81224"/>
                </a:lnTo>
                <a:lnTo>
                  <a:pt x="5192160" y="122489"/>
                </a:lnTo>
                <a:lnTo>
                  <a:pt x="5223704" y="164177"/>
                </a:lnTo>
                <a:lnTo>
                  <a:pt x="5254269" y="206280"/>
                </a:lnTo>
                <a:lnTo>
                  <a:pt x="5283846" y="248790"/>
                </a:lnTo>
                <a:lnTo>
                  <a:pt x="5312423" y="291698"/>
                </a:lnTo>
                <a:lnTo>
                  <a:pt x="5339990" y="334996"/>
                </a:lnTo>
                <a:lnTo>
                  <a:pt x="5366535" y="378676"/>
                </a:lnTo>
                <a:lnTo>
                  <a:pt x="5392048" y="422729"/>
                </a:lnTo>
                <a:lnTo>
                  <a:pt x="5392048" y="2479075"/>
                </a:lnTo>
                <a:lnTo>
                  <a:pt x="5368765" y="2519377"/>
                </a:lnTo>
                <a:lnTo>
                  <a:pt x="5344617" y="2559365"/>
                </a:lnTo>
                <a:lnTo>
                  <a:pt x="5319612" y="2599033"/>
                </a:lnTo>
                <a:lnTo>
                  <a:pt x="5293758" y="2638377"/>
                </a:lnTo>
                <a:lnTo>
                  <a:pt x="5267064" y="2677389"/>
                </a:lnTo>
                <a:lnTo>
                  <a:pt x="5239538" y="2716064"/>
                </a:lnTo>
                <a:lnTo>
                  <a:pt x="5211187" y="2754397"/>
                </a:lnTo>
                <a:lnTo>
                  <a:pt x="5182021" y="2792382"/>
                </a:lnTo>
                <a:lnTo>
                  <a:pt x="5152047" y="2830013"/>
                </a:lnTo>
                <a:lnTo>
                  <a:pt x="5121273" y="2867285"/>
                </a:lnTo>
                <a:lnTo>
                  <a:pt x="5089708" y="2904191"/>
                </a:lnTo>
                <a:lnTo>
                  <a:pt x="5057360" y="2940726"/>
                </a:lnTo>
                <a:lnTo>
                  <a:pt x="5024238" y="2976885"/>
                </a:lnTo>
                <a:lnTo>
                  <a:pt x="4990348" y="3012661"/>
                </a:lnTo>
                <a:lnTo>
                  <a:pt x="4955700" y="3048048"/>
                </a:lnTo>
                <a:lnTo>
                  <a:pt x="4920301" y="3083042"/>
                </a:lnTo>
                <a:lnTo>
                  <a:pt x="4884161" y="3117637"/>
                </a:lnTo>
                <a:lnTo>
                  <a:pt x="4847286" y="3151826"/>
                </a:lnTo>
                <a:lnTo>
                  <a:pt x="4809686" y="3185604"/>
                </a:lnTo>
                <a:lnTo>
                  <a:pt x="4771369" y="3218965"/>
                </a:lnTo>
                <a:lnTo>
                  <a:pt x="4732342" y="3251904"/>
                </a:lnTo>
                <a:lnTo>
                  <a:pt x="4692614" y="3284415"/>
                </a:lnTo>
                <a:lnTo>
                  <a:pt x="4652193" y="3316492"/>
                </a:lnTo>
                <a:lnTo>
                  <a:pt x="4611087" y="3348129"/>
                </a:lnTo>
                <a:lnTo>
                  <a:pt x="4569305" y="3379321"/>
                </a:lnTo>
                <a:lnTo>
                  <a:pt x="4526855" y="3410062"/>
                </a:lnTo>
                <a:lnTo>
                  <a:pt x="4483744" y="3440346"/>
                </a:lnTo>
                <a:lnTo>
                  <a:pt x="4439982" y="3470168"/>
                </a:lnTo>
                <a:lnTo>
                  <a:pt x="4395576" y="3499521"/>
                </a:lnTo>
                <a:lnTo>
                  <a:pt x="4350534" y="3528401"/>
                </a:lnTo>
                <a:lnTo>
                  <a:pt x="4304866" y="3556801"/>
                </a:lnTo>
                <a:lnTo>
                  <a:pt x="4294636" y="3556801"/>
                </a:lnTo>
                <a:lnTo>
                  <a:pt x="4294636" y="3563011"/>
                </a:lnTo>
                <a:lnTo>
                  <a:pt x="4233839" y="3599214"/>
                </a:lnTo>
                <a:lnTo>
                  <a:pt x="4213331" y="3611094"/>
                </a:lnTo>
                <a:lnTo>
                  <a:pt x="4292630" y="3531958"/>
                </a:lnTo>
                <a:lnTo>
                  <a:pt x="4305455" y="3512667"/>
                </a:lnTo>
                <a:lnTo>
                  <a:pt x="4309730" y="3490728"/>
                </a:lnTo>
                <a:lnTo>
                  <a:pt x="4305455" y="3468802"/>
                </a:lnTo>
                <a:lnTo>
                  <a:pt x="4292630" y="3449549"/>
                </a:lnTo>
                <a:lnTo>
                  <a:pt x="4283456" y="3442060"/>
                </a:lnTo>
                <a:lnTo>
                  <a:pt x="4273298" y="3436719"/>
                </a:lnTo>
                <a:lnTo>
                  <a:pt x="4262476" y="3433518"/>
                </a:lnTo>
                <a:lnTo>
                  <a:pt x="4251309" y="3432453"/>
                </a:lnTo>
                <a:lnTo>
                  <a:pt x="4240180" y="3433518"/>
                </a:lnTo>
                <a:lnTo>
                  <a:pt x="4229378" y="3436719"/>
                </a:lnTo>
                <a:lnTo>
                  <a:pt x="4219227" y="3442060"/>
                </a:lnTo>
                <a:lnTo>
                  <a:pt x="4210055" y="3449549"/>
                </a:lnTo>
                <a:lnTo>
                  <a:pt x="3937056" y="3722152"/>
                </a:lnTo>
                <a:lnTo>
                  <a:pt x="3728245" y="3722152"/>
                </a:lnTo>
                <a:lnTo>
                  <a:pt x="3705528" y="3726735"/>
                </a:lnTo>
                <a:lnTo>
                  <a:pt x="3686974" y="3739232"/>
                </a:lnTo>
                <a:lnTo>
                  <a:pt x="3674462" y="3757764"/>
                </a:lnTo>
                <a:lnTo>
                  <a:pt x="3669874" y="3780453"/>
                </a:lnTo>
                <a:lnTo>
                  <a:pt x="3674462" y="3803142"/>
                </a:lnTo>
                <a:lnTo>
                  <a:pt x="3686974" y="3821674"/>
                </a:lnTo>
                <a:lnTo>
                  <a:pt x="3705528" y="3834171"/>
                </a:lnTo>
                <a:lnTo>
                  <a:pt x="3728245" y="3838754"/>
                </a:lnTo>
                <a:lnTo>
                  <a:pt x="3756461" y="3838754"/>
                </a:lnTo>
                <a:lnTo>
                  <a:pt x="3734195" y="3848237"/>
                </a:lnTo>
                <a:lnTo>
                  <a:pt x="3659711" y="3848237"/>
                </a:lnTo>
                <a:lnTo>
                  <a:pt x="3659711" y="3862461"/>
                </a:lnTo>
                <a:close/>
              </a:path>
            </a:pathLst>
          </a:custGeom>
          <a:solidFill>
            <a:srgbClr val="1B5B3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5841902" y="5466236"/>
            <a:ext cx="74930" cy="31115"/>
          </a:xfrm>
          <a:custGeom>
            <a:avLst/>
            <a:gdLst/>
            <a:ahLst/>
            <a:cxnLst/>
            <a:rect l="l" t="t" r="r" b="b"/>
            <a:pathLst>
              <a:path w="74929" h="31114">
                <a:moveTo>
                  <a:pt x="0" y="30586"/>
                </a:moveTo>
                <a:lnTo>
                  <a:pt x="0" y="0"/>
                </a:lnTo>
                <a:lnTo>
                  <a:pt x="74484" y="0"/>
                </a:lnTo>
                <a:lnTo>
                  <a:pt x="37392" y="15443"/>
                </a:lnTo>
                <a:lnTo>
                  <a:pt x="0" y="30586"/>
                </a:lnTo>
                <a:close/>
              </a:path>
            </a:pathLst>
          </a:custGeom>
          <a:solidFill>
            <a:srgbClr val="4032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6476827" y="5174800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0" y="6210"/>
                </a:moveTo>
                <a:lnTo>
                  <a:pt x="0" y="0"/>
                </a:lnTo>
                <a:lnTo>
                  <a:pt x="10230" y="0"/>
                </a:lnTo>
                <a:lnTo>
                  <a:pt x="6753" y="2070"/>
                </a:lnTo>
                <a:lnTo>
                  <a:pt x="3410" y="4140"/>
                </a:lnTo>
                <a:lnTo>
                  <a:pt x="0" y="6210"/>
                </a:lnTo>
                <a:close/>
              </a:path>
            </a:pathLst>
          </a:custGeom>
          <a:solidFill>
            <a:srgbClr val="DED99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6119247" y="5050452"/>
            <a:ext cx="372745" cy="290195"/>
          </a:xfrm>
          <a:custGeom>
            <a:avLst/>
            <a:gdLst/>
            <a:ahLst/>
            <a:cxnLst/>
            <a:rect l="l" t="t" r="r" b="b"/>
            <a:pathLst>
              <a:path w="372745" h="290195">
                <a:moveTo>
                  <a:pt x="70339" y="289699"/>
                </a:moveTo>
                <a:lnTo>
                  <a:pt x="0" y="289699"/>
                </a:lnTo>
                <a:lnTo>
                  <a:pt x="272999" y="17096"/>
                </a:lnTo>
                <a:lnTo>
                  <a:pt x="282171" y="9607"/>
                </a:lnTo>
                <a:lnTo>
                  <a:pt x="292322" y="4265"/>
                </a:lnTo>
                <a:lnTo>
                  <a:pt x="303124" y="1065"/>
                </a:lnTo>
                <a:lnTo>
                  <a:pt x="314252" y="0"/>
                </a:lnTo>
                <a:lnTo>
                  <a:pt x="325420" y="1065"/>
                </a:lnTo>
                <a:lnTo>
                  <a:pt x="368399" y="36349"/>
                </a:lnTo>
                <a:lnTo>
                  <a:pt x="372674" y="58275"/>
                </a:lnTo>
                <a:lnTo>
                  <a:pt x="368399" y="80214"/>
                </a:lnTo>
                <a:lnTo>
                  <a:pt x="276275" y="178641"/>
                </a:lnTo>
                <a:lnTo>
                  <a:pt x="235948" y="201603"/>
                </a:lnTo>
                <a:lnTo>
                  <a:pt x="195197" y="224176"/>
                </a:lnTo>
                <a:lnTo>
                  <a:pt x="154016" y="246375"/>
                </a:lnTo>
                <a:lnTo>
                  <a:pt x="112399" y="268212"/>
                </a:lnTo>
                <a:lnTo>
                  <a:pt x="70339" y="289699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5852065" y="5340152"/>
            <a:ext cx="337820" cy="116839"/>
          </a:xfrm>
          <a:custGeom>
            <a:avLst/>
            <a:gdLst/>
            <a:ahLst/>
            <a:cxnLst/>
            <a:rect l="l" t="t" r="r" b="b"/>
            <a:pathLst>
              <a:path w="337820" h="116839">
                <a:moveTo>
                  <a:pt x="86586" y="116601"/>
                </a:moveTo>
                <a:lnTo>
                  <a:pt x="58370" y="116601"/>
                </a:lnTo>
                <a:lnTo>
                  <a:pt x="35654" y="112018"/>
                </a:lnTo>
                <a:lnTo>
                  <a:pt x="17100" y="99521"/>
                </a:lnTo>
                <a:lnTo>
                  <a:pt x="4588" y="80989"/>
                </a:lnTo>
                <a:lnTo>
                  <a:pt x="0" y="58300"/>
                </a:lnTo>
                <a:lnTo>
                  <a:pt x="4588" y="35611"/>
                </a:lnTo>
                <a:lnTo>
                  <a:pt x="17100" y="17079"/>
                </a:lnTo>
                <a:lnTo>
                  <a:pt x="35654" y="4582"/>
                </a:lnTo>
                <a:lnTo>
                  <a:pt x="58370" y="0"/>
                </a:lnTo>
                <a:lnTo>
                  <a:pt x="337521" y="0"/>
                </a:lnTo>
                <a:lnTo>
                  <a:pt x="288393" y="24352"/>
                </a:lnTo>
                <a:lnTo>
                  <a:pt x="238736" y="48198"/>
                </a:lnTo>
                <a:lnTo>
                  <a:pt x="188549" y="71528"/>
                </a:lnTo>
                <a:lnTo>
                  <a:pt x="137832" y="94332"/>
                </a:lnTo>
                <a:lnTo>
                  <a:pt x="86586" y="116601"/>
                </a:lnTo>
                <a:close/>
              </a:path>
            </a:pathLst>
          </a:custGeom>
          <a:solidFill>
            <a:srgbClr val="D56A7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4270704" y="1248762"/>
            <a:ext cx="3668395" cy="4601210"/>
          </a:xfrm>
          <a:custGeom>
            <a:avLst/>
            <a:gdLst/>
            <a:ahLst/>
            <a:cxnLst/>
            <a:rect l="l" t="t" r="r" b="b"/>
            <a:pathLst>
              <a:path w="3668395" h="4601210">
                <a:moveTo>
                  <a:pt x="3482860" y="4600935"/>
                </a:moveTo>
                <a:lnTo>
                  <a:pt x="0" y="4600935"/>
                </a:lnTo>
                <a:lnTo>
                  <a:pt x="53107" y="4596924"/>
                </a:lnTo>
                <a:lnTo>
                  <a:pt x="106005" y="4592427"/>
                </a:lnTo>
                <a:lnTo>
                  <a:pt x="158687" y="4587446"/>
                </a:lnTo>
                <a:lnTo>
                  <a:pt x="211149" y="4581986"/>
                </a:lnTo>
                <a:lnTo>
                  <a:pt x="263386" y="4576049"/>
                </a:lnTo>
                <a:lnTo>
                  <a:pt x="315394" y="4569639"/>
                </a:lnTo>
                <a:lnTo>
                  <a:pt x="367168" y="4562760"/>
                </a:lnTo>
                <a:lnTo>
                  <a:pt x="418703" y="4555414"/>
                </a:lnTo>
                <a:lnTo>
                  <a:pt x="469996" y="4547604"/>
                </a:lnTo>
                <a:lnTo>
                  <a:pt x="521040" y="4539335"/>
                </a:lnTo>
                <a:lnTo>
                  <a:pt x="571832" y="4530610"/>
                </a:lnTo>
                <a:lnTo>
                  <a:pt x="622367" y="4521431"/>
                </a:lnTo>
                <a:lnTo>
                  <a:pt x="672640" y="4511803"/>
                </a:lnTo>
                <a:lnTo>
                  <a:pt x="722646" y="4501728"/>
                </a:lnTo>
                <a:lnTo>
                  <a:pt x="772382" y="4491210"/>
                </a:lnTo>
                <a:lnTo>
                  <a:pt x="821841" y="4480252"/>
                </a:lnTo>
                <a:lnTo>
                  <a:pt x="871021" y="4468857"/>
                </a:lnTo>
                <a:lnTo>
                  <a:pt x="919915" y="4457030"/>
                </a:lnTo>
                <a:lnTo>
                  <a:pt x="968519" y="4444773"/>
                </a:lnTo>
                <a:lnTo>
                  <a:pt x="1016829" y="4432089"/>
                </a:lnTo>
                <a:lnTo>
                  <a:pt x="1064841" y="4418982"/>
                </a:lnTo>
                <a:lnTo>
                  <a:pt x="1112548" y="4405455"/>
                </a:lnTo>
                <a:lnTo>
                  <a:pt x="1159947" y="4391512"/>
                </a:lnTo>
                <a:lnTo>
                  <a:pt x="1207034" y="4377156"/>
                </a:lnTo>
                <a:lnTo>
                  <a:pt x="1253802" y="4362390"/>
                </a:lnTo>
                <a:lnTo>
                  <a:pt x="1571198" y="4362390"/>
                </a:lnTo>
                <a:lnTo>
                  <a:pt x="1571198" y="4508909"/>
                </a:lnTo>
                <a:lnTo>
                  <a:pt x="2959862" y="4508909"/>
                </a:lnTo>
                <a:lnTo>
                  <a:pt x="2959862" y="4362390"/>
                </a:lnTo>
                <a:lnTo>
                  <a:pt x="3485935" y="4362390"/>
                </a:lnTo>
                <a:lnTo>
                  <a:pt x="3485935" y="2432795"/>
                </a:lnTo>
                <a:lnTo>
                  <a:pt x="3501029" y="2383346"/>
                </a:lnTo>
                <a:lnTo>
                  <a:pt x="3514876" y="2333575"/>
                </a:lnTo>
                <a:lnTo>
                  <a:pt x="3527463" y="2283490"/>
                </a:lnTo>
                <a:lnTo>
                  <a:pt x="3538779" y="2233100"/>
                </a:lnTo>
                <a:lnTo>
                  <a:pt x="3548810" y="2182415"/>
                </a:lnTo>
                <a:lnTo>
                  <a:pt x="3557545" y="2131442"/>
                </a:lnTo>
                <a:lnTo>
                  <a:pt x="3564970" y="2080191"/>
                </a:lnTo>
                <a:lnTo>
                  <a:pt x="3571073" y="2028671"/>
                </a:lnTo>
                <a:lnTo>
                  <a:pt x="3575842" y="1976890"/>
                </a:lnTo>
                <a:lnTo>
                  <a:pt x="3579264" y="1924858"/>
                </a:lnTo>
                <a:lnTo>
                  <a:pt x="3581326" y="1872582"/>
                </a:lnTo>
                <a:lnTo>
                  <a:pt x="3582017" y="1820072"/>
                </a:lnTo>
                <a:lnTo>
                  <a:pt x="3581328" y="1767579"/>
                </a:lnTo>
                <a:lnTo>
                  <a:pt x="3579269" y="1715319"/>
                </a:lnTo>
                <a:lnTo>
                  <a:pt x="3575852" y="1663302"/>
                </a:lnTo>
                <a:lnTo>
                  <a:pt x="3571088" y="1611534"/>
                </a:lnTo>
                <a:lnTo>
                  <a:pt x="3564990" y="1560026"/>
                </a:lnTo>
                <a:lnTo>
                  <a:pt x="3557570" y="1508785"/>
                </a:lnTo>
                <a:lnTo>
                  <a:pt x="3548839" y="1457819"/>
                </a:lnTo>
                <a:lnTo>
                  <a:pt x="3538809" y="1407138"/>
                </a:lnTo>
                <a:lnTo>
                  <a:pt x="3527491" y="1356748"/>
                </a:lnTo>
                <a:lnTo>
                  <a:pt x="3514899" y="1306659"/>
                </a:lnTo>
                <a:lnTo>
                  <a:pt x="3501043" y="1256878"/>
                </a:lnTo>
                <a:lnTo>
                  <a:pt x="3485935" y="1207415"/>
                </a:lnTo>
                <a:lnTo>
                  <a:pt x="3485935" y="238544"/>
                </a:lnTo>
                <a:lnTo>
                  <a:pt x="2882569" y="238544"/>
                </a:lnTo>
                <a:lnTo>
                  <a:pt x="2847349" y="203248"/>
                </a:lnTo>
                <a:lnTo>
                  <a:pt x="2811383" y="168344"/>
                </a:lnTo>
                <a:lnTo>
                  <a:pt x="2774677" y="133841"/>
                </a:lnTo>
                <a:lnTo>
                  <a:pt x="2737239" y="99747"/>
                </a:lnTo>
                <a:lnTo>
                  <a:pt x="2699076" y="66070"/>
                </a:lnTo>
                <a:lnTo>
                  <a:pt x="2660195" y="32818"/>
                </a:lnTo>
                <a:lnTo>
                  <a:pt x="2620603" y="0"/>
                </a:lnTo>
                <a:lnTo>
                  <a:pt x="3482860" y="0"/>
                </a:lnTo>
                <a:lnTo>
                  <a:pt x="3532138" y="6612"/>
                </a:lnTo>
                <a:lnTo>
                  <a:pt x="3576425" y="25273"/>
                </a:lnTo>
                <a:lnTo>
                  <a:pt x="3613952" y="54218"/>
                </a:lnTo>
                <a:lnTo>
                  <a:pt x="3642948" y="91684"/>
                </a:lnTo>
                <a:lnTo>
                  <a:pt x="3661644" y="135905"/>
                </a:lnTo>
                <a:lnTo>
                  <a:pt x="3668269" y="185119"/>
                </a:lnTo>
                <a:lnTo>
                  <a:pt x="3668269" y="4415815"/>
                </a:lnTo>
                <a:lnTo>
                  <a:pt x="3661644" y="4465029"/>
                </a:lnTo>
                <a:lnTo>
                  <a:pt x="3642948" y="4509251"/>
                </a:lnTo>
                <a:lnTo>
                  <a:pt x="3613952" y="4546716"/>
                </a:lnTo>
                <a:lnTo>
                  <a:pt x="3576425" y="4575662"/>
                </a:lnTo>
                <a:lnTo>
                  <a:pt x="3532138" y="4594322"/>
                </a:lnTo>
                <a:lnTo>
                  <a:pt x="3482860" y="4600935"/>
                </a:lnTo>
                <a:close/>
              </a:path>
            </a:pathLst>
          </a:custGeom>
          <a:solidFill>
            <a:srgbClr val="94785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5524506" y="1487307"/>
            <a:ext cx="2232660" cy="4124325"/>
          </a:xfrm>
          <a:custGeom>
            <a:avLst/>
            <a:gdLst/>
            <a:ahLst/>
            <a:cxnLst/>
            <a:rect l="l" t="t" r="r" b="b"/>
            <a:pathLst>
              <a:path w="2232659" h="4124325">
                <a:moveTo>
                  <a:pt x="2232132" y="4123845"/>
                </a:moveTo>
                <a:lnTo>
                  <a:pt x="1706059" y="4123845"/>
                </a:lnTo>
                <a:lnTo>
                  <a:pt x="1706059" y="4055127"/>
                </a:lnTo>
                <a:lnTo>
                  <a:pt x="2136185" y="4055127"/>
                </a:lnTo>
                <a:lnTo>
                  <a:pt x="2136185" y="2440943"/>
                </a:lnTo>
                <a:lnTo>
                  <a:pt x="2157846" y="2392342"/>
                </a:lnTo>
                <a:lnTo>
                  <a:pt x="2178287" y="2343356"/>
                </a:lnTo>
                <a:lnTo>
                  <a:pt x="2197492" y="2294001"/>
                </a:lnTo>
                <a:lnTo>
                  <a:pt x="2215446" y="2244294"/>
                </a:lnTo>
                <a:lnTo>
                  <a:pt x="2232132" y="2194251"/>
                </a:lnTo>
                <a:lnTo>
                  <a:pt x="2232132" y="4123845"/>
                </a:lnTo>
                <a:close/>
              </a:path>
              <a:path w="2232659" h="4124325">
                <a:moveTo>
                  <a:pt x="317395" y="4123845"/>
                </a:moveTo>
                <a:lnTo>
                  <a:pt x="0" y="4123845"/>
                </a:lnTo>
                <a:lnTo>
                  <a:pt x="50376" y="4107351"/>
                </a:lnTo>
                <a:lnTo>
                  <a:pt x="100326" y="4090413"/>
                </a:lnTo>
                <a:lnTo>
                  <a:pt x="149876" y="4073011"/>
                </a:lnTo>
                <a:lnTo>
                  <a:pt x="199049" y="4055127"/>
                </a:lnTo>
                <a:lnTo>
                  <a:pt x="317395" y="4055127"/>
                </a:lnTo>
                <a:lnTo>
                  <a:pt x="317395" y="4123845"/>
                </a:lnTo>
                <a:close/>
              </a:path>
              <a:path w="2232659" h="4124325">
                <a:moveTo>
                  <a:pt x="2232132" y="968871"/>
                </a:moveTo>
                <a:lnTo>
                  <a:pt x="2215446" y="918859"/>
                </a:lnTo>
                <a:lnTo>
                  <a:pt x="2197492" y="869172"/>
                </a:lnTo>
                <a:lnTo>
                  <a:pt x="2178287" y="819828"/>
                </a:lnTo>
                <a:lnTo>
                  <a:pt x="2157846" y="770846"/>
                </a:lnTo>
                <a:lnTo>
                  <a:pt x="2136185" y="722245"/>
                </a:lnTo>
                <a:lnTo>
                  <a:pt x="2136185" y="68785"/>
                </a:lnTo>
                <a:lnTo>
                  <a:pt x="1694024" y="68785"/>
                </a:lnTo>
                <a:lnTo>
                  <a:pt x="1677979" y="51454"/>
                </a:lnTo>
                <a:lnTo>
                  <a:pt x="1661746" y="34217"/>
                </a:lnTo>
                <a:lnTo>
                  <a:pt x="1645338" y="17067"/>
                </a:lnTo>
                <a:lnTo>
                  <a:pt x="1628766" y="0"/>
                </a:lnTo>
                <a:lnTo>
                  <a:pt x="2232132" y="0"/>
                </a:lnTo>
                <a:lnTo>
                  <a:pt x="2232132" y="968871"/>
                </a:lnTo>
                <a:close/>
              </a:path>
            </a:pathLst>
          </a:custGeom>
          <a:solidFill>
            <a:srgbClr val="58452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5723556" y="1556092"/>
            <a:ext cx="1937385" cy="3986529"/>
          </a:xfrm>
          <a:custGeom>
            <a:avLst/>
            <a:gdLst/>
            <a:ahLst/>
            <a:cxnLst/>
            <a:rect l="l" t="t" r="r" b="b"/>
            <a:pathLst>
              <a:path w="1937384" h="3986529">
                <a:moveTo>
                  <a:pt x="1937136" y="3986341"/>
                </a:moveTo>
                <a:lnTo>
                  <a:pt x="1507010" y="3986341"/>
                </a:lnTo>
                <a:lnTo>
                  <a:pt x="1507010" y="3924368"/>
                </a:lnTo>
                <a:lnTo>
                  <a:pt x="1850683" y="3924368"/>
                </a:lnTo>
                <a:lnTo>
                  <a:pt x="1850683" y="2540982"/>
                </a:lnTo>
                <a:lnTo>
                  <a:pt x="1873688" y="2499249"/>
                </a:lnTo>
                <a:lnTo>
                  <a:pt x="1895765" y="2457196"/>
                </a:lnTo>
                <a:lnTo>
                  <a:pt x="1916914" y="2414830"/>
                </a:lnTo>
                <a:lnTo>
                  <a:pt x="1937136" y="2372157"/>
                </a:lnTo>
                <a:lnTo>
                  <a:pt x="1937136" y="3986341"/>
                </a:lnTo>
                <a:close/>
              </a:path>
              <a:path w="1937384" h="3986529">
                <a:moveTo>
                  <a:pt x="118346" y="3986341"/>
                </a:moveTo>
                <a:lnTo>
                  <a:pt x="0" y="3986341"/>
                </a:lnTo>
                <a:lnTo>
                  <a:pt x="59499" y="3963861"/>
                </a:lnTo>
                <a:lnTo>
                  <a:pt x="118346" y="3940729"/>
                </a:lnTo>
                <a:lnTo>
                  <a:pt x="118346" y="3986341"/>
                </a:lnTo>
                <a:close/>
              </a:path>
              <a:path w="1937384" h="3986529">
                <a:moveTo>
                  <a:pt x="1937136" y="653460"/>
                </a:moveTo>
                <a:lnTo>
                  <a:pt x="1916914" y="610797"/>
                </a:lnTo>
                <a:lnTo>
                  <a:pt x="1895765" y="568447"/>
                </a:lnTo>
                <a:lnTo>
                  <a:pt x="1873688" y="526397"/>
                </a:lnTo>
                <a:lnTo>
                  <a:pt x="1850683" y="484635"/>
                </a:lnTo>
                <a:lnTo>
                  <a:pt x="1850683" y="61906"/>
                </a:lnTo>
                <a:lnTo>
                  <a:pt x="1550404" y="61906"/>
                </a:lnTo>
                <a:lnTo>
                  <a:pt x="1536750" y="46317"/>
                </a:lnTo>
                <a:lnTo>
                  <a:pt x="1522965" y="30803"/>
                </a:lnTo>
                <a:lnTo>
                  <a:pt x="1509042" y="15364"/>
                </a:lnTo>
                <a:lnTo>
                  <a:pt x="1494975" y="0"/>
                </a:lnTo>
                <a:lnTo>
                  <a:pt x="1937136" y="0"/>
                </a:lnTo>
                <a:lnTo>
                  <a:pt x="1937136" y="653460"/>
                </a:lnTo>
                <a:close/>
              </a:path>
            </a:pathLst>
          </a:custGeom>
          <a:solidFill>
            <a:srgbClr val="123F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5916387" y="1617999"/>
            <a:ext cx="1657985" cy="3862704"/>
          </a:xfrm>
          <a:custGeom>
            <a:avLst/>
            <a:gdLst/>
            <a:ahLst/>
            <a:cxnLst/>
            <a:rect l="l" t="t" r="r" b="b"/>
            <a:pathLst>
              <a:path w="1657984" h="3862704">
                <a:moveTo>
                  <a:pt x="1657852" y="3862461"/>
                </a:moveTo>
                <a:lnTo>
                  <a:pt x="1314179" y="3862461"/>
                </a:lnTo>
                <a:lnTo>
                  <a:pt x="1314179" y="3848237"/>
                </a:lnTo>
                <a:lnTo>
                  <a:pt x="1354698" y="3848237"/>
                </a:lnTo>
                <a:lnTo>
                  <a:pt x="1354698" y="3730834"/>
                </a:lnTo>
                <a:lnTo>
                  <a:pt x="1306089" y="3730834"/>
                </a:lnTo>
                <a:lnTo>
                  <a:pt x="1306089" y="3556801"/>
                </a:lnTo>
                <a:lnTo>
                  <a:pt x="570670" y="3556801"/>
                </a:lnTo>
                <a:lnTo>
                  <a:pt x="616338" y="3528401"/>
                </a:lnTo>
                <a:lnTo>
                  <a:pt x="661380" y="3499521"/>
                </a:lnTo>
                <a:lnTo>
                  <a:pt x="705786" y="3470168"/>
                </a:lnTo>
                <a:lnTo>
                  <a:pt x="749548" y="3440346"/>
                </a:lnTo>
                <a:lnTo>
                  <a:pt x="792659" y="3410062"/>
                </a:lnTo>
                <a:lnTo>
                  <a:pt x="835109" y="3379321"/>
                </a:lnTo>
                <a:lnTo>
                  <a:pt x="876891" y="3348129"/>
                </a:lnTo>
                <a:lnTo>
                  <a:pt x="917997" y="3316492"/>
                </a:lnTo>
                <a:lnTo>
                  <a:pt x="958418" y="3284415"/>
                </a:lnTo>
                <a:lnTo>
                  <a:pt x="998146" y="3251904"/>
                </a:lnTo>
                <a:lnTo>
                  <a:pt x="1037173" y="3218965"/>
                </a:lnTo>
                <a:lnTo>
                  <a:pt x="1075490" y="3185604"/>
                </a:lnTo>
                <a:lnTo>
                  <a:pt x="1113091" y="3151826"/>
                </a:lnTo>
                <a:lnTo>
                  <a:pt x="1149965" y="3117637"/>
                </a:lnTo>
                <a:lnTo>
                  <a:pt x="1186105" y="3083043"/>
                </a:lnTo>
                <a:lnTo>
                  <a:pt x="1221504" y="3048049"/>
                </a:lnTo>
                <a:lnTo>
                  <a:pt x="1256152" y="3012661"/>
                </a:lnTo>
                <a:lnTo>
                  <a:pt x="1290042" y="2976885"/>
                </a:lnTo>
                <a:lnTo>
                  <a:pt x="1323165" y="2940726"/>
                </a:lnTo>
                <a:lnTo>
                  <a:pt x="1355513" y="2904191"/>
                </a:lnTo>
                <a:lnTo>
                  <a:pt x="1387077" y="2867285"/>
                </a:lnTo>
                <a:lnTo>
                  <a:pt x="1417851" y="2830013"/>
                </a:lnTo>
                <a:lnTo>
                  <a:pt x="1447825" y="2792382"/>
                </a:lnTo>
                <a:lnTo>
                  <a:pt x="1476992" y="2754397"/>
                </a:lnTo>
                <a:lnTo>
                  <a:pt x="1505342" y="2716064"/>
                </a:lnTo>
                <a:lnTo>
                  <a:pt x="1532868" y="2677389"/>
                </a:lnTo>
                <a:lnTo>
                  <a:pt x="1559562" y="2638377"/>
                </a:lnTo>
                <a:lnTo>
                  <a:pt x="1585416" y="2599034"/>
                </a:lnTo>
                <a:lnTo>
                  <a:pt x="1610421" y="2559365"/>
                </a:lnTo>
                <a:lnTo>
                  <a:pt x="1634569" y="2519377"/>
                </a:lnTo>
                <a:lnTo>
                  <a:pt x="1657852" y="2479075"/>
                </a:lnTo>
                <a:lnTo>
                  <a:pt x="1657852" y="3862461"/>
                </a:lnTo>
                <a:close/>
              </a:path>
              <a:path w="1657984" h="3862704">
                <a:moveTo>
                  <a:pt x="511764" y="3845031"/>
                </a:moveTo>
                <a:lnTo>
                  <a:pt x="244983" y="3845031"/>
                </a:lnTo>
                <a:lnTo>
                  <a:pt x="251268" y="3838754"/>
                </a:lnTo>
                <a:lnTo>
                  <a:pt x="437346" y="3838754"/>
                </a:lnTo>
                <a:lnTo>
                  <a:pt x="437346" y="3722153"/>
                </a:lnTo>
                <a:lnTo>
                  <a:pt x="368010" y="3722153"/>
                </a:lnTo>
                <a:lnTo>
                  <a:pt x="479135" y="3611094"/>
                </a:lnTo>
                <a:lnTo>
                  <a:pt x="520038" y="3587228"/>
                </a:lnTo>
                <a:lnTo>
                  <a:pt x="560440" y="3563011"/>
                </a:lnTo>
                <a:lnTo>
                  <a:pt x="560440" y="3730834"/>
                </a:lnTo>
                <a:lnTo>
                  <a:pt x="511764" y="3730834"/>
                </a:lnTo>
                <a:lnTo>
                  <a:pt x="511764" y="3845031"/>
                </a:lnTo>
                <a:close/>
              </a:path>
              <a:path w="1657984" h="3862704">
                <a:moveTo>
                  <a:pt x="511764" y="3848237"/>
                </a:moveTo>
                <a:lnTo>
                  <a:pt x="0" y="3848237"/>
                </a:lnTo>
                <a:lnTo>
                  <a:pt x="22265" y="3838754"/>
                </a:lnTo>
                <a:lnTo>
                  <a:pt x="238765" y="3838754"/>
                </a:lnTo>
                <a:lnTo>
                  <a:pt x="244983" y="3845031"/>
                </a:lnTo>
                <a:lnTo>
                  <a:pt x="511764" y="3845031"/>
                </a:lnTo>
                <a:lnTo>
                  <a:pt x="511764" y="3848237"/>
                </a:lnTo>
                <a:close/>
              </a:path>
              <a:path w="1657984" h="3862704">
                <a:moveTo>
                  <a:pt x="1657852" y="422729"/>
                </a:moveTo>
                <a:lnTo>
                  <a:pt x="1632339" y="378676"/>
                </a:lnTo>
                <a:lnTo>
                  <a:pt x="1605794" y="334996"/>
                </a:lnTo>
                <a:lnTo>
                  <a:pt x="1578227" y="291698"/>
                </a:lnTo>
                <a:lnTo>
                  <a:pt x="1549650" y="248790"/>
                </a:lnTo>
                <a:lnTo>
                  <a:pt x="1520073" y="206280"/>
                </a:lnTo>
                <a:lnTo>
                  <a:pt x="1489508" y="164177"/>
                </a:lnTo>
                <a:lnTo>
                  <a:pt x="1457964" y="122489"/>
                </a:lnTo>
                <a:lnTo>
                  <a:pt x="1425453" y="81224"/>
                </a:lnTo>
                <a:lnTo>
                  <a:pt x="1391986" y="40392"/>
                </a:lnTo>
                <a:lnTo>
                  <a:pt x="1357573" y="0"/>
                </a:lnTo>
                <a:lnTo>
                  <a:pt x="1657852" y="0"/>
                </a:lnTo>
                <a:lnTo>
                  <a:pt x="1657852" y="422729"/>
                </a:lnTo>
                <a:close/>
              </a:path>
            </a:pathLst>
          </a:custGeom>
          <a:solidFill>
            <a:srgbClr val="174E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5841902" y="5466236"/>
            <a:ext cx="1388745" cy="291465"/>
          </a:xfrm>
          <a:custGeom>
            <a:avLst/>
            <a:gdLst/>
            <a:ahLst/>
            <a:cxnLst/>
            <a:rect l="l" t="t" r="r" b="b"/>
            <a:pathLst>
              <a:path w="1388745" h="291464">
                <a:moveTo>
                  <a:pt x="1388664" y="291435"/>
                </a:moveTo>
                <a:lnTo>
                  <a:pt x="0" y="291435"/>
                </a:lnTo>
                <a:lnTo>
                  <a:pt x="0" y="30586"/>
                </a:lnTo>
                <a:lnTo>
                  <a:pt x="74484" y="0"/>
                </a:lnTo>
                <a:lnTo>
                  <a:pt x="1388664" y="0"/>
                </a:lnTo>
                <a:lnTo>
                  <a:pt x="1388664" y="291435"/>
                </a:lnTo>
                <a:close/>
              </a:path>
            </a:pathLst>
          </a:custGeom>
          <a:solidFill>
            <a:srgbClr val="3B2D1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6476827" y="5174800"/>
            <a:ext cx="746125" cy="174625"/>
          </a:xfrm>
          <a:custGeom>
            <a:avLst/>
            <a:gdLst/>
            <a:ahLst/>
            <a:cxnLst/>
            <a:rect l="l" t="t" r="r" b="b"/>
            <a:pathLst>
              <a:path w="746125" h="174625">
                <a:moveTo>
                  <a:pt x="745649" y="174033"/>
                </a:moveTo>
                <a:lnTo>
                  <a:pt x="0" y="174033"/>
                </a:lnTo>
                <a:lnTo>
                  <a:pt x="0" y="6210"/>
                </a:lnTo>
                <a:lnTo>
                  <a:pt x="10230" y="0"/>
                </a:lnTo>
                <a:lnTo>
                  <a:pt x="745649" y="0"/>
                </a:lnTo>
                <a:lnTo>
                  <a:pt x="745649" y="174033"/>
                </a:lnTo>
                <a:close/>
              </a:path>
            </a:pathLst>
          </a:custGeom>
          <a:solidFill>
            <a:srgbClr val="C2BE8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6428151" y="5348834"/>
            <a:ext cx="843280" cy="117475"/>
          </a:xfrm>
          <a:custGeom>
            <a:avLst/>
            <a:gdLst/>
            <a:ahLst/>
            <a:cxnLst/>
            <a:rect l="l" t="t" r="r" b="b"/>
            <a:pathLst>
              <a:path w="843279" h="117475">
                <a:moveTo>
                  <a:pt x="842933" y="117402"/>
                </a:moveTo>
                <a:lnTo>
                  <a:pt x="0" y="117402"/>
                </a:lnTo>
                <a:lnTo>
                  <a:pt x="0" y="0"/>
                </a:lnTo>
                <a:lnTo>
                  <a:pt x="842933" y="0"/>
                </a:lnTo>
                <a:lnTo>
                  <a:pt x="842933" y="117402"/>
                </a:lnTo>
                <a:close/>
              </a:path>
            </a:pathLst>
          </a:custGeom>
          <a:solidFill>
            <a:srgbClr val="241A1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1" name="bg 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5152" y="5229094"/>
            <a:ext cx="240370" cy="233936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5938652" y="5340152"/>
            <a:ext cx="415290" cy="116839"/>
          </a:xfrm>
          <a:custGeom>
            <a:avLst/>
            <a:gdLst/>
            <a:ahLst/>
            <a:cxnLst/>
            <a:rect l="l" t="t" r="r" b="b"/>
            <a:pathLst>
              <a:path w="415289" h="116839">
                <a:moveTo>
                  <a:pt x="415081" y="116601"/>
                </a:moveTo>
                <a:lnTo>
                  <a:pt x="0" y="116601"/>
                </a:lnTo>
                <a:lnTo>
                  <a:pt x="51245" y="94332"/>
                </a:lnTo>
                <a:lnTo>
                  <a:pt x="101962" y="71528"/>
                </a:lnTo>
                <a:lnTo>
                  <a:pt x="152149" y="48198"/>
                </a:lnTo>
                <a:lnTo>
                  <a:pt x="201806" y="24352"/>
                </a:lnTo>
                <a:lnTo>
                  <a:pt x="250934" y="0"/>
                </a:lnTo>
                <a:lnTo>
                  <a:pt x="415081" y="0"/>
                </a:lnTo>
                <a:lnTo>
                  <a:pt x="415081" y="116601"/>
                </a:lnTo>
                <a:close/>
              </a:path>
            </a:pathLst>
          </a:custGeom>
          <a:solidFill>
            <a:srgbClr val="BA5C6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3" name="bg object 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59750" y="4342599"/>
            <a:ext cx="1693849" cy="236219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76606" y="914424"/>
            <a:ext cx="1732962" cy="16621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6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14916" y="256107"/>
            <a:ext cx="3968115" cy="39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14916" y="256107"/>
            <a:ext cx="3968115" cy="39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7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326820"/>
            <a:ext cx="5181600" cy="2305118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065" marR="5080" algn="ctr">
              <a:lnSpc>
                <a:spcPts val="5630"/>
              </a:lnSpc>
              <a:spcBef>
                <a:spcPts val="1175"/>
              </a:spcBef>
            </a:pPr>
            <a:r>
              <a:rPr lang="uk-UA" sz="5550" b="1" i="1" spc="28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</a:t>
            </a:r>
            <a:br>
              <a:rPr lang="uk-UA" sz="5550" b="1" i="1" spc="28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550" b="1" i="1" spc="28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сучасного уроку</a:t>
            </a:r>
            <a:endParaRPr sz="55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383" y="2789485"/>
            <a:ext cx="3648074" cy="45257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1433" y="2973388"/>
            <a:ext cx="3401060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1240" marR="5080" indent="-1019175">
              <a:lnSpc>
                <a:spcPct val="115599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Новı</a:t>
            </a:r>
            <a:r>
              <a:rPr sz="20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завдання</a:t>
            </a:r>
            <a:r>
              <a:rPr sz="20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20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традицıйна </a:t>
            </a:r>
            <a:r>
              <a:rPr sz="2000" spc="-6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структура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582" y="4419945"/>
            <a:ext cx="4181272" cy="18957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29632" y="4719065"/>
            <a:ext cx="2324735" cy="108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0">
              <a:lnSpc>
                <a:spcPct val="115599"/>
              </a:lnSpc>
              <a:spcBef>
                <a:spcPts val="100"/>
              </a:spcBef>
            </a:pPr>
            <a:r>
              <a:rPr sz="20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20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2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0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0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0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2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з</a:t>
            </a:r>
            <a:r>
              <a:rPr sz="200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0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к  </a:t>
            </a:r>
            <a:r>
              <a:rPr sz="2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0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б</a:t>
            </a:r>
            <a:r>
              <a:rPr sz="2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0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0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0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20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20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з</a:t>
            </a:r>
            <a:r>
              <a:rPr sz="2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20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ıс</a:t>
            </a:r>
            <a:r>
              <a:rPr sz="2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endParaRPr sz="2000">
              <a:latin typeface="Lucida Sans Unicode"/>
              <a:cs typeface="Lucida Sans Unicode"/>
            </a:endParaRPr>
          </a:p>
          <a:p>
            <a:pPr marL="850900">
              <a:lnSpc>
                <a:spcPct val="100000"/>
              </a:lnSpc>
              <a:spcBef>
                <a:spcPts val="375"/>
              </a:spcBef>
            </a:pPr>
            <a:r>
              <a:rPr sz="2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0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00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0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2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0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54600" y="4419945"/>
            <a:ext cx="3686175" cy="1428750"/>
          </a:xfrm>
          <a:custGeom>
            <a:avLst/>
            <a:gdLst/>
            <a:ahLst/>
            <a:cxnLst/>
            <a:rect l="l" t="t" r="r" b="b"/>
            <a:pathLst>
              <a:path w="3686175" h="1428750">
                <a:moveTo>
                  <a:pt x="3562706" y="1428736"/>
                </a:moveTo>
                <a:lnTo>
                  <a:pt x="123468" y="1428736"/>
                </a:lnTo>
                <a:lnTo>
                  <a:pt x="75474" y="1419050"/>
                </a:lnTo>
                <a:lnTo>
                  <a:pt x="36221" y="1392657"/>
                </a:lnTo>
                <a:lnTo>
                  <a:pt x="9724" y="1353557"/>
                </a:lnTo>
                <a:lnTo>
                  <a:pt x="0" y="1305752"/>
                </a:lnTo>
                <a:lnTo>
                  <a:pt x="0" y="122984"/>
                </a:lnTo>
                <a:lnTo>
                  <a:pt x="9724" y="75179"/>
                </a:lnTo>
                <a:lnTo>
                  <a:pt x="36221" y="36079"/>
                </a:lnTo>
                <a:lnTo>
                  <a:pt x="75474" y="9686"/>
                </a:lnTo>
                <a:lnTo>
                  <a:pt x="123468" y="0"/>
                </a:lnTo>
                <a:lnTo>
                  <a:pt x="3562706" y="0"/>
                </a:lnTo>
                <a:lnTo>
                  <a:pt x="3610699" y="9686"/>
                </a:lnTo>
                <a:lnTo>
                  <a:pt x="3649953" y="36079"/>
                </a:lnTo>
                <a:lnTo>
                  <a:pt x="3676450" y="75179"/>
                </a:lnTo>
                <a:lnTo>
                  <a:pt x="3686174" y="122984"/>
                </a:lnTo>
                <a:lnTo>
                  <a:pt x="3686174" y="1305752"/>
                </a:lnTo>
                <a:lnTo>
                  <a:pt x="3676450" y="1353557"/>
                </a:lnTo>
                <a:lnTo>
                  <a:pt x="3649953" y="1392657"/>
                </a:lnTo>
                <a:lnTo>
                  <a:pt x="3610699" y="1419050"/>
                </a:lnTo>
                <a:lnTo>
                  <a:pt x="3562706" y="1428736"/>
                </a:lnTo>
                <a:close/>
              </a:path>
            </a:pathLst>
          </a:custGeom>
          <a:solidFill>
            <a:srgbClr val="896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75248" y="4538887"/>
            <a:ext cx="2642235" cy="108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5599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Компетентнıсна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20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0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20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0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2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0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2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20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0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20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з</a:t>
            </a:r>
            <a:r>
              <a:rPr sz="20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0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нн</a:t>
            </a:r>
            <a:r>
              <a:rPr sz="20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є</a:t>
            </a:r>
            <a:r>
              <a:rPr sz="200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0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ı  </a:t>
            </a:r>
            <a:r>
              <a:rPr sz="20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програми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600" y="2149537"/>
            <a:ext cx="3892450" cy="190047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66650" y="977971"/>
            <a:ext cx="32981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i="1" spc="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Протирıччя</a:t>
            </a:r>
            <a:endParaRPr sz="4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" y="6776736"/>
            <a:ext cx="9753600" cy="538480"/>
          </a:xfrm>
          <a:custGeom>
            <a:avLst/>
            <a:gdLst/>
            <a:ahLst/>
            <a:cxnLst/>
            <a:rect l="l" t="t" r="r" b="b"/>
            <a:pathLst>
              <a:path w="9753600" h="538479">
                <a:moveTo>
                  <a:pt x="0" y="0"/>
                </a:moveTo>
                <a:lnTo>
                  <a:pt x="9753546" y="0"/>
                </a:lnTo>
                <a:lnTo>
                  <a:pt x="9753546" y="538462"/>
                </a:lnTo>
                <a:lnTo>
                  <a:pt x="0" y="538462"/>
                </a:lnTo>
                <a:lnTo>
                  <a:pt x="0" y="0"/>
                </a:lnTo>
                <a:close/>
              </a:path>
            </a:pathLst>
          </a:custGeom>
          <a:solidFill>
            <a:srgbClr val="179E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81258" y="6945027"/>
            <a:ext cx="26790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5" dirty="0">
                <a:solidFill>
                  <a:srgbClr val="FFFFFF"/>
                </a:solidFill>
                <a:latin typeface="Tahoma"/>
                <a:cs typeface="Tahoma"/>
              </a:rPr>
              <a:t>English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Tahoma"/>
                <a:cs typeface="Tahoma"/>
              </a:rPr>
              <a:t>Class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50" dirty="0">
                <a:solidFill>
                  <a:srgbClr val="FFFFFF"/>
                </a:solidFill>
                <a:latin typeface="Tahoma"/>
                <a:cs typeface="Tahoma"/>
              </a:rPr>
              <a:t>|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Tahoma"/>
                <a:cs typeface="Tahoma"/>
              </a:rPr>
              <a:t>Laredo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Tahoma"/>
                <a:cs typeface="Tahoma"/>
              </a:rPr>
              <a:t>York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Primary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36029" y="3002728"/>
            <a:ext cx="3310254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315" marR="5080" indent="-1238250">
              <a:lnSpc>
                <a:spcPct val="115599"/>
              </a:lnSpc>
              <a:spcBef>
                <a:spcPts val="100"/>
              </a:spcBef>
            </a:pPr>
            <a:r>
              <a:rPr sz="2000" b="1" spc="-18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b="1" spc="14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2000" b="1" spc="9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b="1" spc="50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20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2000" b="1" spc="1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b="1" spc="2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20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229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b="1" spc="9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spc="204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b="1" spc="14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b="1" spc="204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b="1" spc="130" dirty="0">
                <a:solidFill>
                  <a:srgbClr val="FFFFFF"/>
                </a:solidFill>
                <a:latin typeface="Arial"/>
                <a:cs typeface="Arial"/>
              </a:rPr>
              <a:t>й  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b="1" spc="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spc="23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?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896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478280"/>
            <a:ext cx="5478780" cy="5836920"/>
            <a:chOff x="0" y="1478280"/>
            <a:chExt cx="5478780" cy="5836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59821"/>
              <a:ext cx="4739999" cy="43553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812" y="1478280"/>
              <a:ext cx="3417986" cy="43910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2211" y="3912363"/>
              <a:ext cx="1476374" cy="19430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85790" y="298847"/>
            <a:ext cx="3238809" cy="18909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7800"/>
              </a:lnSpc>
              <a:spcBef>
                <a:spcPts val="90"/>
              </a:spcBef>
            </a:pPr>
            <a:r>
              <a:rPr sz="3450" i="1" spc="-16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sz="3450" i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sz="3450" i="1" spc="-16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sz="3450" i="1" spc="-229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sz="3450" i="1" spc="6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sz="3450" i="1" spc="1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sz="3450" i="1" spc="18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sz="3450" i="1" spc="17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sz="3450" i="1" spc="-5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sz="3450" i="1" spc="-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450" i="1" spc="-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СВОБОДА </a:t>
            </a:r>
            <a:r>
              <a:rPr sz="3450" i="1" spc="-108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450" i="1" spc="3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sz="3450" i="1" spc="3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ЧИТЕЛЯ</a:t>
            </a:r>
            <a:endParaRPr sz="345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6734" y="4574023"/>
            <a:ext cx="133350" cy="1333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6734" y="5078848"/>
            <a:ext cx="133350" cy="1333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6734" y="5583673"/>
            <a:ext cx="133350" cy="13334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058759" y="3814792"/>
            <a:ext cx="3063875" cy="204470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850" b="1" spc="125" dirty="0">
                <a:solidFill>
                  <a:srgbClr val="002060"/>
                </a:solidFill>
                <a:latin typeface="Microsoft YaHei"/>
                <a:cs typeface="Microsoft YaHei"/>
              </a:rPr>
              <a:t>Мета</a:t>
            </a:r>
            <a:r>
              <a:rPr sz="2850" b="1" spc="160" dirty="0">
                <a:solidFill>
                  <a:srgbClr val="002060"/>
                </a:solidFill>
                <a:latin typeface="Microsoft YaHei"/>
                <a:cs typeface="Microsoft YaHei"/>
              </a:rPr>
              <a:t> </a:t>
            </a:r>
            <a:r>
              <a:rPr sz="2850" b="1" spc="35" dirty="0">
                <a:solidFill>
                  <a:srgbClr val="002060"/>
                </a:solidFill>
                <a:latin typeface="Microsoft YaHei"/>
                <a:cs typeface="Microsoft YaHei"/>
              </a:rPr>
              <a:t>НУШ</a:t>
            </a:r>
            <a:r>
              <a:rPr sz="2850" b="1" spc="165" dirty="0">
                <a:solidFill>
                  <a:srgbClr val="002060"/>
                </a:solidFill>
                <a:latin typeface="Microsoft YaHei"/>
                <a:cs typeface="Microsoft YaHei"/>
              </a:rPr>
              <a:t> </a:t>
            </a:r>
            <a:r>
              <a:rPr sz="2850" b="1" dirty="0">
                <a:solidFill>
                  <a:srgbClr val="002060"/>
                </a:solidFill>
                <a:latin typeface="Microsoft YaHei"/>
                <a:cs typeface="Microsoft YaHei"/>
              </a:rPr>
              <a:t>:</a:t>
            </a:r>
            <a:endParaRPr sz="2850" dirty="0">
              <a:solidFill>
                <a:srgbClr val="002060"/>
              </a:solidFill>
              <a:latin typeface="Microsoft YaHei"/>
              <a:cs typeface="Microsoft YaHei"/>
            </a:endParaRPr>
          </a:p>
          <a:p>
            <a:pPr marL="629920" marR="5080">
              <a:lnSpc>
                <a:spcPct val="116199"/>
              </a:lnSpc>
              <a:spcBef>
                <a:spcPts val="5"/>
              </a:spcBef>
            </a:pPr>
            <a:r>
              <a:rPr sz="2850" b="1" spc="40" dirty="0">
                <a:solidFill>
                  <a:srgbClr val="F5F5FF"/>
                </a:solidFill>
                <a:latin typeface="Microsoft YaHei"/>
                <a:cs typeface="Microsoft YaHei"/>
              </a:rPr>
              <a:t>о</a:t>
            </a:r>
            <a:r>
              <a:rPr sz="2850" b="1" spc="140" dirty="0">
                <a:solidFill>
                  <a:srgbClr val="F5F5FF"/>
                </a:solidFill>
                <a:latin typeface="Microsoft YaHei"/>
                <a:cs typeface="Microsoft YaHei"/>
              </a:rPr>
              <a:t>с</a:t>
            </a:r>
            <a:r>
              <a:rPr sz="2850" b="1" spc="40" dirty="0">
                <a:solidFill>
                  <a:srgbClr val="F5F5FF"/>
                </a:solidFill>
                <a:latin typeface="Microsoft YaHei"/>
                <a:cs typeface="Microsoft YaHei"/>
              </a:rPr>
              <a:t>о</a:t>
            </a:r>
            <a:r>
              <a:rPr sz="2850" b="1" spc="55" dirty="0">
                <a:solidFill>
                  <a:srgbClr val="F5F5FF"/>
                </a:solidFill>
                <a:latin typeface="Microsoft YaHei"/>
                <a:cs typeface="Microsoft YaHei"/>
              </a:rPr>
              <a:t>б</a:t>
            </a:r>
            <a:r>
              <a:rPr sz="2850" b="1" spc="285" dirty="0">
                <a:solidFill>
                  <a:srgbClr val="F5F5FF"/>
                </a:solidFill>
                <a:latin typeface="Microsoft YaHei"/>
                <a:cs typeface="Microsoft YaHei"/>
              </a:rPr>
              <a:t>и</a:t>
            </a:r>
            <a:r>
              <a:rPr sz="2850" b="1" spc="140" dirty="0">
                <a:solidFill>
                  <a:srgbClr val="F5F5FF"/>
                </a:solidFill>
                <a:latin typeface="Microsoft YaHei"/>
                <a:cs typeface="Microsoft YaHei"/>
              </a:rPr>
              <a:t>с</a:t>
            </a:r>
            <a:r>
              <a:rPr sz="2850" b="1" spc="340" dirty="0">
                <a:solidFill>
                  <a:srgbClr val="F5F5FF"/>
                </a:solidFill>
                <a:latin typeface="Microsoft YaHei"/>
                <a:cs typeface="Microsoft YaHei"/>
              </a:rPr>
              <a:t>т</a:t>
            </a:r>
            <a:r>
              <a:rPr sz="2850" b="1" spc="155" dirty="0">
                <a:solidFill>
                  <a:srgbClr val="F5F5FF"/>
                </a:solidFill>
                <a:latin typeface="Microsoft YaHei"/>
                <a:cs typeface="Microsoft YaHei"/>
              </a:rPr>
              <a:t>і</a:t>
            </a:r>
            <a:r>
              <a:rPr sz="2850" b="1" spc="140" dirty="0">
                <a:solidFill>
                  <a:srgbClr val="F5F5FF"/>
                </a:solidFill>
                <a:latin typeface="Microsoft YaHei"/>
                <a:cs typeface="Microsoft YaHei"/>
              </a:rPr>
              <a:t>с</a:t>
            </a:r>
            <a:r>
              <a:rPr sz="2850" b="1" spc="340" dirty="0">
                <a:solidFill>
                  <a:srgbClr val="F5F5FF"/>
                </a:solidFill>
                <a:latin typeface="Microsoft YaHei"/>
                <a:cs typeface="Microsoft YaHei"/>
              </a:rPr>
              <a:t>т</a:t>
            </a:r>
            <a:r>
              <a:rPr sz="2850" b="1" spc="35" dirty="0">
                <a:solidFill>
                  <a:srgbClr val="F5F5FF"/>
                </a:solidFill>
                <a:latin typeface="Microsoft YaHei"/>
                <a:cs typeface="Microsoft YaHei"/>
              </a:rPr>
              <a:t>ь  </a:t>
            </a:r>
            <a:r>
              <a:rPr sz="2850" b="1" spc="165" dirty="0">
                <a:solidFill>
                  <a:srgbClr val="F5F5FF"/>
                </a:solidFill>
                <a:latin typeface="Microsoft YaHei"/>
                <a:cs typeface="Microsoft YaHei"/>
              </a:rPr>
              <a:t>патріот</a:t>
            </a:r>
            <a:endParaRPr sz="2850" dirty="0">
              <a:latin typeface="Microsoft YaHei"/>
              <a:cs typeface="Microsoft YaHei"/>
            </a:endParaRPr>
          </a:p>
          <a:p>
            <a:pPr marL="629920">
              <a:lnSpc>
                <a:spcPct val="100000"/>
              </a:lnSpc>
              <a:spcBef>
                <a:spcPts val="555"/>
              </a:spcBef>
            </a:pPr>
            <a:r>
              <a:rPr sz="2850" b="1" spc="135" dirty="0">
                <a:solidFill>
                  <a:srgbClr val="F5F5FF"/>
                </a:solidFill>
                <a:latin typeface="Microsoft YaHei"/>
                <a:cs typeface="Microsoft YaHei"/>
              </a:rPr>
              <a:t>інноватор</a:t>
            </a:r>
            <a:endParaRPr sz="2850" dirty="0">
              <a:latin typeface="Microsoft YaHei"/>
              <a:cs typeface="Microsoft YaHe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3898" y="914429"/>
            <a:ext cx="3197225" cy="4951730"/>
            <a:chOff x="253898" y="914429"/>
            <a:chExt cx="3197225" cy="495173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3898" y="5217832"/>
              <a:ext cx="590549" cy="6476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2556" y="914429"/>
              <a:ext cx="778319" cy="7378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8254" y="1037589"/>
            <a:ext cx="104775" cy="1047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8254" y="2637789"/>
            <a:ext cx="104775" cy="1047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8254" y="3037839"/>
            <a:ext cx="104775" cy="1047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22970" y="845171"/>
            <a:ext cx="4133850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>
              <a:lnSpc>
                <a:spcPct val="114100"/>
              </a:lnSpc>
              <a:spcBef>
                <a:spcPts val="100"/>
              </a:spcBef>
              <a:tabLst>
                <a:tab pos="1425575" algn="l"/>
                <a:tab pos="2637155" algn="l"/>
                <a:tab pos="4032885" algn="l"/>
              </a:tabLst>
            </a:pPr>
            <a:r>
              <a:rPr sz="2300" b="1" spc="-15" dirty="0">
                <a:solidFill>
                  <a:srgbClr val="F5F5FF"/>
                </a:solidFill>
                <a:latin typeface="Microsoft YaHei"/>
                <a:cs typeface="Microsoft YaHei"/>
              </a:rPr>
              <a:t>Н</a:t>
            </a:r>
            <a:r>
              <a:rPr sz="2300" b="1" spc="25" dirty="0">
                <a:solidFill>
                  <a:srgbClr val="F5F5FF"/>
                </a:solidFill>
                <a:latin typeface="Microsoft YaHei"/>
                <a:cs typeface="Microsoft YaHei"/>
              </a:rPr>
              <a:t>о</a:t>
            </a:r>
            <a:r>
              <a:rPr sz="2300" b="1" spc="155" dirty="0">
                <a:solidFill>
                  <a:srgbClr val="F5F5FF"/>
                </a:solidFill>
                <a:latin typeface="Microsoft YaHei"/>
                <a:cs typeface="Microsoft YaHei"/>
              </a:rPr>
              <a:t>в</a:t>
            </a:r>
            <a:r>
              <a:rPr sz="2300" b="1" spc="225" dirty="0">
                <a:solidFill>
                  <a:srgbClr val="F5F5FF"/>
                </a:solidFill>
                <a:latin typeface="Microsoft YaHei"/>
                <a:cs typeface="Microsoft YaHei"/>
              </a:rPr>
              <a:t>и</a:t>
            </a:r>
            <a:r>
              <a:rPr sz="2300" b="1" spc="110" dirty="0">
                <a:solidFill>
                  <a:srgbClr val="F5F5FF"/>
                </a:solidFill>
                <a:latin typeface="Microsoft YaHei"/>
                <a:cs typeface="Microsoft YaHei"/>
              </a:rPr>
              <a:t>й</a:t>
            </a:r>
            <a:r>
              <a:rPr sz="2300" b="1" dirty="0">
                <a:solidFill>
                  <a:srgbClr val="F5F5FF"/>
                </a:solidFill>
                <a:latin typeface="Microsoft YaHei"/>
                <a:cs typeface="Microsoft YaHei"/>
              </a:rPr>
              <a:t>	</a:t>
            </a:r>
            <a:r>
              <a:rPr sz="2300" b="1" spc="204" dirty="0">
                <a:solidFill>
                  <a:srgbClr val="F5F5FF"/>
                </a:solidFill>
                <a:latin typeface="Microsoft YaHei"/>
                <a:cs typeface="Microsoft YaHei"/>
              </a:rPr>
              <a:t>з</a:t>
            </a:r>
            <a:r>
              <a:rPr sz="2300" b="1" spc="145" dirty="0">
                <a:solidFill>
                  <a:srgbClr val="F5F5FF"/>
                </a:solidFill>
                <a:latin typeface="Microsoft YaHei"/>
                <a:cs typeface="Microsoft YaHei"/>
              </a:rPr>
              <a:t>м</a:t>
            </a:r>
            <a:r>
              <a:rPr sz="2300" b="1" spc="120" dirty="0">
                <a:solidFill>
                  <a:srgbClr val="F5F5FF"/>
                </a:solidFill>
                <a:latin typeface="Microsoft YaHei"/>
                <a:cs typeface="Microsoft YaHei"/>
              </a:rPr>
              <a:t>і</a:t>
            </a:r>
            <a:r>
              <a:rPr sz="2300" b="1" spc="105" dirty="0">
                <a:solidFill>
                  <a:srgbClr val="F5F5FF"/>
                </a:solidFill>
                <a:latin typeface="Microsoft YaHei"/>
                <a:cs typeface="Microsoft YaHei"/>
              </a:rPr>
              <a:t>с</a:t>
            </a:r>
            <a:r>
              <a:rPr sz="2300" b="1" spc="155" dirty="0">
                <a:solidFill>
                  <a:srgbClr val="F5F5FF"/>
                </a:solidFill>
                <a:latin typeface="Microsoft YaHei"/>
                <a:cs typeface="Microsoft YaHei"/>
              </a:rPr>
              <a:t>т</a:t>
            </a:r>
            <a:r>
              <a:rPr sz="2300" b="1" dirty="0">
                <a:solidFill>
                  <a:srgbClr val="F5F5FF"/>
                </a:solidFill>
                <a:latin typeface="Microsoft YaHei"/>
                <a:cs typeface="Microsoft YaHei"/>
              </a:rPr>
              <a:t>	</a:t>
            </a:r>
            <a:r>
              <a:rPr sz="2300" b="1" spc="25" dirty="0">
                <a:solidFill>
                  <a:srgbClr val="F5F5FF"/>
                </a:solidFill>
                <a:latin typeface="Microsoft YaHei"/>
                <a:cs typeface="Microsoft YaHei"/>
              </a:rPr>
              <a:t>о</a:t>
            </a:r>
            <a:r>
              <a:rPr sz="2300" b="1" spc="105" dirty="0">
                <a:solidFill>
                  <a:srgbClr val="F5F5FF"/>
                </a:solidFill>
                <a:latin typeface="Microsoft YaHei"/>
                <a:cs typeface="Microsoft YaHei"/>
              </a:rPr>
              <a:t>с</a:t>
            </a:r>
            <a:r>
              <a:rPr sz="2300" b="1" spc="155" dirty="0">
                <a:solidFill>
                  <a:srgbClr val="F5F5FF"/>
                </a:solidFill>
                <a:latin typeface="Microsoft YaHei"/>
                <a:cs typeface="Microsoft YaHei"/>
              </a:rPr>
              <a:t>в</a:t>
            </a:r>
            <a:r>
              <a:rPr sz="2300" b="1" spc="120" dirty="0">
                <a:solidFill>
                  <a:srgbClr val="F5F5FF"/>
                </a:solidFill>
                <a:latin typeface="Microsoft YaHei"/>
                <a:cs typeface="Microsoft YaHei"/>
              </a:rPr>
              <a:t>і</a:t>
            </a:r>
            <a:r>
              <a:rPr sz="2300" b="1" spc="270" dirty="0">
                <a:solidFill>
                  <a:srgbClr val="F5F5FF"/>
                </a:solidFill>
                <a:latin typeface="Microsoft YaHei"/>
                <a:cs typeface="Microsoft YaHei"/>
              </a:rPr>
              <a:t>т</a:t>
            </a:r>
            <a:r>
              <a:rPr sz="2300" b="1" spc="110" dirty="0">
                <a:solidFill>
                  <a:srgbClr val="F5F5FF"/>
                </a:solidFill>
                <a:latin typeface="Microsoft YaHei"/>
                <a:cs typeface="Microsoft YaHei"/>
              </a:rPr>
              <a:t>и</a:t>
            </a:r>
            <a:r>
              <a:rPr sz="2300" b="1" dirty="0">
                <a:solidFill>
                  <a:srgbClr val="F5F5FF"/>
                </a:solidFill>
                <a:latin typeface="Microsoft YaHei"/>
                <a:cs typeface="Microsoft YaHei"/>
              </a:rPr>
              <a:t>	</a:t>
            </a:r>
            <a:r>
              <a:rPr sz="2300" b="1" spc="-5" dirty="0">
                <a:solidFill>
                  <a:srgbClr val="F5F5FF"/>
                </a:solidFill>
                <a:latin typeface="Microsoft YaHei"/>
                <a:cs typeface="Microsoft YaHei"/>
              </a:rPr>
              <a:t>:  </a:t>
            </a:r>
            <a:r>
              <a:rPr sz="2300" b="1" spc="80" dirty="0">
                <a:solidFill>
                  <a:srgbClr val="F5F5FF"/>
                </a:solidFill>
                <a:latin typeface="Microsoft YaHei"/>
                <a:cs typeface="Microsoft YaHei"/>
              </a:rPr>
              <a:t>ключові</a:t>
            </a:r>
            <a:endParaRPr sz="2300" dirty="0">
              <a:latin typeface="Microsoft YaHei"/>
              <a:cs typeface="Microsoft YaHei"/>
            </a:endParaRPr>
          </a:p>
          <a:p>
            <a:pPr marL="12700" marR="1328420">
              <a:lnSpc>
                <a:spcPct val="114100"/>
              </a:lnSpc>
            </a:pPr>
            <a:r>
              <a:rPr sz="2300" b="1" spc="135" dirty="0">
                <a:solidFill>
                  <a:srgbClr val="F5F5FF"/>
                </a:solidFill>
                <a:latin typeface="Microsoft YaHei"/>
                <a:cs typeface="Microsoft YaHei"/>
              </a:rPr>
              <a:t>компетентності, </a:t>
            </a:r>
            <a:r>
              <a:rPr sz="2300" b="1" spc="-675" dirty="0">
                <a:solidFill>
                  <a:srgbClr val="F5F5FF"/>
                </a:solidFill>
                <a:latin typeface="Microsoft YaHei"/>
                <a:cs typeface="Microsoft YaHei"/>
              </a:rPr>
              <a:t> </a:t>
            </a:r>
            <a:r>
              <a:rPr sz="2300" b="1" spc="120" dirty="0">
                <a:solidFill>
                  <a:srgbClr val="F5F5FF"/>
                </a:solidFill>
                <a:latin typeface="Microsoft YaHei"/>
                <a:cs typeface="Microsoft YaHei"/>
              </a:rPr>
              <a:t>наскрізні</a:t>
            </a:r>
            <a:r>
              <a:rPr sz="2300" b="1" spc="85" dirty="0">
                <a:solidFill>
                  <a:srgbClr val="F5F5FF"/>
                </a:solidFill>
                <a:latin typeface="Microsoft YaHei"/>
                <a:cs typeface="Microsoft YaHei"/>
              </a:rPr>
              <a:t> </a:t>
            </a:r>
            <a:r>
              <a:rPr sz="2300" b="1" spc="95" dirty="0">
                <a:solidFill>
                  <a:srgbClr val="F5F5FF"/>
                </a:solidFill>
                <a:latin typeface="Microsoft YaHei"/>
                <a:cs typeface="Microsoft YaHei"/>
              </a:rPr>
              <a:t>уміння</a:t>
            </a:r>
            <a:endParaRPr sz="2300" dirty="0">
              <a:latin typeface="Microsoft YaHei"/>
              <a:cs typeface="Microsoft YaHei"/>
            </a:endParaRPr>
          </a:p>
          <a:p>
            <a:pPr marL="12700" marR="5080" algn="just">
              <a:lnSpc>
                <a:spcPct val="114100"/>
              </a:lnSpc>
              <a:tabLst>
                <a:tab pos="1421765" algn="l"/>
                <a:tab pos="2080260" algn="l"/>
                <a:tab pos="2247900" algn="l"/>
                <a:tab pos="2743200" algn="l"/>
                <a:tab pos="4035425" algn="l"/>
              </a:tabLst>
            </a:pPr>
            <a:r>
              <a:rPr sz="2300" b="1" spc="114" dirty="0">
                <a:solidFill>
                  <a:srgbClr val="F5F5FF"/>
                </a:solidFill>
                <a:latin typeface="Microsoft YaHei"/>
                <a:cs typeface="Microsoft YaHei"/>
              </a:rPr>
              <a:t>Педагогіка </a:t>
            </a:r>
            <a:r>
              <a:rPr sz="2300" b="1" spc="135" dirty="0">
                <a:solidFill>
                  <a:srgbClr val="F5F5FF"/>
                </a:solidFill>
                <a:latin typeface="Microsoft YaHei"/>
                <a:cs typeface="Microsoft YaHei"/>
              </a:rPr>
              <a:t>партнерства </a:t>
            </a:r>
            <a:r>
              <a:rPr sz="2300" b="1" spc="140" dirty="0">
                <a:solidFill>
                  <a:srgbClr val="F5F5FF"/>
                </a:solidFill>
                <a:latin typeface="Microsoft YaHei"/>
                <a:cs typeface="Microsoft YaHei"/>
              </a:rPr>
              <a:t> </a:t>
            </a:r>
            <a:r>
              <a:rPr sz="2300" b="1" spc="60" dirty="0">
                <a:solidFill>
                  <a:srgbClr val="F5F5FF"/>
                </a:solidFill>
                <a:latin typeface="Microsoft YaHei"/>
                <a:cs typeface="Microsoft YaHei"/>
              </a:rPr>
              <a:t>О</a:t>
            </a:r>
            <a:r>
              <a:rPr sz="2300" b="1" spc="35" dirty="0">
                <a:solidFill>
                  <a:srgbClr val="F5F5FF"/>
                </a:solidFill>
                <a:latin typeface="Microsoft YaHei"/>
                <a:cs typeface="Microsoft YaHei"/>
              </a:rPr>
              <a:t>р</a:t>
            </a:r>
            <a:r>
              <a:rPr sz="2300" b="1" spc="120" dirty="0">
                <a:solidFill>
                  <a:srgbClr val="F5F5FF"/>
                </a:solidFill>
                <a:latin typeface="Microsoft YaHei"/>
                <a:cs typeface="Microsoft YaHei"/>
              </a:rPr>
              <a:t>і</a:t>
            </a:r>
            <a:r>
              <a:rPr sz="2300" b="1" spc="130" dirty="0">
                <a:solidFill>
                  <a:srgbClr val="F5F5FF"/>
                </a:solidFill>
                <a:latin typeface="Microsoft YaHei"/>
                <a:cs typeface="Microsoft YaHei"/>
              </a:rPr>
              <a:t>є</a:t>
            </a:r>
            <a:r>
              <a:rPr sz="2300" b="1" spc="125" dirty="0">
                <a:solidFill>
                  <a:srgbClr val="F5F5FF"/>
                </a:solidFill>
                <a:latin typeface="Microsoft YaHei"/>
                <a:cs typeface="Microsoft YaHei"/>
              </a:rPr>
              <a:t>н</a:t>
            </a:r>
            <a:r>
              <a:rPr sz="2300" b="1" spc="270" dirty="0">
                <a:solidFill>
                  <a:srgbClr val="F5F5FF"/>
                </a:solidFill>
                <a:latin typeface="Microsoft YaHei"/>
                <a:cs typeface="Microsoft YaHei"/>
              </a:rPr>
              <a:t>т</a:t>
            </a:r>
            <a:r>
              <a:rPr sz="2300" b="1" spc="175" dirty="0">
                <a:solidFill>
                  <a:srgbClr val="F5F5FF"/>
                </a:solidFill>
                <a:latin typeface="Microsoft YaHei"/>
                <a:cs typeface="Microsoft YaHei"/>
              </a:rPr>
              <a:t>а</a:t>
            </a:r>
            <a:r>
              <a:rPr sz="2300" b="1" spc="90" dirty="0">
                <a:solidFill>
                  <a:srgbClr val="F5F5FF"/>
                </a:solidFill>
                <a:latin typeface="Microsoft YaHei"/>
                <a:cs typeface="Microsoft YaHei"/>
              </a:rPr>
              <a:t>ц</a:t>
            </a:r>
            <a:r>
              <a:rPr sz="2300" b="1" spc="120" dirty="0">
                <a:solidFill>
                  <a:srgbClr val="F5F5FF"/>
                </a:solidFill>
                <a:latin typeface="Microsoft YaHei"/>
                <a:cs typeface="Microsoft YaHei"/>
              </a:rPr>
              <a:t>і</a:t>
            </a:r>
            <a:r>
              <a:rPr sz="2300" b="1" spc="-35" dirty="0">
                <a:solidFill>
                  <a:srgbClr val="F5F5FF"/>
                </a:solidFill>
                <a:latin typeface="Microsoft YaHei"/>
                <a:cs typeface="Microsoft YaHei"/>
              </a:rPr>
              <a:t>я</a:t>
            </a:r>
            <a:r>
              <a:rPr sz="2300" b="1" dirty="0">
                <a:solidFill>
                  <a:srgbClr val="F5F5FF"/>
                </a:solidFill>
                <a:latin typeface="Microsoft YaHei"/>
                <a:cs typeface="Microsoft YaHei"/>
              </a:rPr>
              <a:t>	</a:t>
            </a:r>
            <a:r>
              <a:rPr sz="2300" b="1" spc="125" dirty="0">
                <a:solidFill>
                  <a:srgbClr val="F5F5FF"/>
                </a:solidFill>
                <a:latin typeface="Microsoft YaHei"/>
                <a:cs typeface="Microsoft YaHei"/>
              </a:rPr>
              <a:t>н</a:t>
            </a:r>
            <a:r>
              <a:rPr sz="2300" b="1" spc="60" dirty="0">
                <a:solidFill>
                  <a:srgbClr val="F5F5FF"/>
                </a:solidFill>
                <a:latin typeface="Microsoft YaHei"/>
                <a:cs typeface="Microsoft YaHei"/>
              </a:rPr>
              <a:t>а</a:t>
            </a:r>
            <a:r>
              <a:rPr sz="2300" b="1" dirty="0">
                <a:solidFill>
                  <a:srgbClr val="F5F5FF"/>
                </a:solidFill>
                <a:latin typeface="Microsoft YaHei"/>
                <a:cs typeface="Microsoft YaHei"/>
              </a:rPr>
              <a:t>	</a:t>
            </a:r>
            <a:r>
              <a:rPr sz="2300" b="1" spc="100" dirty="0">
                <a:solidFill>
                  <a:srgbClr val="F5F5FF"/>
                </a:solidFill>
                <a:latin typeface="Microsoft YaHei"/>
                <a:cs typeface="Microsoft YaHei"/>
              </a:rPr>
              <a:t>п</a:t>
            </a:r>
            <a:r>
              <a:rPr sz="2300" b="1" spc="25" dirty="0">
                <a:solidFill>
                  <a:srgbClr val="F5F5FF"/>
                </a:solidFill>
                <a:latin typeface="Microsoft YaHei"/>
                <a:cs typeface="Microsoft YaHei"/>
              </a:rPr>
              <a:t>о</a:t>
            </a:r>
            <a:r>
              <a:rPr sz="2300" b="1" spc="270" dirty="0">
                <a:solidFill>
                  <a:srgbClr val="F5F5FF"/>
                </a:solidFill>
                <a:latin typeface="Microsoft YaHei"/>
                <a:cs typeface="Microsoft YaHei"/>
              </a:rPr>
              <a:t>т</a:t>
            </a:r>
            <a:r>
              <a:rPr sz="2300" b="1" spc="35" dirty="0">
                <a:solidFill>
                  <a:srgbClr val="F5F5FF"/>
                </a:solidFill>
                <a:latin typeface="Microsoft YaHei"/>
                <a:cs typeface="Microsoft YaHei"/>
              </a:rPr>
              <a:t>р</a:t>
            </a:r>
            <a:r>
              <a:rPr sz="2300" b="1" spc="135" dirty="0">
                <a:solidFill>
                  <a:srgbClr val="F5F5FF"/>
                </a:solidFill>
                <a:latin typeface="Microsoft YaHei"/>
                <a:cs typeface="Microsoft YaHei"/>
              </a:rPr>
              <a:t>е</a:t>
            </a:r>
            <a:r>
              <a:rPr sz="2300" b="1" spc="40" dirty="0">
                <a:solidFill>
                  <a:srgbClr val="F5F5FF"/>
                </a:solidFill>
                <a:latin typeface="Microsoft YaHei"/>
                <a:cs typeface="Microsoft YaHei"/>
              </a:rPr>
              <a:t>б</a:t>
            </a:r>
            <a:r>
              <a:rPr sz="2300" b="1" spc="65" dirty="0">
                <a:solidFill>
                  <a:srgbClr val="F5F5FF"/>
                </a:solidFill>
                <a:latin typeface="Microsoft YaHei"/>
                <a:cs typeface="Microsoft YaHei"/>
              </a:rPr>
              <a:t>и  </a:t>
            </a:r>
            <a:r>
              <a:rPr sz="2300" b="1" spc="100" dirty="0">
                <a:solidFill>
                  <a:srgbClr val="F5F5FF"/>
                </a:solidFill>
                <a:latin typeface="Microsoft YaHei"/>
                <a:cs typeface="Microsoft YaHei"/>
              </a:rPr>
              <a:t>у</a:t>
            </a:r>
            <a:r>
              <a:rPr sz="2300" b="1" spc="140" dirty="0">
                <a:solidFill>
                  <a:srgbClr val="F5F5FF"/>
                </a:solidFill>
                <a:latin typeface="Microsoft YaHei"/>
                <a:cs typeface="Microsoft YaHei"/>
              </a:rPr>
              <a:t>ч</a:t>
            </a:r>
            <a:r>
              <a:rPr sz="2300" b="1" spc="125" dirty="0">
                <a:solidFill>
                  <a:srgbClr val="F5F5FF"/>
                </a:solidFill>
                <a:latin typeface="Microsoft YaHei"/>
                <a:cs typeface="Microsoft YaHei"/>
              </a:rPr>
              <a:t>н</a:t>
            </a:r>
            <a:r>
              <a:rPr sz="2300" b="1" spc="-35" dirty="0">
                <a:solidFill>
                  <a:srgbClr val="F5F5FF"/>
                </a:solidFill>
                <a:latin typeface="Microsoft YaHei"/>
                <a:cs typeface="Microsoft YaHei"/>
              </a:rPr>
              <a:t>я</a:t>
            </a:r>
            <a:r>
              <a:rPr sz="2300" b="1" dirty="0">
                <a:solidFill>
                  <a:srgbClr val="F5F5FF"/>
                </a:solidFill>
                <a:latin typeface="Microsoft YaHei"/>
                <a:cs typeface="Microsoft YaHei"/>
              </a:rPr>
              <a:t>	</a:t>
            </a:r>
            <a:r>
              <a:rPr sz="2300" b="1" spc="40" dirty="0">
                <a:solidFill>
                  <a:srgbClr val="F5F5FF"/>
                </a:solidFill>
                <a:latin typeface="Microsoft YaHei"/>
                <a:cs typeface="Microsoft YaHei"/>
              </a:rPr>
              <a:t>в</a:t>
            </a:r>
            <a:r>
              <a:rPr sz="2300" b="1" dirty="0">
                <a:solidFill>
                  <a:srgbClr val="F5F5FF"/>
                </a:solidFill>
                <a:latin typeface="Microsoft YaHei"/>
                <a:cs typeface="Microsoft YaHei"/>
              </a:rPr>
              <a:t>		</a:t>
            </a:r>
            <a:r>
              <a:rPr sz="2300" b="1" spc="25" dirty="0">
                <a:solidFill>
                  <a:srgbClr val="F5F5FF"/>
                </a:solidFill>
                <a:latin typeface="Microsoft YaHei"/>
                <a:cs typeface="Microsoft YaHei"/>
              </a:rPr>
              <a:t>о</a:t>
            </a:r>
            <a:r>
              <a:rPr sz="2300" b="1" spc="105" dirty="0">
                <a:solidFill>
                  <a:srgbClr val="F5F5FF"/>
                </a:solidFill>
                <a:latin typeface="Microsoft YaHei"/>
                <a:cs typeface="Microsoft YaHei"/>
              </a:rPr>
              <a:t>с</a:t>
            </a:r>
            <a:r>
              <a:rPr sz="2300" b="1" spc="155" dirty="0">
                <a:solidFill>
                  <a:srgbClr val="F5F5FF"/>
                </a:solidFill>
                <a:latin typeface="Microsoft YaHei"/>
                <a:cs typeface="Microsoft YaHei"/>
              </a:rPr>
              <a:t>в</a:t>
            </a:r>
            <a:r>
              <a:rPr sz="2300" b="1" spc="120" dirty="0">
                <a:solidFill>
                  <a:srgbClr val="F5F5FF"/>
                </a:solidFill>
                <a:latin typeface="Microsoft YaHei"/>
                <a:cs typeface="Microsoft YaHei"/>
              </a:rPr>
              <a:t>і</a:t>
            </a:r>
            <a:r>
              <a:rPr sz="2300" b="1" spc="270" dirty="0">
                <a:solidFill>
                  <a:srgbClr val="F5F5FF"/>
                </a:solidFill>
                <a:latin typeface="Microsoft YaHei"/>
                <a:cs typeface="Microsoft YaHei"/>
              </a:rPr>
              <a:t>т</a:t>
            </a:r>
            <a:r>
              <a:rPr sz="2300" b="1" spc="125" dirty="0">
                <a:solidFill>
                  <a:srgbClr val="F5F5FF"/>
                </a:solidFill>
                <a:latin typeface="Microsoft YaHei"/>
                <a:cs typeface="Microsoft YaHei"/>
              </a:rPr>
              <a:t>н</a:t>
            </a:r>
            <a:r>
              <a:rPr sz="2300" b="1" spc="150" dirty="0">
                <a:solidFill>
                  <a:srgbClr val="F5F5FF"/>
                </a:solidFill>
                <a:latin typeface="Microsoft YaHei"/>
                <a:cs typeface="Microsoft YaHei"/>
              </a:rPr>
              <a:t>ь</a:t>
            </a:r>
            <a:r>
              <a:rPr sz="2300" b="1" spc="25" dirty="0">
                <a:solidFill>
                  <a:srgbClr val="F5F5FF"/>
                </a:solidFill>
                <a:latin typeface="Microsoft YaHei"/>
                <a:cs typeface="Microsoft YaHei"/>
              </a:rPr>
              <a:t>о</a:t>
            </a:r>
            <a:r>
              <a:rPr sz="2300" b="1" spc="145" dirty="0">
                <a:solidFill>
                  <a:srgbClr val="F5F5FF"/>
                </a:solidFill>
                <a:latin typeface="Microsoft YaHei"/>
                <a:cs typeface="Microsoft YaHei"/>
              </a:rPr>
              <a:t>м</a:t>
            </a:r>
            <a:r>
              <a:rPr sz="2300" b="1" spc="-10" dirty="0">
                <a:solidFill>
                  <a:srgbClr val="F5F5FF"/>
                </a:solidFill>
                <a:latin typeface="Microsoft YaHei"/>
                <a:cs typeface="Microsoft YaHei"/>
              </a:rPr>
              <a:t>у  </a:t>
            </a:r>
            <a:r>
              <a:rPr sz="2300" b="1" spc="100" dirty="0">
                <a:solidFill>
                  <a:srgbClr val="F5F5FF"/>
                </a:solidFill>
                <a:latin typeface="Microsoft YaHei"/>
                <a:cs typeface="Microsoft YaHei"/>
              </a:rPr>
              <a:t>п</a:t>
            </a:r>
            <a:r>
              <a:rPr sz="2300" b="1" spc="35" dirty="0">
                <a:solidFill>
                  <a:srgbClr val="F5F5FF"/>
                </a:solidFill>
                <a:latin typeface="Microsoft YaHei"/>
                <a:cs typeface="Microsoft YaHei"/>
              </a:rPr>
              <a:t>р</a:t>
            </a:r>
            <a:r>
              <a:rPr sz="2300" b="1" spc="25" dirty="0">
                <a:solidFill>
                  <a:srgbClr val="F5F5FF"/>
                </a:solidFill>
                <a:latin typeface="Microsoft YaHei"/>
                <a:cs typeface="Microsoft YaHei"/>
              </a:rPr>
              <a:t>о</a:t>
            </a:r>
            <a:r>
              <a:rPr sz="2300" b="1" spc="90" dirty="0">
                <a:solidFill>
                  <a:srgbClr val="F5F5FF"/>
                </a:solidFill>
                <a:latin typeface="Microsoft YaHei"/>
                <a:cs typeface="Microsoft YaHei"/>
              </a:rPr>
              <a:t>ц</a:t>
            </a:r>
            <a:r>
              <a:rPr sz="2300" b="1" spc="135" dirty="0">
                <a:solidFill>
                  <a:srgbClr val="F5F5FF"/>
                </a:solidFill>
                <a:latin typeface="Microsoft YaHei"/>
                <a:cs typeface="Microsoft YaHei"/>
              </a:rPr>
              <a:t>е</a:t>
            </a:r>
            <a:r>
              <a:rPr sz="2300" b="1" spc="105" dirty="0">
                <a:solidFill>
                  <a:srgbClr val="F5F5FF"/>
                </a:solidFill>
                <a:latin typeface="Microsoft YaHei"/>
                <a:cs typeface="Microsoft YaHei"/>
              </a:rPr>
              <a:t>с</a:t>
            </a:r>
            <a:r>
              <a:rPr sz="2300" b="1" spc="5" dirty="0">
                <a:solidFill>
                  <a:srgbClr val="F5F5FF"/>
                </a:solidFill>
                <a:latin typeface="Microsoft YaHei"/>
                <a:cs typeface="Microsoft YaHei"/>
              </a:rPr>
              <a:t>і</a:t>
            </a:r>
            <a:r>
              <a:rPr sz="2300" b="1" dirty="0">
                <a:solidFill>
                  <a:srgbClr val="F5F5FF"/>
                </a:solidFill>
                <a:latin typeface="Microsoft YaHei"/>
                <a:cs typeface="Microsoft YaHei"/>
              </a:rPr>
              <a:t>	</a:t>
            </a:r>
            <a:r>
              <a:rPr lang="uk-UA" sz="2300" b="1" dirty="0">
                <a:solidFill>
                  <a:srgbClr val="F5F5FF"/>
                </a:solidFill>
                <a:latin typeface="Microsoft YaHei"/>
                <a:cs typeface="Microsoft YaHei"/>
              </a:rPr>
              <a:t>,</a:t>
            </a:r>
            <a:r>
              <a:rPr sz="2300" b="1" dirty="0">
                <a:solidFill>
                  <a:srgbClr val="F5F5FF"/>
                </a:solidFill>
                <a:latin typeface="Microsoft YaHei"/>
                <a:cs typeface="Microsoft YaHei"/>
              </a:rPr>
              <a:t>				</a:t>
            </a:r>
            <a:r>
              <a:rPr sz="2300" b="1" spc="10" dirty="0">
                <a:solidFill>
                  <a:srgbClr val="F5F5FF"/>
                </a:solidFill>
                <a:latin typeface="Microsoft YaHei"/>
                <a:cs typeface="Microsoft YaHei"/>
              </a:rPr>
              <a:t>,</a:t>
            </a:r>
            <a:endParaRPr sz="2300" dirty="0">
              <a:latin typeface="Microsoft YaHei"/>
              <a:cs typeface="Microsoft YaHe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8254" y="4638039"/>
            <a:ext cx="104775" cy="10477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470489" y="4445621"/>
            <a:ext cx="118110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marR="5080" indent="-335915">
              <a:lnSpc>
                <a:spcPct val="114100"/>
              </a:lnSpc>
              <a:spcBef>
                <a:spcPts val="100"/>
              </a:spcBef>
            </a:pPr>
            <a:r>
              <a:rPr sz="2300" b="1" spc="100" dirty="0">
                <a:solidFill>
                  <a:srgbClr val="F5F5FF"/>
                </a:solidFill>
                <a:latin typeface="Microsoft YaHei"/>
                <a:cs typeface="Microsoft YaHei"/>
              </a:rPr>
              <a:t>п</a:t>
            </a:r>
            <a:r>
              <a:rPr sz="2300" b="1" spc="35" dirty="0">
                <a:solidFill>
                  <a:srgbClr val="F5F5FF"/>
                </a:solidFill>
                <a:latin typeface="Microsoft YaHei"/>
                <a:cs typeface="Microsoft YaHei"/>
              </a:rPr>
              <a:t>р</a:t>
            </a:r>
            <a:r>
              <a:rPr sz="2300" b="1" spc="25" dirty="0">
                <a:solidFill>
                  <a:srgbClr val="F5F5FF"/>
                </a:solidFill>
                <a:latin typeface="Microsoft YaHei"/>
                <a:cs typeface="Microsoft YaHei"/>
              </a:rPr>
              <a:t>о</a:t>
            </a:r>
            <a:r>
              <a:rPr sz="2300" b="1" spc="90" dirty="0">
                <a:solidFill>
                  <a:srgbClr val="F5F5FF"/>
                </a:solidFill>
                <a:latin typeface="Microsoft YaHei"/>
                <a:cs typeface="Microsoft YaHei"/>
              </a:rPr>
              <a:t>ц</a:t>
            </a:r>
            <a:r>
              <a:rPr sz="2300" b="1" spc="135" dirty="0">
                <a:solidFill>
                  <a:srgbClr val="F5F5FF"/>
                </a:solidFill>
                <a:latin typeface="Microsoft YaHei"/>
                <a:cs typeface="Microsoft YaHei"/>
              </a:rPr>
              <a:t>е</a:t>
            </a:r>
            <a:r>
              <a:rPr sz="2300" b="1" spc="-5" dirty="0">
                <a:solidFill>
                  <a:srgbClr val="F5F5FF"/>
                </a:solidFill>
                <a:latin typeface="Microsoft YaHei"/>
                <a:cs typeface="Microsoft YaHei"/>
              </a:rPr>
              <a:t>с  </a:t>
            </a:r>
            <a:r>
              <a:rPr sz="2300" b="1" spc="80" dirty="0">
                <a:solidFill>
                  <a:srgbClr val="F5F5FF"/>
                </a:solidFill>
                <a:latin typeface="Microsoft YaHei"/>
                <a:cs typeface="Microsoft YaHei"/>
              </a:rPr>
              <a:t>я</a:t>
            </a:r>
            <a:r>
              <a:rPr sz="2300" b="1" spc="165" dirty="0">
                <a:solidFill>
                  <a:srgbClr val="F5F5FF"/>
                </a:solidFill>
                <a:latin typeface="Microsoft YaHei"/>
                <a:cs typeface="Microsoft YaHei"/>
              </a:rPr>
              <a:t>к</a:t>
            </a:r>
            <a:r>
              <a:rPr sz="2300" b="1" spc="225" dirty="0">
                <a:solidFill>
                  <a:srgbClr val="F5F5FF"/>
                </a:solidFill>
                <a:latin typeface="Microsoft YaHei"/>
                <a:cs typeface="Microsoft YaHei"/>
              </a:rPr>
              <a:t>и</a:t>
            </a:r>
            <a:r>
              <a:rPr sz="2300" b="1" spc="110" dirty="0">
                <a:solidFill>
                  <a:srgbClr val="F5F5FF"/>
                </a:solidFill>
                <a:latin typeface="Microsoft YaHei"/>
                <a:cs typeface="Microsoft YaHei"/>
              </a:rPr>
              <a:t>й</a:t>
            </a:r>
            <a:endParaRPr sz="2300">
              <a:latin typeface="Microsoft YaHei"/>
              <a:cs typeface="Microsoft YaHe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8254" y="5838188"/>
            <a:ext cx="104775" cy="1047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28858" y="5695377"/>
            <a:ext cx="123126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114" dirty="0">
                <a:solidFill>
                  <a:srgbClr val="F5F5FF"/>
                </a:solidFill>
                <a:latin typeface="Microsoft YaHei"/>
                <a:cs typeface="Microsoft YaHei"/>
              </a:rPr>
              <a:t>освітнє</a:t>
            </a:r>
            <a:endParaRPr sz="23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2970" y="4045571"/>
            <a:ext cx="2905125" cy="242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100"/>
              </a:lnSpc>
              <a:spcBef>
                <a:spcPts val="100"/>
              </a:spcBef>
            </a:pPr>
            <a:r>
              <a:rPr sz="2300" b="1" spc="120" dirty="0">
                <a:solidFill>
                  <a:srgbClr val="F5F5FF"/>
                </a:solidFill>
                <a:latin typeface="Microsoft YaHei"/>
                <a:cs typeface="Microsoft YaHei"/>
              </a:rPr>
              <a:t>д</a:t>
            </a:r>
            <a:r>
              <a:rPr sz="2300" b="1" spc="225" dirty="0">
                <a:solidFill>
                  <a:srgbClr val="F5F5FF"/>
                </a:solidFill>
                <a:latin typeface="Microsoft YaHei"/>
                <a:cs typeface="Microsoft YaHei"/>
              </a:rPr>
              <a:t>и</a:t>
            </a:r>
            <a:r>
              <a:rPr sz="2300" b="1" spc="270" dirty="0">
                <a:solidFill>
                  <a:srgbClr val="F5F5FF"/>
                </a:solidFill>
                <a:latin typeface="Microsoft YaHei"/>
                <a:cs typeface="Microsoft YaHei"/>
              </a:rPr>
              <a:t>т</a:t>
            </a:r>
            <a:r>
              <a:rPr sz="2300" b="1" spc="225" dirty="0">
                <a:solidFill>
                  <a:srgbClr val="F5F5FF"/>
                </a:solidFill>
                <a:latin typeface="Microsoft YaHei"/>
                <a:cs typeface="Microsoft YaHei"/>
              </a:rPr>
              <a:t>и</a:t>
            </a:r>
            <a:r>
              <a:rPr sz="2300" b="1" spc="125" dirty="0">
                <a:solidFill>
                  <a:srgbClr val="F5F5FF"/>
                </a:solidFill>
                <a:latin typeface="Microsoft YaHei"/>
                <a:cs typeface="Microsoft YaHei"/>
              </a:rPr>
              <a:t>н</a:t>
            </a:r>
            <a:r>
              <a:rPr sz="2300" b="1" spc="25" dirty="0">
                <a:solidFill>
                  <a:srgbClr val="F5F5FF"/>
                </a:solidFill>
                <a:latin typeface="Microsoft YaHei"/>
                <a:cs typeface="Microsoft YaHei"/>
              </a:rPr>
              <a:t>о</a:t>
            </a:r>
            <a:r>
              <a:rPr sz="2300" b="1" spc="90" dirty="0">
                <a:solidFill>
                  <a:srgbClr val="F5F5FF"/>
                </a:solidFill>
                <a:latin typeface="Microsoft YaHei"/>
                <a:cs typeface="Microsoft YaHei"/>
              </a:rPr>
              <a:t>ц</a:t>
            </a:r>
            <a:r>
              <a:rPr sz="2300" b="1" spc="135" dirty="0">
                <a:solidFill>
                  <a:srgbClr val="F5F5FF"/>
                </a:solidFill>
                <a:latin typeface="Microsoft YaHei"/>
                <a:cs typeface="Microsoft YaHei"/>
              </a:rPr>
              <a:t>е</a:t>
            </a:r>
            <a:r>
              <a:rPr sz="2300" b="1" spc="125" dirty="0">
                <a:solidFill>
                  <a:srgbClr val="F5F5FF"/>
                </a:solidFill>
                <a:latin typeface="Microsoft YaHei"/>
                <a:cs typeface="Microsoft YaHei"/>
              </a:rPr>
              <a:t>н</a:t>
            </a:r>
            <a:r>
              <a:rPr sz="2300" b="1" spc="270" dirty="0">
                <a:solidFill>
                  <a:srgbClr val="F5F5FF"/>
                </a:solidFill>
                <a:latin typeface="Microsoft YaHei"/>
                <a:cs typeface="Microsoft YaHei"/>
              </a:rPr>
              <a:t>т</a:t>
            </a:r>
            <a:r>
              <a:rPr sz="2300" b="1" spc="35" dirty="0">
                <a:solidFill>
                  <a:srgbClr val="F5F5FF"/>
                </a:solidFill>
                <a:latin typeface="Microsoft YaHei"/>
                <a:cs typeface="Microsoft YaHei"/>
              </a:rPr>
              <a:t>р</a:t>
            </a:r>
            <a:r>
              <a:rPr sz="2300" b="1" spc="225" dirty="0">
                <a:solidFill>
                  <a:srgbClr val="F5F5FF"/>
                </a:solidFill>
                <a:latin typeface="Microsoft YaHei"/>
                <a:cs typeface="Microsoft YaHei"/>
              </a:rPr>
              <a:t>и</a:t>
            </a:r>
            <a:r>
              <a:rPr sz="2300" b="1" spc="204" dirty="0">
                <a:solidFill>
                  <a:srgbClr val="F5F5FF"/>
                </a:solidFill>
                <a:latin typeface="Microsoft YaHei"/>
                <a:cs typeface="Microsoft YaHei"/>
              </a:rPr>
              <a:t>з</a:t>
            </a:r>
            <a:r>
              <a:rPr sz="2300" b="1" spc="15" dirty="0">
                <a:solidFill>
                  <a:srgbClr val="F5F5FF"/>
                </a:solidFill>
                <a:latin typeface="Microsoft YaHei"/>
                <a:cs typeface="Microsoft YaHei"/>
              </a:rPr>
              <a:t>м  </a:t>
            </a:r>
            <a:r>
              <a:rPr sz="2300" b="1" spc="125" dirty="0">
                <a:solidFill>
                  <a:srgbClr val="F5F5FF"/>
                </a:solidFill>
                <a:latin typeface="Microsoft YaHei"/>
                <a:cs typeface="Microsoft YaHei"/>
              </a:rPr>
              <a:t>Наскрізний</a:t>
            </a:r>
            <a:endParaRPr sz="2300" dirty="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300" b="1" spc="114" dirty="0">
                <a:solidFill>
                  <a:srgbClr val="F5F5FF"/>
                </a:solidFill>
                <a:latin typeface="Microsoft YaHei"/>
                <a:cs typeface="Microsoft YaHei"/>
              </a:rPr>
              <a:t>виховання,</a:t>
            </a:r>
            <a:endParaRPr sz="2300" dirty="0">
              <a:latin typeface="Microsoft YaHei"/>
              <a:cs typeface="Microsoft YaHei"/>
            </a:endParaRPr>
          </a:p>
          <a:p>
            <a:pPr marL="12700" marR="168910">
              <a:lnSpc>
                <a:spcPct val="114100"/>
              </a:lnSpc>
            </a:pPr>
            <a:r>
              <a:rPr sz="2300" b="1" spc="65" dirty="0">
                <a:solidFill>
                  <a:srgbClr val="F5F5FF"/>
                </a:solidFill>
                <a:latin typeface="Microsoft YaHei"/>
                <a:cs typeface="Microsoft YaHei"/>
              </a:rPr>
              <a:t>формує</a:t>
            </a:r>
            <a:r>
              <a:rPr sz="2300" b="1" spc="70" dirty="0">
                <a:solidFill>
                  <a:srgbClr val="F5F5FF"/>
                </a:solidFill>
                <a:latin typeface="Microsoft YaHei"/>
                <a:cs typeface="Microsoft YaHei"/>
              </a:rPr>
              <a:t> </a:t>
            </a:r>
            <a:r>
              <a:rPr sz="2300" b="1" spc="110" dirty="0">
                <a:solidFill>
                  <a:srgbClr val="F5F5FF"/>
                </a:solidFill>
                <a:latin typeface="Microsoft YaHei"/>
                <a:cs typeface="Microsoft YaHei"/>
              </a:rPr>
              <a:t>цінності </a:t>
            </a:r>
            <a:r>
              <a:rPr sz="2300" b="1" spc="-670" dirty="0">
                <a:solidFill>
                  <a:srgbClr val="F5F5FF"/>
                </a:solidFill>
                <a:latin typeface="Microsoft YaHei"/>
                <a:cs typeface="Microsoft YaHei"/>
              </a:rPr>
              <a:t> </a:t>
            </a:r>
            <a:r>
              <a:rPr sz="2300" b="1" spc="45" dirty="0">
                <a:solidFill>
                  <a:srgbClr val="F5F5FF"/>
                </a:solidFill>
                <a:latin typeface="Microsoft YaHei"/>
                <a:cs typeface="Microsoft YaHei"/>
              </a:rPr>
              <a:t>Нове</a:t>
            </a:r>
            <a:endParaRPr sz="2300" dirty="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300" b="1" spc="110" dirty="0">
                <a:solidFill>
                  <a:srgbClr val="F5F5FF"/>
                </a:solidFill>
                <a:latin typeface="Microsoft YaHei"/>
                <a:cs typeface="Microsoft YaHei"/>
              </a:rPr>
              <a:t>середовище</a:t>
            </a:r>
            <a:endParaRPr sz="2300" dirty="0">
              <a:latin typeface="Microsoft YaHei"/>
              <a:cs typeface="Microsoft YaHe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1018" y="914400"/>
            <a:ext cx="590549" cy="6476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2485" y="6144393"/>
            <a:ext cx="871167" cy="876361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0" y="1937605"/>
            <a:ext cx="3952875" cy="4210050"/>
            <a:chOff x="0" y="1937605"/>
            <a:chExt cx="3952875" cy="421005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" y="1937605"/>
              <a:ext cx="3648074" cy="42100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92151"/>
              <a:ext cx="740179" cy="8763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5F5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85867" y="75"/>
            <a:ext cx="8663305" cy="7134225"/>
            <a:chOff x="1085867" y="75"/>
            <a:chExt cx="8663305" cy="7134225"/>
          </a:xfrm>
        </p:grpSpPr>
        <p:sp>
          <p:nvSpPr>
            <p:cNvPr id="4" name="object 4"/>
            <p:cNvSpPr/>
            <p:nvPr/>
          </p:nvSpPr>
          <p:spPr>
            <a:xfrm>
              <a:off x="3515347" y="75"/>
              <a:ext cx="6222365" cy="7132320"/>
            </a:xfrm>
            <a:custGeom>
              <a:avLst/>
              <a:gdLst/>
              <a:ahLst/>
              <a:cxnLst/>
              <a:rect l="l" t="t" r="r" b="b"/>
              <a:pathLst>
                <a:path w="6222365" h="7132320">
                  <a:moveTo>
                    <a:pt x="6222174" y="3657460"/>
                  </a:moveTo>
                  <a:lnTo>
                    <a:pt x="3114675" y="3657460"/>
                  </a:lnTo>
                  <a:lnTo>
                    <a:pt x="3114675" y="0"/>
                  </a:lnTo>
                  <a:lnTo>
                    <a:pt x="0" y="0"/>
                  </a:lnTo>
                  <a:lnTo>
                    <a:pt x="0" y="3657460"/>
                  </a:lnTo>
                  <a:lnTo>
                    <a:pt x="3107499" y="3657460"/>
                  </a:lnTo>
                  <a:lnTo>
                    <a:pt x="3107499" y="7131761"/>
                  </a:lnTo>
                  <a:lnTo>
                    <a:pt x="6222174" y="7131761"/>
                  </a:lnTo>
                  <a:lnTo>
                    <a:pt x="6222174" y="3657460"/>
                  </a:lnTo>
                  <a:close/>
                </a:path>
              </a:pathLst>
            </a:custGeom>
            <a:solidFill>
              <a:srgbClr val="FF8FD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515347" y="75"/>
              <a:ext cx="6233795" cy="7134225"/>
            </a:xfrm>
            <a:custGeom>
              <a:avLst/>
              <a:gdLst/>
              <a:ahLst/>
              <a:cxnLst/>
              <a:rect l="l" t="t" r="r" b="b"/>
              <a:pathLst>
                <a:path w="6233795" h="7134225">
                  <a:moveTo>
                    <a:pt x="3114675" y="3657574"/>
                  </a:moveTo>
                  <a:lnTo>
                    <a:pt x="0" y="3657574"/>
                  </a:lnTo>
                  <a:lnTo>
                    <a:pt x="0" y="7134111"/>
                  </a:lnTo>
                  <a:lnTo>
                    <a:pt x="3114675" y="7134111"/>
                  </a:lnTo>
                  <a:lnTo>
                    <a:pt x="3114675" y="3657574"/>
                  </a:lnTo>
                  <a:close/>
                </a:path>
                <a:path w="6233795" h="7134225">
                  <a:moveTo>
                    <a:pt x="6233795" y="0"/>
                  </a:moveTo>
                  <a:lnTo>
                    <a:pt x="3119120" y="0"/>
                  </a:lnTo>
                  <a:lnTo>
                    <a:pt x="3119120" y="3657460"/>
                  </a:lnTo>
                  <a:lnTo>
                    <a:pt x="6233795" y="3657460"/>
                  </a:lnTo>
                  <a:lnTo>
                    <a:pt x="6233795" y="0"/>
                  </a:lnTo>
                  <a:close/>
                </a:path>
              </a:pathLst>
            </a:custGeom>
            <a:solidFill>
              <a:srgbClr val="896BC8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5867" y="2896856"/>
              <a:ext cx="2438399" cy="30860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2459355" cy="20323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5560" algn="just">
              <a:lnSpc>
                <a:spcPct val="116500"/>
              </a:lnSpc>
              <a:spcBef>
                <a:spcPts val="95"/>
              </a:spcBef>
            </a:pPr>
            <a:r>
              <a:rPr sz="2800" i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ПІДХОДИ</a:t>
            </a:r>
            <a:r>
              <a:rPr sz="2800" i="1" spc="-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i="1" spc="-8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sz="2800" i="1" spc="-919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i="1" spc="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 </a:t>
            </a:r>
            <a:r>
              <a:rPr sz="2800" i="1" spc="-9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i="1" spc="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sz="2800" i="1" spc="-16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sz="2800" i="1" spc="23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sz="2800" i="1" spc="15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sz="2800" i="1" spc="-2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sz="2800" i="1" spc="3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sz="2800" i="1" spc="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sz="2800" i="1" spc="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sz="2800" i="1" spc="5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sz="2800" i="1" spc="3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71170" algn="just">
              <a:lnSpc>
                <a:spcPct val="100000"/>
              </a:lnSpc>
              <a:spcBef>
                <a:spcPts val="585"/>
              </a:spcBef>
            </a:pPr>
            <a:r>
              <a:rPr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57600" y="1447800"/>
            <a:ext cx="2895600" cy="376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5015" marR="5080" indent="-742950">
              <a:lnSpc>
                <a:spcPct val="117200"/>
              </a:lnSpc>
              <a:spcBef>
                <a:spcPts val="95"/>
              </a:spcBef>
            </a:pPr>
            <a:r>
              <a:rPr sz="2200" b="1" spc="-50" dirty="0" err="1" smtClean="0">
                <a:solidFill>
                  <a:srgbClr val="1F1D28"/>
                </a:solidFill>
                <a:latin typeface="Microsoft YaHei"/>
                <a:cs typeface="Microsoft YaHei"/>
              </a:rPr>
              <a:t>К</a:t>
            </a:r>
            <a:r>
              <a:rPr sz="2200" b="1" spc="-90" dirty="0" err="1" smtClean="0">
                <a:solidFill>
                  <a:srgbClr val="1F1D28"/>
                </a:solidFill>
                <a:latin typeface="Microsoft YaHei"/>
                <a:cs typeface="Microsoft YaHei"/>
              </a:rPr>
              <a:t>о</a:t>
            </a:r>
            <a:r>
              <a:rPr sz="2200" b="1" spc="35" dirty="0" err="1" smtClean="0">
                <a:solidFill>
                  <a:srgbClr val="1F1D28"/>
                </a:solidFill>
                <a:latin typeface="Microsoft YaHei"/>
                <a:cs typeface="Microsoft YaHei"/>
              </a:rPr>
              <a:t>м</a:t>
            </a:r>
            <a:r>
              <a:rPr sz="2200" b="1" spc="-10" dirty="0" err="1" smtClean="0">
                <a:solidFill>
                  <a:srgbClr val="1F1D28"/>
                </a:solidFill>
                <a:latin typeface="Microsoft YaHei"/>
                <a:cs typeface="Microsoft YaHei"/>
              </a:rPr>
              <a:t>п</a:t>
            </a:r>
            <a:r>
              <a:rPr sz="2200" b="1" spc="20" dirty="0" err="1" smtClean="0">
                <a:solidFill>
                  <a:srgbClr val="1F1D28"/>
                </a:solidFill>
                <a:latin typeface="Microsoft YaHei"/>
                <a:cs typeface="Microsoft YaHei"/>
              </a:rPr>
              <a:t>е</a:t>
            </a:r>
            <a:r>
              <a:rPr sz="2200" b="1" spc="160" dirty="0" err="1" smtClean="0">
                <a:solidFill>
                  <a:srgbClr val="1F1D28"/>
                </a:solidFill>
                <a:latin typeface="Microsoft YaHei"/>
                <a:cs typeface="Microsoft YaHei"/>
              </a:rPr>
              <a:t>т</a:t>
            </a:r>
            <a:r>
              <a:rPr sz="2200" b="1" spc="20" dirty="0" err="1" smtClean="0">
                <a:solidFill>
                  <a:srgbClr val="1F1D28"/>
                </a:solidFill>
                <a:latin typeface="Microsoft YaHei"/>
                <a:cs typeface="Microsoft YaHei"/>
              </a:rPr>
              <a:t>е</a:t>
            </a:r>
            <a:r>
              <a:rPr sz="2200" b="1" spc="10" dirty="0" err="1" smtClean="0">
                <a:solidFill>
                  <a:srgbClr val="1F1D28"/>
                </a:solidFill>
                <a:latin typeface="Microsoft YaHei"/>
                <a:cs typeface="Microsoft YaHei"/>
              </a:rPr>
              <a:t>н</a:t>
            </a:r>
            <a:r>
              <a:rPr sz="2200" b="1" spc="160" dirty="0" err="1" smtClean="0">
                <a:solidFill>
                  <a:srgbClr val="1F1D28"/>
                </a:solidFill>
                <a:latin typeface="Microsoft YaHei"/>
                <a:cs typeface="Microsoft YaHei"/>
              </a:rPr>
              <a:t>т</a:t>
            </a:r>
            <a:r>
              <a:rPr sz="2200" b="1" spc="10" dirty="0" err="1" smtClean="0">
                <a:solidFill>
                  <a:srgbClr val="1F1D28"/>
                </a:solidFill>
                <a:latin typeface="Microsoft YaHei"/>
                <a:cs typeface="Microsoft YaHei"/>
              </a:rPr>
              <a:t>н</a:t>
            </a:r>
            <a:r>
              <a:rPr sz="2200" b="1" spc="5" dirty="0" err="1" smtClean="0">
                <a:solidFill>
                  <a:srgbClr val="1F1D28"/>
                </a:solidFill>
                <a:latin typeface="Microsoft YaHei"/>
                <a:cs typeface="Microsoft YaHei"/>
              </a:rPr>
              <a:t>і</a:t>
            </a:r>
            <a:r>
              <a:rPr sz="2200" b="1" spc="-5" dirty="0" err="1" smtClean="0">
                <a:solidFill>
                  <a:srgbClr val="1F1D28"/>
                </a:solidFill>
                <a:latin typeface="Microsoft YaHei"/>
                <a:cs typeface="Microsoft YaHei"/>
              </a:rPr>
              <a:t>с</a:t>
            </a:r>
            <a:r>
              <a:rPr sz="2200" b="1" spc="80" dirty="0" err="1" smtClean="0">
                <a:solidFill>
                  <a:srgbClr val="1F1D28"/>
                </a:solidFill>
                <a:latin typeface="Microsoft YaHei"/>
                <a:cs typeface="Microsoft YaHei"/>
              </a:rPr>
              <a:t>ний</a:t>
            </a:r>
            <a:endParaRPr sz="2200" dirty="0">
              <a:solidFill>
                <a:prstClr val="black"/>
              </a:solidFill>
              <a:latin typeface="Microsoft YaHei"/>
              <a:cs typeface="Microsoft Ya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8600" y="4953000"/>
            <a:ext cx="2016125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400" b="1" spc="10" dirty="0">
                <a:solidFill>
                  <a:srgbClr val="FFFFFF"/>
                </a:solidFill>
                <a:latin typeface="Microsoft YaHei"/>
                <a:cs typeface="Microsoft YaHei"/>
              </a:rPr>
              <a:t>Діяльнісний</a:t>
            </a:r>
            <a:endParaRPr sz="2400">
              <a:solidFill>
                <a:prstClr val="black"/>
              </a:solidFill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34200" y="1295400"/>
            <a:ext cx="2247900" cy="882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5100">
              <a:lnSpc>
                <a:spcPct val="117200"/>
              </a:lnSpc>
              <a:spcBef>
                <a:spcPts val="95"/>
              </a:spcBef>
            </a:pPr>
            <a:r>
              <a:rPr sz="24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Особистісно </a:t>
            </a:r>
            <a:r>
              <a:rPr sz="2400" b="1" spc="-70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Microsoft YaHei"/>
                <a:cs typeface="Microsoft YaHei"/>
              </a:rPr>
              <a:t>о</a:t>
            </a:r>
            <a:r>
              <a:rPr sz="2400" b="1" spc="-80" dirty="0">
                <a:solidFill>
                  <a:srgbClr val="FFFFFF"/>
                </a:solidFill>
                <a:latin typeface="Microsoft YaHei"/>
                <a:cs typeface="Microsoft YaHei"/>
              </a:rPr>
              <a:t>р</a:t>
            </a:r>
            <a:r>
              <a:rPr sz="2400" b="1" spc="5" dirty="0">
                <a:solidFill>
                  <a:srgbClr val="FFFFFF"/>
                </a:solidFill>
                <a:latin typeface="Microsoft YaHei"/>
                <a:cs typeface="Microsoft YaHei"/>
              </a:rPr>
              <a:t>і</a:t>
            </a:r>
            <a:r>
              <a:rPr sz="2400" b="1" spc="15" dirty="0">
                <a:solidFill>
                  <a:srgbClr val="FFFFFF"/>
                </a:solidFill>
                <a:latin typeface="Microsoft YaHei"/>
                <a:cs typeface="Microsoft YaHei"/>
              </a:rPr>
              <a:t>є</a:t>
            </a:r>
            <a:r>
              <a:rPr sz="2400" b="1" spc="10" dirty="0">
                <a:solidFill>
                  <a:srgbClr val="FFFFFF"/>
                </a:solidFill>
                <a:latin typeface="Microsoft YaHei"/>
                <a:cs typeface="Microsoft YaHei"/>
              </a:rPr>
              <a:t>н</a:t>
            </a:r>
            <a:r>
              <a:rPr sz="2400" b="1" spc="160" dirty="0">
                <a:solidFill>
                  <a:srgbClr val="FFFFFF"/>
                </a:solidFill>
                <a:latin typeface="Microsoft YaHei"/>
                <a:cs typeface="Microsoft YaHei"/>
              </a:rPr>
              <a:t>т</a:t>
            </a:r>
            <a:r>
              <a:rPr sz="2400" b="1" spc="-90" dirty="0">
                <a:solidFill>
                  <a:srgbClr val="FFFFFF"/>
                </a:solidFill>
                <a:latin typeface="Microsoft YaHei"/>
                <a:cs typeface="Microsoft YaHei"/>
              </a:rPr>
              <a:t>о</a:t>
            </a:r>
            <a:r>
              <a:rPr sz="2400" b="1" spc="45" dirty="0">
                <a:solidFill>
                  <a:srgbClr val="FFFFFF"/>
                </a:solidFill>
                <a:latin typeface="Microsoft YaHei"/>
                <a:cs typeface="Microsoft YaHei"/>
              </a:rPr>
              <a:t>в</a:t>
            </a:r>
            <a:r>
              <a:rPr sz="2400" b="1" spc="60" dirty="0">
                <a:solidFill>
                  <a:srgbClr val="FFFFFF"/>
                </a:solidFill>
                <a:latin typeface="Microsoft YaHei"/>
                <a:cs typeface="Microsoft YaHei"/>
              </a:rPr>
              <a:t>а</a:t>
            </a:r>
            <a:r>
              <a:rPr sz="2400" b="1" spc="10" dirty="0">
                <a:solidFill>
                  <a:srgbClr val="FFFFFF"/>
                </a:solidFill>
                <a:latin typeface="Microsoft YaHei"/>
                <a:cs typeface="Microsoft YaHei"/>
              </a:rPr>
              <a:t>н</a:t>
            </a:r>
            <a:r>
              <a:rPr sz="2400" b="1" spc="114" dirty="0">
                <a:solidFill>
                  <a:srgbClr val="FFFFFF"/>
                </a:solidFill>
                <a:latin typeface="Microsoft YaHei"/>
                <a:cs typeface="Microsoft YaHei"/>
              </a:rPr>
              <a:t>и</a:t>
            </a:r>
            <a:r>
              <a:rPr sz="2400" b="1" spc="120" dirty="0">
                <a:solidFill>
                  <a:srgbClr val="FFFFFF"/>
                </a:solidFill>
                <a:latin typeface="Microsoft YaHei"/>
                <a:cs typeface="Microsoft YaHei"/>
              </a:rPr>
              <a:t>й</a:t>
            </a:r>
            <a:endParaRPr sz="2400" dirty="0">
              <a:solidFill>
                <a:prstClr val="black"/>
              </a:solidFill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10400" y="4800600"/>
            <a:ext cx="2232660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400" b="1" spc="35" dirty="0">
                <a:solidFill>
                  <a:srgbClr val="1F1D28"/>
                </a:solidFill>
                <a:latin typeface="Microsoft YaHei"/>
                <a:cs typeface="Microsoft YaHei"/>
              </a:rPr>
              <a:t>Інтегрований</a:t>
            </a:r>
            <a:endParaRPr sz="2400" dirty="0">
              <a:solidFill>
                <a:prstClr val="black"/>
              </a:solidFill>
              <a:latin typeface="Microsoft YaHei"/>
              <a:cs typeface="Microsoft YaHe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16" y="5624072"/>
            <a:ext cx="757596" cy="71377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70715" y="117877"/>
            <a:ext cx="761588" cy="7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9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"/>
            <a:ext cx="9751060" cy="7315200"/>
          </a:xfrm>
          <a:custGeom>
            <a:avLst/>
            <a:gdLst/>
            <a:ahLst/>
            <a:cxnLst/>
            <a:rect l="l" t="t" r="r" b="b"/>
            <a:pathLst>
              <a:path w="9751060" h="7315200">
                <a:moveTo>
                  <a:pt x="0" y="7315176"/>
                </a:moveTo>
                <a:lnTo>
                  <a:pt x="0" y="0"/>
                </a:lnTo>
                <a:lnTo>
                  <a:pt x="9750441" y="0"/>
                </a:lnTo>
                <a:lnTo>
                  <a:pt x="9750441" y="7315176"/>
                </a:lnTo>
                <a:lnTo>
                  <a:pt x="0" y="7315176"/>
                </a:lnTo>
                <a:close/>
              </a:path>
            </a:pathLst>
          </a:custGeom>
          <a:solidFill>
            <a:srgbClr val="F4D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370904" y="1610835"/>
            <a:ext cx="3837940" cy="4240530"/>
            <a:chOff x="5370904" y="1610835"/>
            <a:chExt cx="3837940" cy="42405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2700" y="2221800"/>
              <a:ext cx="2486024" cy="36290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0904" y="1610835"/>
              <a:ext cx="2381249" cy="60959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1356" y="4842334"/>
            <a:ext cx="2783227" cy="247286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08929" y="701390"/>
            <a:ext cx="237045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5" dirty="0">
                <a:solidFill>
                  <a:srgbClr val="AB363D"/>
                </a:solidFill>
              </a:rPr>
              <a:t>О</a:t>
            </a:r>
            <a:r>
              <a:rPr sz="2500" spc="-590" dirty="0">
                <a:solidFill>
                  <a:srgbClr val="AB363D"/>
                </a:solidFill>
                <a:latin typeface="Microsoft Sans Serif"/>
                <a:cs typeface="Microsoft Sans Serif"/>
              </a:rPr>
              <a:t>.</a:t>
            </a:r>
            <a:r>
              <a:rPr sz="3750" spc="-540" baseline="-2222" dirty="0">
                <a:latin typeface="Microsoft Sans Serif"/>
                <a:cs typeface="Microsoft Sans Serif"/>
              </a:rPr>
              <a:t>.</a:t>
            </a:r>
            <a:r>
              <a:rPr sz="2500" spc="45" dirty="0">
                <a:solidFill>
                  <a:srgbClr val="AB363D"/>
                </a:solidFill>
              </a:rPr>
              <a:t>Я</a:t>
            </a:r>
            <a:r>
              <a:rPr sz="2500" spc="-204" dirty="0">
                <a:solidFill>
                  <a:srgbClr val="AB363D"/>
                </a:solidFill>
              </a:rPr>
              <a:t> </a:t>
            </a:r>
            <a:r>
              <a:rPr sz="2500" spc="-155" dirty="0">
                <a:solidFill>
                  <a:srgbClr val="AB363D"/>
                </a:solidFill>
              </a:rPr>
              <a:t>С</a:t>
            </a:r>
            <a:r>
              <a:rPr sz="2500" spc="-135" dirty="0">
                <a:solidFill>
                  <a:srgbClr val="AB363D"/>
                </a:solidFill>
              </a:rPr>
              <a:t>А</a:t>
            </a:r>
            <a:r>
              <a:rPr sz="2500" spc="180" dirty="0">
                <a:solidFill>
                  <a:srgbClr val="AB363D"/>
                </a:solidFill>
              </a:rPr>
              <a:t>В</a:t>
            </a:r>
            <a:r>
              <a:rPr sz="2500" spc="165" dirty="0">
                <a:solidFill>
                  <a:srgbClr val="AB363D"/>
                </a:solidFill>
              </a:rPr>
              <a:t>Ч</a:t>
            </a:r>
            <a:r>
              <a:rPr sz="2500" spc="30" dirty="0">
                <a:solidFill>
                  <a:srgbClr val="AB363D"/>
                </a:solidFill>
              </a:rPr>
              <a:t>Е</a:t>
            </a:r>
            <a:r>
              <a:rPr sz="2500" spc="10" dirty="0">
                <a:solidFill>
                  <a:srgbClr val="AB363D"/>
                </a:solidFill>
              </a:rPr>
              <a:t>Н</a:t>
            </a:r>
            <a:r>
              <a:rPr sz="2500" spc="55" dirty="0">
                <a:solidFill>
                  <a:srgbClr val="AB363D"/>
                </a:solidFill>
              </a:rPr>
              <a:t>К</a:t>
            </a:r>
            <a:r>
              <a:rPr sz="2500" spc="5" dirty="0">
                <a:solidFill>
                  <a:srgbClr val="AB363D"/>
                </a:solidFill>
              </a:rPr>
              <a:t>О</a:t>
            </a:r>
            <a:r>
              <a:rPr sz="2500" spc="-590" dirty="0">
                <a:solidFill>
                  <a:srgbClr val="AB363D"/>
                </a:solidFill>
                <a:latin typeface="Microsoft Sans Serif"/>
                <a:cs typeface="Microsoft Sans Serif"/>
              </a:rPr>
              <a:t>:</a:t>
            </a:r>
            <a:r>
              <a:rPr sz="3750" spc="-330" baseline="-2222" dirty="0">
                <a:latin typeface="Microsoft Sans Serif"/>
                <a:cs typeface="Microsoft Sans Serif"/>
              </a:rPr>
              <a:t>:</a:t>
            </a:r>
            <a:endParaRPr sz="3750" baseline="-2222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2969" y="4540128"/>
            <a:ext cx="66675" cy="666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85830" y="4370570"/>
            <a:ext cx="4169410" cy="120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999"/>
              </a:lnSpc>
              <a:spcBef>
                <a:spcPts val="100"/>
              </a:spcBef>
            </a:pPr>
            <a:r>
              <a:rPr sz="1700" b="1" spc="-150" dirty="0">
                <a:solidFill>
                  <a:srgbClr val="A65C44"/>
                </a:solidFill>
                <a:latin typeface="Tahoma"/>
                <a:cs typeface="Tahoma"/>
              </a:rPr>
              <a:t>"</a:t>
            </a:r>
            <a:r>
              <a:rPr sz="1700" b="1" spc="80" dirty="0">
                <a:solidFill>
                  <a:srgbClr val="A65C44"/>
                </a:solidFill>
                <a:latin typeface="Tahoma"/>
                <a:cs typeface="Tahoma"/>
              </a:rPr>
              <a:t>Д</a:t>
            </a:r>
            <a:r>
              <a:rPr sz="1700" b="1" spc="-120" dirty="0">
                <a:solidFill>
                  <a:srgbClr val="A65C44"/>
                </a:solidFill>
                <a:latin typeface="Tahoma"/>
                <a:cs typeface="Tahoma"/>
              </a:rPr>
              <a:t>и</a:t>
            </a:r>
            <a:r>
              <a:rPr sz="1700" b="1" spc="-20" dirty="0">
                <a:solidFill>
                  <a:srgbClr val="A65C44"/>
                </a:solidFill>
                <a:latin typeface="Tahoma"/>
                <a:cs typeface="Tahoma"/>
              </a:rPr>
              <a:t>д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90" dirty="0">
                <a:solidFill>
                  <a:srgbClr val="A65C44"/>
                </a:solidFill>
                <a:latin typeface="Tahoma"/>
                <a:cs typeface="Tahoma"/>
              </a:rPr>
              <a:t>к</a:t>
            </a:r>
            <a:r>
              <a:rPr sz="1700" b="1" spc="-15" dirty="0">
                <a:solidFill>
                  <a:srgbClr val="A65C44"/>
                </a:solidFill>
                <a:latin typeface="Tahoma"/>
                <a:cs typeface="Tahoma"/>
              </a:rPr>
              <a:t>т</a:t>
            </a:r>
            <a:r>
              <a:rPr sz="1700" b="1" spc="-120" dirty="0">
                <a:solidFill>
                  <a:srgbClr val="A65C44"/>
                </a:solidFill>
                <a:latin typeface="Tahoma"/>
                <a:cs typeface="Tahoma"/>
              </a:rPr>
              <a:t>и</a:t>
            </a:r>
            <a:r>
              <a:rPr sz="1700" b="1" spc="-150" dirty="0">
                <a:solidFill>
                  <a:srgbClr val="A65C44"/>
                </a:solidFill>
                <a:latin typeface="Tahoma"/>
                <a:cs typeface="Tahoma"/>
              </a:rPr>
              <a:t>ч</a:t>
            </a:r>
            <a:r>
              <a:rPr sz="1700" b="1" spc="-140" dirty="0">
                <a:solidFill>
                  <a:srgbClr val="A65C44"/>
                </a:solidFill>
                <a:latin typeface="Tahoma"/>
                <a:cs typeface="Tahoma"/>
              </a:rPr>
              <a:t>н</a:t>
            </a:r>
            <a:r>
              <a:rPr sz="1700" b="1" spc="-150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80" dirty="0">
                <a:solidFill>
                  <a:srgbClr val="A65C44"/>
                </a:solidFill>
                <a:latin typeface="Tahoma"/>
                <a:cs typeface="Tahoma"/>
              </a:rPr>
              <a:t>су</a:t>
            </a:r>
            <a:r>
              <a:rPr sz="1700" b="1" spc="-15" dirty="0">
                <a:solidFill>
                  <a:srgbClr val="A65C44"/>
                </a:solidFill>
                <a:latin typeface="Tahoma"/>
                <a:cs typeface="Tahoma"/>
              </a:rPr>
              <a:t>т</a:t>
            </a:r>
            <a:r>
              <a:rPr sz="1700" b="1" spc="-150" dirty="0">
                <a:solidFill>
                  <a:srgbClr val="A65C44"/>
                </a:solidFill>
                <a:latin typeface="Tahoma"/>
                <a:cs typeface="Tahoma"/>
              </a:rPr>
              <a:t>ь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80" dirty="0" err="1">
                <a:solidFill>
                  <a:srgbClr val="A65C44"/>
                </a:solidFill>
                <a:latin typeface="Tahoma"/>
                <a:cs typeface="Tahoma"/>
              </a:rPr>
              <a:t>ус</a:t>
            </a:r>
            <a:r>
              <a:rPr sz="1700" b="1" spc="-155" dirty="0" err="1">
                <a:solidFill>
                  <a:srgbClr val="A65C44"/>
                </a:solidFill>
                <a:latin typeface="Tahoma"/>
                <a:cs typeface="Tahoma"/>
              </a:rPr>
              <a:t>ь</a:t>
            </a:r>
            <a:r>
              <a:rPr sz="1700" b="1" spc="-75" dirty="0" err="1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135" dirty="0" err="1">
                <a:solidFill>
                  <a:srgbClr val="A65C44"/>
                </a:solidFill>
                <a:latin typeface="Tahoma"/>
                <a:cs typeface="Tahoma"/>
              </a:rPr>
              <a:t>г</a:t>
            </a:r>
            <a:r>
              <a:rPr sz="1700" b="1" spc="-70" dirty="0" err="1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40" dirty="0" err="1" smtClean="0">
                <a:solidFill>
                  <a:srgbClr val="A65C44"/>
                </a:solidFill>
                <a:latin typeface="Tahoma"/>
                <a:cs typeface="Tahoma"/>
              </a:rPr>
              <a:t>н</a:t>
            </a:r>
            <a:r>
              <a:rPr sz="1700" b="1" spc="-155" dirty="0" err="1" smtClean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180" dirty="0" err="1" smtClean="0">
                <a:solidFill>
                  <a:srgbClr val="A65C44"/>
                </a:solidFill>
                <a:latin typeface="Tahoma"/>
                <a:cs typeface="Tahoma"/>
              </a:rPr>
              <a:t>в</a:t>
            </a:r>
            <a:r>
              <a:rPr sz="1700" b="1" spc="-150" dirty="0" err="1" smtClean="0">
                <a:solidFill>
                  <a:srgbClr val="A65C44"/>
                </a:solidFill>
                <a:latin typeface="Tahoma"/>
                <a:cs typeface="Tahoma"/>
              </a:rPr>
              <a:t>ч</a:t>
            </a:r>
            <a:r>
              <a:rPr sz="1700" b="1" spc="-155" dirty="0" err="1" smtClean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140" dirty="0" err="1" smtClean="0">
                <a:solidFill>
                  <a:srgbClr val="A65C44"/>
                </a:solidFill>
                <a:latin typeface="Tahoma"/>
                <a:cs typeface="Tahoma"/>
              </a:rPr>
              <a:t>нн</a:t>
            </a:r>
            <a:r>
              <a:rPr sz="1700" b="1" spc="-170" dirty="0" err="1" smtClean="0">
                <a:solidFill>
                  <a:srgbClr val="A65C44"/>
                </a:solidFill>
                <a:latin typeface="Tahoma"/>
                <a:cs typeface="Tahoma"/>
              </a:rPr>
              <a:t>я</a:t>
            </a:r>
            <a:r>
              <a:rPr sz="1700" b="1" spc="-95" dirty="0" smtClean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35" dirty="0" err="1" smtClean="0">
                <a:solidFill>
                  <a:srgbClr val="A65C44"/>
                </a:solidFill>
                <a:latin typeface="Tahoma"/>
                <a:cs typeface="Tahoma"/>
              </a:rPr>
              <a:t>п</a:t>
            </a:r>
            <a:r>
              <a:rPr sz="1700" b="1" spc="-75" dirty="0" err="1" smtClean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95" dirty="0" err="1" smtClean="0">
                <a:solidFill>
                  <a:srgbClr val="A65C44"/>
                </a:solidFill>
                <a:latin typeface="Tahoma"/>
                <a:cs typeface="Tahoma"/>
              </a:rPr>
              <a:t>л</a:t>
            </a:r>
            <a:r>
              <a:rPr sz="1700" b="1" spc="-170" dirty="0" err="1" smtClean="0">
                <a:solidFill>
                  <a:srgbClr val="A65C44"/>
                </a:solidFill>
                <a:latin typeface="Tahoma"/>
                <a:cs typeface="Tahoma"/>
              </a:rPr>
              <a:t>я</a:t>
            </a:r>
            <a:r>
              <a:rPr sz="1700" b="1" spc="-135" dirty="0" err="1" smtClean="0">
                <a:solidFill>
                  <a:srgbClr val="A65C44"/>
                </a:solidFill>
                <a:latin typeface="Tahoma"/>
                <a:cs typeface="Tahoma"/>
              </a:rPr>
              <a:t>г</a:t>
            </a:r>
            <a:r>
              <a:rPr sz="1700" b="1" spc="-155" dirty="0" err="1" smtClean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75" dirty="0" err="1" smtClean="0">
                <a:solidFill>
                  <a:srgbClr val="A65C44"/>
                </a:solidFill>
                <a:latin typeface="Tahoma"/>
                <a:cs typeface="Tahoma"/>
              </a:rPr>
              <a:t>є</a:t>
            </a:r>
            <a:r>
              <a:rPr sz="1700" b="1" spc="-95" dirty="0" smtClean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75" dirty="0">
                <a:solidFill>
                  <a:srgbClr val="A65C44"/>
                </a:solidFill>
                <a:latin typeface="Tahoma"/>
                <a:cs typeface="Tahoma"/>
              </a:rPr>
              <a:t>в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5" dirty="0">
                <a:solidFill>
                  <a:srgbClr val="A65C44"/>
                </a:solidFill>
                <a:latin typeface="Tahoma"/>
                <a:cs typeface="Tahoma"/>
              </a:rPr>
              <a:t>т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70" dirty="0">
                <a:solidFill>
                  <a:srgbClr val="A65C44"/>
                </a:solidFill>
                <a:latin typeface="Tahoma"/>
                <a:cs typeface="Tahoma"/>
              </a:rPr>
              <a:t>м</a:t>
            </a:r>
            <a:r>
              <a:rPr sz="1700" b="1" spc="-80" dirty="0">
                <a:solidFill>
                  <a:srgbClr val="A65C44"/>
                </a:solidFill>
                <a:latin typeface="Tahoma"/>
                <a:cs typeface="Tahoma"/>
              </a:rPr>
              <a:t>у</a:t>
            </a:r>
            <a:r>
              <a:rPr sz="1700" b="1" spc="-130" dirty="0">
                <a:solidFill>
                  <a:srgbClr val="A65C44"/>
                </a:solidFill>
                <a:latin typeface="Tahoma"/>
                <a:cs typeface="Tahoma"/>
              </a:rPr>
              <a:t>,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85" dirty="0">
                <a:solidFill>
                  <a:srgbClr val="A65C44"/>
                </a:solidFill>
                <a:latin typeface="Tahoma"/>
                <a:cs typeface="Tahoma"/>
              </a:rPr>
              <a:t>щ</a:t>
            </a:r>
            <a:r>
              <a:rPr sz="1700" b="1" spc="-45" dirty="0">
                <a:solidFill>
                  <a:srgbClr val="A65C44"/>
                </a:solidFill>
                <a:latin typeface="Tahoma"/>
                <a:cs typeface="Tahoma"/>
              </a:rPr>
              <a:t>о  </a:t>
            </a:r>
            <a:r>
              <a:rPr sz="1700" b="1" spc="-20" dirty="0">
                <a:solidFill>
                  <a:srgbClr val="A65C44"/>
                </a:solidFill>
                <a:latin typeface="Tahoma"/>
                <a:cs typeface="Tahoma"/>
              </a:rPr>
              <a:t>д</a:t>
            </a:r>
            <a:r>
              <a:rPr sz="1700" b="1" spc="-120" dirty="0">
                <a:solidFill>
                  <a:srgbClr val="A65C44"/>
                </a:solidFill>
                <a:latin typeface="Tahoma"/>
                <a:cs typeface="Tahoma"/>
              </a:rPr>
              <a:t>и</a:t>
            </a:r>
            <a:r>
              <a:rPr sz="1700" b="1" spc="-15" dirty="0">
                <a:solidFill>
                  <a:srgbClr val="A65C44"/>
                </a:solidFill>
                <a:latin typeface="Tahoma"/>
                <a:cs typeface="Tahoma"/>
              </a:rPr>
              <a:t>т</a:t>
            </a:r>
            <a:r>
              <a:rPr sz="1700" b="1" spc="-120" dirty="0">
                <a:solidFill>
                  <a:srgbClr val="A65C44"/>
                </a:solidFill>
                <a:latin typeface="Tahoma"/>
                <a:cs typeface="Tahoma"/>
              </a:rPr>
              <a:t>и</a:t>
            </a:r>
            <a:r>
              <a:rPr sz="1700" b="1" spc="-140" dirty="0">
                <a:solidFill>
                  <a:srgbClr val="A65C44"/>
                </a:solidFill>
                <a:latin typeface="Tahoma"/>
                <a:cs typeface="Tahoma"/>
              </a:rPr>
              <a:t>н</a:t>
            </a:r>
            <a:r>
              <a:rPr sz="1700" b="1" spc="-150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80" dirty="0">
                <a:solidFill>
                  <a:srgbClr val="A65C44"/>
                </a:solidFill>
                <a:latin typeface="Tahoma"/>
                <a:cs typeface="Tahoma"/>
              </a:rPr>
              <a:t>в</a:t>
            </a:r>
            <a:r>
              <a:rPr sz="1700" b="1" spc="-150" dirty="0">
                <a:solidFill>
                  <a:srgbClr val="A65C44"/>
                </a:solidFill>
                <a:latin typeface="Tahoma"/>
                <a:cs typeface="Tahoma"/>
              </a:rPr>
              <a:t>ч</a:t>
            </a:r>
            <a:r>
              <a:rPr sz="1700" b="1" spc="-120" dirty="0">
                <a:solidFill>
                  <a:srgbClr val="A65C44"/>
                </a:solidFill>
                <a:latin typeface="Tahoma"/>
                <a:cs typeface="Tahoma"/>
              </a:rPr>
              <a:t>и</a:t>
            </a:r>
            <a:r>
              <a:rPr sz="1700" b="1" spc="-15" dirty="0">
                <a:solidFill>
                  <a:srgbClr val="A65C44"/>
                </a:solidFill>
                <a:latin typeface="Tahoma"/>
                <a:cs typeface="Tahoma"/>
              </a:rPr>
              <a:t>т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ь</a:t>
            </a:r>
            <a:r>
              <a:rPr sz="1700" b="1" spc="-80" dirty="0">
                <a:solidFill>
                  <a:srgbClr val="A65C44"/>
                </a:solidFill>
                <a:latin typeface="Tahoma"/>
                <a:cs typeface="Tahoma"/>
              </a:rPr>
              <a:t>с</a:t>
            </a:r>
            <a:r>
              <a:rPr sz="1700" b="1" spc="-165" dirty="0">
                <a:solidFill>
                  <a:srgbClr val="A65C44"/>
                </a:solidFill>
                <a:latin typeface="Tahoma"/>
                <a:cs typeface="Tahoma"/>
              </a:rPr>
              <a:t>я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25" dirty="0">
                <a:solidFill>
                  <a:srgbClr val="A65C44"/>
                </a:solidFill>
                <a:latin typeface="Tahoma"/>
                <a:cs typeface="Tahoma"/>
              </a:rPr>
              <a:t>з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35" dirty="0">
                <a:solidFill>
                  <a:srgbClr val="A65C44"/>
                </a:solidFill>
                <a:latin typeface="Tahoma"/>
                <a:cs typeface="Tahoma"/>
              </a:rPr>
              <a:t>п</a:t>
            </a:r>
            <a:r>
              <a:rPr sz="1700" b="1" spc="-105" dirty="0">
                <a:solidFill>
                  <a:srgbClr val="A65C44"/>
                </a:solidFill>
                <a:latin typeface="Tahoma"/>
                <a:cs typeface="Tahoma"/>
              </a:rPr>
              <a:t>р</a:t>
            </a:r>
            <a:r>
              <a:rPr sz="1700" b="1" spc="-170" dirty="0">
                <a:solidFill>
                  <a:srgbClr val="A65C44"/>
                </a:solidFill>
                <a:latin typeface="Tahoma"/>
                <a:cs typeface="Tahoma"/>
              </a:rPr>
              <a:t>я</a:t>
            </a:r>
            <a:r>
              <a:rPr sz="1700" b="1" spc="-70" dirty="0">
                <a:solidFill>
                  <a:srgbClr val="A65C44"/>
                </a:solidFill>
                <a:latin typeface="Tahoma"/>
                <a:cs typeface="Tahoma"/>
              </a:rPr>
              <a:t>м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195" dirty="0">
                <a:solidFill>
                  <a:srgbClr val="A65C44"/>
                </a:solidFill>
                <a:latin typeface="Tahoma"/>
                <a:cs typeface="Tahoma"/>
              </a:rPr>
              <a:t>ю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65" dirty="0">
                <a:solidFill>
                  <a:srgbClr val="A65C44"/>
                </a:solidFill>
                <a:latin typeface="Tahoma"/>
                <a:cs typeface="Tahoma"/>
              </a:rPr>
              <a:t>б</a:t>
            </a:r>
            <a:r>
              <a:rPr sz="1700" b="1" spc="-45" dirty="0">
                <a:solidFill>
                  <a:srgbClr val="A65C44"/>
                </a:solidFill>
                <a:latin typeface="Tahoma"/>
                <a:cs typeface="Tahoma"/>
              </a:rPr>
              <a:t>о  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135" dirty="0">
                <a:solidFill>
                  <a:srgbClr val="A65C44"/>
                </a:solidFill>
                <a:latin typeface="Tahoma"/>
                <a:cs typeface="Tahoma"/>
              </a:rPr>
              <a:t>п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80" dirty="0">
                <a:solidFill>
                  <a:srgbClr val="A65C44"/>
                </a:solidFill>
                <a:latin typeface="Tahoma"/>
                <a:cs typeface="Tahoma"/>
              </a:rPr>
              <a:t>с</a:t>
            </a:r>
            <a:r>
              <a:rPr sz="1700" b="1" spc="-105" dirty="0">
                <a:solidFill>
                  <a:srgbClr val="A65C44"/>
                </a:solidFill>
                <a:latin typeface="Tahoma"/>
                <a:cs typeface="Tahoma"/>
              </a:rPr>
              <a:t>ере</a:t>
            </a:r>
            <a:r>
              <a:rPr sz="1700" b="1" spc="-20" dirty="0">
                <a:solidFill>
                  <a:srgbClr val="A65C44"/>
                </a:solidFill>
                <a:latin typeface="Tahoma"/>
                <a:cs typeface="Tahoma"/>
              </a:rPr>
              <a:t>д</a:t>
            </a:r>
            <a:r>
              <a:rPr sz="1700" b="1" spc="-90" dirty="0">
                <a:solidFill>
                  <a:srgbClr val="A65C44"/>
                </a:solidFill>
                <a:latin typeface="Tahoma"/>
                <a:cs typeface="Tahoma"/>
              </a:rPr>
              <a:t>к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180" dirty="0">
                <a:solidFill>
                  <a:srgbClr val="A65C44"/>
                </a:solidFill>
                <a:latin typeface="Tahoma"/>
                <a:cs typeface="Tahoma"/>
              </a:rPr>
              <a:t>в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140" dirty="0">
                <a:solidFill>
                  <a:srgbClr val="A65C44"/>
                </a:solidFill>
                <a:latin typeface="Tahoma"/>
                <a:cs typeface="Tahoma"/>
              </a:rPr>
              <a:t>н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195" dirty="0">
                <a:solidFill>
                  <a:srgbClr val="A65C44"/>
                </a:solidFill>
                <a:latin typeface="Tahoma"/>
                <a:cs typeface="Tahoma"/>
              </a:rPr>
              <a:t>ю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35" dirty="0">
                <a:solidFill>
                  <a:srgbClr val="A65C44"/>
                </a:solidFill>
                <a:latin typeface="Tahoma"/>
                <a:cs typeface="Tahoma"/>
              </a:rPr>
              <a:t>п</a:t>
            </a:r>
            <a:r>
              <a:rPr sz="1700" b="1" spc="-105" dirty="0">
                <a:solidFill>
                  <a:srgbClr val="A65C44"/>
                </a:solidFill>
                <a:latin typeface="Tahoma"/>
                <a:cs typeface="Tahoma"/>
              </a:rPr>
              <a:t>е</a:t>
            </a:r>
            <a:r>
              <a:rPr sz="1700" b="1" spc="-20" dirty="0">
                <a:solidFill>
                  <a:srgbClr val="A65C44"/>
                </a:solidFill>
                <a:latin typeface="Tahoma"/>
                <a:cs typeface="Tahoma"/>
              </a:rPr>
              <a:t>д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135" dirty="0">
                <a:solidFill>
                  <a:srgbClr val="A65C44"/>
                </a:solidFill>
                <a:latin typeface="Tahoma"/>
                <a:cs typeface="Tahoma"/>
              </a:rPr>
              <a:t>г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135" dirty="0">
                <a:solidFill>
                  <a:srgbClr val="A65C44"/>
                </a:solidFill>
                <a:latin typeface="Tahoma"/>
                <a:cs typeface="Tahoma"/>
              </a:rPr>
              <a:t>г</a:t>
            </a:r>
            <a:r>
              <a:rPr sz="1700" b="1" spc="-80" dirty="0">
                <a:solidFill>
                  <a:srgbClr val="A65C44"/>
                </a:solidFill>
                <a:latin typeface="Tahoma"/>
                <a:cs typeface="Tahoma"/>
              </a:rPr>
              <a:t>і</a:t>
            </a:r>
            <a:r>
              <a:rPr sz="1700" b="1" spc="-150" dirty="0">
                <a:solidFill>
                  <a:srgbClr val="A65C44"/>
                </a:solidFill>
                <a:latin typeface="Tahoma"/>
                <a:cs typeface="Tahoma"/>
              </a:rPr>
              <a:t>ч</a:t>
            </a:r>
            <a:r>
              <a:rPr sz="1700" b="1" spc="-140" dirty="0">
                <a:solidFill>
                  <a:srgbClr val="A65C44"/>
                </a:solidFill>
                <a:latin typeface="Tahoma"/>
                <a:cs typeface="Tahoma"/>
              </a:rPr>
              <a:t>н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105" dirty="0">
                <a:solidFill>
                  <a:srgbClr val="A65C44"/>
                </a:solidFill>
                <a:latin typeface="Tahoma"/>
                <a:cs typeface="Tahoma"/>
              </a:rPr>
              <a:t>ю  </a:t>
            </a:r>
            <a:r>
              <a:rPr sz="1700" b="1" spc="-20" dirty="0">
                <a:solidFill>
                  <a:srgbClr val="A65C44"/>
                </a:solidFill>
                <a:latin typeface="Tahoma"/>
                <a:cs typeface="Tahoma"/>
              </a:rPr>
              <a:t>д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135" dirty="0">
                <a:solidFill>
                  <a:srgbClr val="A65C44"/>
                </a:solidFill>
                <a:latin typeface="Tahoma"/>
                <a:cs typeface="Tahoma"/>
              </a:rPr>
              <a:t>п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70" dirty="0">
                <a:solidFill>
                  <a:srgbClr val="A65C44"/>
                </a:solidFill>
                <a:latin typeface="Tahoma"/>
                <a:cs typeface="Tahoma"/>
              </a:rPr>
              <a:t>м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135" dirty="0">
                <a:solidFill>
                  <a:srgbClr val="A65C44"/>
                </a:solidFill>
                <a:latin typeface="Tahoma"/>
                <a:cs typeface="Tahoma"/>
              </a:rPr>
              <a:t>г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195" dirty="0">
                <a:solidFill>
                  <a:srgbClr val="A65C44"/>
                </a:solidFill>
                <a:latin typeface="Tahoma"/>
                <a:cs typeface="Tahoma"/>
              </a:rPr>
              <a:t>ю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80" dirty="0">
                <a:solidFill>
                  <a:srgbClr val="A65C44"/>
                </a:solidFill>
                <a:latin typeface="Tahoma"/>
                <a:cs typeface="Tahoma"/>
              </a:rPr>
              <a:t>в</a:t>
            </a:r>
            <a:r>
              <a:rPr sz="1700" b="1" spc="-120" dirty="0">
                <a:solidFill>
                  <a:srgbClr val="A65C44"/>
                </a:solidFill>
                <a:latin typeface="Tahoma"/>
                <a:cs typeface="Tahoma"/>
              </a:rPr>
              <a:t>и</a:t>
            </a:r>
            <a:r>
              <a:rPr sz="1700" b="1" spc="-90" dirty="0">
                <a:solidFill>
                  <a:srgbClr val="A65C44"/>
                </a:solidFill>
                <a:latin typeface="Tahoma"/>
                <a:cs typeface="Tahoma"/>
              </a:rPr>
              <a:t>к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л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20" dirty="0">
                <a:solidFill>
                  <a:srgbClr val="A65C44"/>
                </a:solidFill>
                <a:latin typeface="Tahoma"/>
                <a:cs typeface="Tahoma"/>
              </a:rPr>
              <a:t>д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150" dirty="0">
                <a:solidFill>
                  <a:srgbClr val="A65C44"/>
                </a:solidFill>
                <a:latin typeface="Tahoma"/>
                <a:cs typeface="Tahoma"/>
              </a:rPr>
              <a:t>ч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409" dirty="0">
                <a:solidFill>
                  <a:srgbClr val="A65C44"/>
                </a:solidFill>
                <a:latin typeface="Tahoma"/>
                <a:cs typeface="Tahoma"/>
              </a:rPr>
              <a:t>»</a:t>
            </a:r>
            <a:r>
              <a:rPr sz="1700" b="1" spc="-130" dirty="0">
                <a:solidFill>
                  <a:srgbClr val="A65C44"/>
                </a:solidFill>
                <a:latin typeface="Tahoma"/>
                <a:cs typeface="Tahoma"/>
              </a:rPr>
              <a:t>.</a:t>
            </a:r>
            <a:endParaRPr sz="17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3242" y="1280782"/>
            <a:ext cx="3549650" cy="26986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7185" algn="just">
              <a:lnSpc>
                <a:spcPct val="113999"/>
              </a:lnSpc>
              <a:spcBef>
                <a:spcPts val="100"/>
              </a:spcBef>
            </a:pPr>
            <a:r>
              <a:rPr lang="uk-UA" sz="1700" b="1" spc="-80" dirty="0" smtClean="0">
                <a:solidFill>
                  <a:srgbClr val="A65C44"/>
                </a:solidFill>
                <a:latin typeface="Tahoma"/>
                <a:cs typeface="Tahoma"/>
              </a:rPr>
              <a:t>«… </a:t>
            </a:r>
            <a:r>
              <a:rPr sz="1700" b="1" spc="-80" dirty="0" err="1" smtClean="0">
                <a:solidFill>
                  <a:srgbClr val="A65C44"/>
                </a:solidFill>
                <a:latin typeface="Tahoma"/>
                <a:cs typeface="Tahoma"/>
              </a:rPr>
              <a:t>у</a:t>
            </a:r>
            <a:r>
              <a:rPr sz="1700" b="1" spc="-105" dirty="0" err="1" smtClean="0">
                <a:solidFill>
                  <a:srgbClr val="A65C44"/>
                </a:solidFill>
                <a:latin typeface="Tahoma"/>
                <a:cs typeface="Tahoma"/>
              </a:rPr>
              <a:t>р</a:t>
            </a:r>
            <a:r>
              <a:rPr sz="1700" b="1" spc="-75" dirty="0" err="1" smtClean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85" dirty="0" err="1" smtClean="0">
                <a:solidFill>
                  <a:srgbClr val="A65C44"/>
                </a:solidFill>
                <a:latin typeface="Tahoma"/>
                <a:cs typeface="Tahoma"/>
              </a:rPr>
              <a:t>к</a:t>
            </a:r>
            <a:r>
              <a:rPr sz="1700" b="1" spc="-95" dirty="0" smtClean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є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40" dirty="0">
                <a:solidFill>
                  <a:srgbClr val="A65C44"/>
                </a:solidFill>
                <a:latin typeface="Tahoma"/>
                <a:cs typeface="Tahoma"/>
              </a:rPr>
              <a:t>н</a:t>
            </a:r>
            <a:r>
              <a:rPr sz="1700" b="1" spc="-100" dirty="0">
                <a:solidFill>
                  <a:srgbClr val="A65C44"/>
                </a:solidFill>
                <a:latin typeface="Tahoma"/>
                <a:cs typeface="Tahoma"/>
              </a:rPr>
              <a:t>е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л</a:t>
            </a:r>
            <a:r>
              <a:rPr sz="1700" b="1" spc="-120" dirty="0">
                <a:solidFill>
                  <a:srgbClr val="A65C44"/>
                </a:solidFill>
                <a:latin typeface="Tahoma"/>
                <a:cs typeface="Tahoma"/>
              </a:rPr>
              <a:t>и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ш</a:t>
            </a:r>
            <a:r>
              <a:rPr sz="1700" b="1" spc="-100" dirty="0">
                <a:solidFill>
                  <a:srgbClr val="A65C44"/>
                </a:solidFill>
                <a:latin typeface="Tahoma"/>
                <a:cs typeface="Tahoma"/>
              </a:rPr>
              <a:t>е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105" dirty="0">
                <a:solidFill>
                  <a:srgbClr val="A65C44"/>
                </a:solidFill>
                <a:latin typeface="Tahoma"/>
                <a:cs typeface="Tahoma"/>
              </a:rPr>
              <a:t>р</a:t>
            </a:r>
            <a:r>
              <a:rPr sz="1700" b="1" spc="-135" dirty="0">
                <a:solidFill>
                  <a:srgbClr val="A65C44"/>
                </a:solidFill>
                <a:latin typeface="Tahoma"/>
                <a:cs typeface="Tahoma"/>
              </a:rPr>
              <a:t>г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140" dirty="0">
                <a:solidFill>
                  <a:srgbClr val="A65C44"/>
                </a:solidFill>
                <a:latin typeface="Tahoma"/>
                <a:cs typeface="Tahoma"/>
              </a:rPr>
              <a:t>н</a:t>
            </a:r>
            <a:r>
              <a:rPr sz="1700" b="1" spc="-80" dirty="0">
                <a:solidFill>
                  <a:srgbClr val="A65C44"/>
                </a:solidFill>
                <a:latin typeface="Tahoma"/>
                <a:cs typeface="Tahoma"/>
              </a:rPr>
              <a:t>і</a:t>
            </a:r>
            <a:r>
              <a:rPr sz="1700" b="1" spc="-130" dirty="0">
                <a:solidFill>
                  <a:srgbClr val="A65C44"/>
                </a:solidFill>
                <a:latin typeface="Tahoma"/>
                <a:cs typeface="Tahoma"/>
              </a:rPr>
              <a:t>з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60" dirty="0">
                <a:solidFill>
                  <a:srgbClr val="A65C44"/>
                </a:solidFill>
                <a:latin typeface="Tahoma"/>
                <a:cs typeface="Tahoma"/>
              </a:rPr>
              <a:t>ц</a:t>
            </a:r>
            <a:r>
              <a:rPr sz="1700" b="1" spc="-80" dirty="0">
                <a:solidFill>
                  <a:srgbClr val="A65C44"/>
                </a:solidFill>
                <a:latin typeface="Tahoma"/>
                <a:cs typeface="Tahoma"/>
              </a:rPr>
              <a:t>і</a:t>
            </a:r>
            <a:r>
              <a:rPr sz="1700" b="1" spc="-120" dirty="0">
                <a:solidFill>
                  <a:srgbClr val="A65C44"/>
                </a:solidFill>
                <a:latin typeface="Tahoma"/>
                <a:cs typeface="Tahoma"/>
              </a:rPr>
              <a:t>й</a:t>
            </a:r>
            <a:r>
              <a:rPr sz="1700" b="1" spc="-140" dirty="0">
                <a:solidFill>
                  <a:srgbClr val="A65C44"/>
                </a:solidFill>
                <a:latin typeface="Tahoma"/>
                <a:cs typeface="Tahoma"/>
              </a:rPr>
              <a:t>н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105" dirty="0">
                <a:solidFill>
                  <a:srgbClr val="A65C44"/>
                </a:solidFill>
                <a:latin typeface="Tahoma"/>
                <a:cs typeface="Tahoma"/>
              </a:rPr>
              <a:t>ю  </a:t>
            </a:r>
            <a:r>
              <a:rPr sz="1700" b="1" spc="-254" dirty="0">
                <a:solidFill>
                  <a:srgbClr val="A65C44"/>
                </a:solidFill>
                <a:latin typeface="Tahoma"/>
                <a:cs typeface="Tahoma"/>
              </a:rPr>
              <a:t>ф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105" dirty="0">
                <a:solidFill>
                  <a:srgbClr val="A65C44"/>
                </a:solidFill>
                <a:latin typeface="Tahoma"/>
                <a:cs typeface="Tahoma"/>
              </a:rPr>
              <a:t>р</a:t>
            </a:r>
            <a:r>
              <a:rPr sz="1700" b="1" spc="-70" dirty="0">
                <a:solidFill>
                  <a:srgbClr val="A65C44"/>
                </a:solidFill>
                <a:latin typeface="Tahoma"/>
                <a:cs typeface="Tahoma"/>
              </a:rPr>
              <a:t>м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200" dirty="0">
                <a:solidFill>
                  <a:srgbClr val="A65C44"/>
                </a:solidFill>
                <a:latin typeface="Tahoma"/>
                <a:cs typeface="Tahoma"/>
              </a:rPr>
              <a:t>ю</a:t>
            </a:r>
            <a:r>
              <a:rPr sz="1700" b="1" spc="-130" dirty="0">
                <a:solidFill>
                  <a:srgbClr val="A65C44"/>
                </a:solidFill>
                <a:latin typeface="Tahoma"/>
                <a:cs typeface="Tahoma"/>
              </a:rPr>
              <a:t>,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50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14" dirty="0">
                <a:solidFill>
                  <a:srgbClr val="A65C44"/>
                </a:solidFill>
                <a:latin typeface="Tahoma"/>
                <a:cs typeface="Tahoma"/>
              </a:rPr>
              <a:t>й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80" dirty="0">
                <a:solidFill>
                  <a:srgbClr val="A65C44"/>
                </a:solidFill>
                <a:latin typeface="Tahoma"/>
                <a:cs typeface="Tahoma"/>
              </a:rPr>
              <a:t>в</a:t>
            </a:r>
            <a:r>
              <a:rPr sz="1700" b="1" spc="-80" dirty="0">
                <a:solidFill>
                  <a:srgbClr val="A65C44"/>
                </a:solidFill>
                <a:latin typeface="Tahoma"/>
                <a:cs typeface="Tahoma"/>
              </a:rPr>
              <a:t>і</a:t>
            </a:r>
            <a:r>
              <a:rPr sz="1700" b="1" spc="-20" dirty="0">
                <a:solidFill>
                  <a:srgbClr val="A65C44"/>
                </a:solidFill>
                <a:latin typeface="Tahoma"/>
                <a:cs typeface="Tahoma"/>
              </a:rPr>
              <a:t>д</a:t>
            </a:r>
            <a:r>
              <a:rPr sz="1700" b="1" spc="-105" dirty="0">
                <a:solidFill>
                  <a:srgbClr val="A65C44"/>
                </a:solidFill>
                <a:latin typeface="Tahoma"/>
                <a:cs typeface="Tahoma"/>
              </a:rPr>
              <a:t>р</a:t>
            </a:r>
            <a:r>
              <a:rPr sz="1700" b="1" spc="-80" dirty="0">
                <a:solidFill>
                  <a:srgbClr val="A65C44"/>
                </a:solidFill>
                <a:latin typeface="Tahoma"/>
                <a:cs typeface="Tahoma"/>
              </a:rPr>
              <a:t>і</a:t>
            </a:r>
            <a:r>
              <a:rPr sz="1700" b="1" spc="-130" dirty="0">
                <a:solidFill>
                  <a:srgbClr val="A65C44"/>
                </a:solidFill>
                <a:latin typeface="Tahoma"/>
                <a:cs typeface="Tahoma"/>
              </a:rPr>
              <a:t>з</a:t>
            </a:r>
            <a:r>
              <a:rPr sz="1700" b="1" spc="-90" dirty="0">
                <a:solidFill>
                  <a:srgbClr val="A65C44"/>
                </a:solidFill>
                <a:latin typeface="Tahoma"/>
                <a:cs typeface="Tahoma"/>
              </a:rPr>
              <a:t>к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70" dirty="0">
                <a:solidFill>
                  <a:srgbClr val="A65C44"/>
                </a:solidFill>
                <a:latin typeface="Tahoma"/>
                <a:cs typeface="Tahoma"/>
              </a:rPr>
              <a:t>м</a:t>
            </a:r>
            <a:r>
              <a:rPr sz="1700" b="1" spc="-125" dirty="0">
                <a:solidFill>
                  <a:srgbClr val="A65C44"/>
                </a:solidFill>
                <a:latin typeface="Tahoma"/>
                <a:cs typeface="Tahoma"/>
              </a:rPr>
              <a:t>,  </a:t>
            </a:r>
            <a:r>
              <a:rPr sz="1700" b="1" spc="-90" dirty="0">
                <a:solidFill>
                  <a:srgbClr val="A65C44"/>
                </a:solidFill>
                <a:latin typeface="Tahoma"/>
                <a:cs typeface="Tahoma"/>
              </a:rPr>
              <a:t>к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л</a:t>
            </a:r>
            <a:r>
              <a:rPr sz="1700" b="1" spc="-80" dirty="0">
                <a:solidFill>
                  <a:srgbClr val="A65C44"/>
                </a:solidFill>
                <a:latin typeface="Tahoma"/>
                <a:cs typeface="Tahoma"/>
              </a:rPr>
              <a:t>і</a:t>
            </a:r>
            <a:r>
              <a:rPr sz="1700" b="1" spc="-15" dirty="0">
                <a:solidFill>
                  <a:srgbClr val="A65C44"/>
                </a:solidFill>
                <a:latin typeface="Tahoma"/>
                <a:cs typeface="Tahoma"/>
              </a:rPr>
              <a:t>т</a:t>
            </a:r>
            <a:r>
              <a:rPr sz="1700" b="1" spc="-120" dirty="0">
                <a:solidFill>
                  <a:srgbClr val="A65C44"/>
                </a:solidFill>
                <a:latin typeface="Tahoma"/>
                <a:cs typeface="Tahoma"/>
              </a:rPr>
              <a:t>и</a:t>
            </a:r>
            <a:r>
              <a:rPr sz="1700" b="1" spc="-140" dirty="0">
                <a:solidFill>
                  <a:srgbClr val="A65C44"/>
                </a:solidFill>
                <a:latin typeface="Tahoma"/>
                <a:cs typeface="Tahoma"/>
              </a:rPr>
              <a:t>н</a:t>
            </a:r>
            <a:r>
              <a:rPr sz="1700" b="1" spc="-90" dirty="0">
                <a:solidFill>
                  <a:srgbClr val="A65C44"/>
                </a:solidFill>
                <a:latin typeface="Tahoma"/>
                <a:cs typeface="Tahoma"/>
              </a:rPr>
              <a:t>к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195" dirty="0">
                <a:solidFill>
                  <a:srgbClr val="A65C44"/>
                </a:solidFill>
                <a:latin typeface="Tahoma"/>
                <a:cs typeface="Tahoma"/>
              </a:rPr>
              <a:t>ю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65" dirty="0">
                <a:solidFill>
                  <a:srgbClr val="A65C44"/>
                </a:solidFill>
                <a:latin typeface="Tahoma"/>
                <a:cs typeface="Tahoma"/>
              </a:rPr>
              <a:t>б</a:t>
            </a:r>
            <a:r>
              <a:rPr sz="1700" b="1" spc="-70" dirty="0">
                <a:solidFill>
                  <a:srgbClr val="A65C44"/>
                </a:solidFill>
                <a:latin typeface="Tahoma"/>
                <a:cs typeface="Tahoma"/>
              </a:rPr>
              <a:t>м</a:t>
            </a:r>
            <a:r>
              <a:rPr sz="1700" b="1" spc="-105" dirty="0">
                <a:solidFill>
                  <a:srgbClr val="A65C44"/>
                </a:solidFill>
                <a:latin typeface="Tahoma"/>
                <a:cs typeface="Tahoma"/>
              </a:rPr>
              <a:t>еже</a:t>
            </a:r>
            <a:r>
              <a:rPr sz="1700" b="1" spc="-140" dirty="0">
                <a:solidFill>
                  <a:srgbClr val="A65C44"/>
                </a:solidFill>
                <a:latin typeface="Tahoma"/>
                <a:cs typeface="Tahoma"/>
              </a:rPr>
              <a:t>н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135" dirty="0">
                <a:solidFill>
                  <a:srgbClr val="A65C44"/>
                </a:solidFill>
                <a:latin typeface="Tahoma"/>
                <a:cs typeface="Tahoma"/>
              </a:rPr>
              <a:t>г</a:t>
            </a:r>
            <a:r>
              <a:rPr sz="1700" b="1" spc="-70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75" dirty="0">
                <a:solidFill>
                  <a:srgbClr val="A65C44"/>
                </a:solidFill>
                <a:latin typeface="Tahoma"/>
                <a:cs typeface="Tahoma"/>
              </a:rPr>
              <a:t>в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50" dirty="0">
                <a:solidFill>
                  <a:srgbClr val="A65C44"/>
                </a:solidFill>
                <a:latin typeface="Tahoma"/>
                <a:cs typeface="Tahoma"/>
              </a:rPr>
              <a:t>ч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80" dirty="0">
                <a:solidFill>
                  <a:srgbClr val="A65C44"/>
                </a:solidFill>
                <a:latin typeface="Tahoma"/>
                <a:cs typeface="Tahoma"/>
              </a:rPr>
              <a:t>с</a:t>
            </a:r>
            <a:r>
              <a:rPr sz="1700" b="1" spc="-70" dirty="0">
                <a:solidFill>
                  <a:srgbClr val="A65C44"/>
                </a:solidFill>
                <a:latin typeface="Tahoma"/>
                <a:cs typeface="Tahoma"/>
              </a:rPr>
              <a:t>і  </a:t>
            </a:r>
            <a:r>
              <a:rPr sz="1700" b="1" spc="-140" dirty="0">
                <a:solidFill>
                  <a:srgbClr val="A65C44"/>
                </a:solidFill>
                <a:latin typeface="Tahoma"/>
                <a:cs typeface="Tahoma"/>
              </a:rPr>
              <a:t>н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180" dirty="0">
                <a:solidFill>
                  <a:srgbClr val="A65C44"/>
                </a:solidFill>
                <a:latin typeface="Tahoma"/>
                <a:cs typeface="Tahoma"/>
              </a:rPr>
              <a:t>в</a:t>
            </a:r>
            <a:r>
              <a:rPr sz="1700" b="1" spc="-150" dirty="0">
                <a:solidFill>
                  <a:srgbClr val="A65C44"/>
                </a:solidFill>
                <a:latin typeface="Tahoma"/>
                <a:cs typeface="Tahoma"/>
              </a:rPr>
              <a:t>ч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л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ь</a:t>
            </a:r>
            <a:r>
              <a:rPr sz="1700" b="1" spc="-140" dirty="0">
                <a:solidFill>
                  <a:srgbClr val="A65C44"/>
                </a:solidFill>
                <a:latin typeface="Tahoma"/>
                <a:cs typeface="Tahoma"/>
              </a:rPr>
              <a:t>н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135" dirty="0">
                <a:solidFill>
                  <a:srgbClr val="A65C44"/>
                </a:solidFill>
                <a:latin typeface="Tahoma"/>
                <a:cs typeface="Tahoma"/>
              </a:rPr>
              <a:t>г</a:t>
            </a:r>
            <a:r>
              <a:rPr sz="1700" b="1" spc="-70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35" dirty="0">
                <a:solidFill>
                  <a:srgbClr val="A65C44"/>
                </a:solidFill>
                <a:latin typeface="Tahoma"/>
                <a:cs typeface="Tahoma"/>
              </a:rPr>
              <a:t>п</a:t>
            </a:r>
            <a:r>
              <a:rPr sz="1700" b="1" spc="-105" dirty="0">
                <a:solidFill>
                  <a:srgbClr val="A65C44"/>
                </a:solidFill>
                <a:latin typeface="Tahoma"/>
                <a:cs typeface="Tahoma"/>
              </a:rPr>
              <a:t>р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60" dirty="0">
                <a:solidFill>
                  <a:srgbClr val="A65C44"/>
                </a:solidFill>
                <a:latin typeface="Tahoma"/>
                <a:cs typeface="Tahoma"/>
              </a:rPr>
              <a:t>ц</a:t>
            </a:r>
            <a:r>
              <a:rPr sz="1700" b="1" spc="-105" dirty="0">
                <a:solidFill>
                  <a:srgbClr val="A65C44"/>
                </a:solidFill>
                <a:latin typeface="Tahoma"/>
                <a:cs typeface="Tahoma"/>
              </a:rPr>
              <a:t>е</a:t>
            </a:r>
            <a:r>
              <a:rPr sz="1700" b="1" spc="-80" dirty="0">
                <a:solidFill>
                  <a:srgbClr val="A65C44"/>
                </a:solidFill>
                <a:latin typeface="Tahoma"/>
                <a:cs typeface="Tahoma"/>
              </a:rPr>
              <a:t>су</a:t>
            </a:r>
            <a:r>
              <a:rPr sz="1700" b="1" spc="-130" dirty="0">
                <a:solidFill>
                  <a:srgbClr val="A65C44"/>
                </a:solidFill>
                <a:latin typeface="Tahoma"/>
                <a:cs typeface="Tahoma"/>
              </a:rPr>
              <a:t>,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30" dirty="0">
                <a:solidFill>
                  <a:srgbClr val="A65C44"/>
                </a:solidFill>
                <a:latin typeface="Tahoma"/>
                <a:cs typeface="Tahoma"/>
              </a:rPr>
              <a:t>х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105" dirty="0">
                <a:solidFill>
                  <a:srgbClr val="A65C44"/>
                </a:solidFill>
                <a:latin typeface="Tahoma"/>
                <a:cs typeface="Tahoma"/>
              </a:rPr>
              <a:t>р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90" dirty="0">
                <a:solidFill>
                  <a:srgbClr val="A65C44"/>
                </a:solidFill>
                <a:latin typeface="Tahoma"/>
                <a:cs typeface="Tahoma"/>
              </a:rPr>
              <a:t>к</a:t>
            </a:r>
            <a:r>
              <a:rPr sz="1700" b="1" spc="-15" dirty="0">
                <a:solidFill>
                  <a:srgbClr val="A65C44"/>
                </a:solidFill>
                <a:latin typeface="Tahoma"/>
                <a:cs typeface="Tahoma"/>
              </a:rPr>
              <a:t>т</a:t>
            </a:r>
            <a:r>
              <a:rPr sz="1700" b="1" spc="-105" dirty="0">
                <a:solidFill>
                  <a:srgbClr val="A65C44"/>
                </a:solidFill>
                <a:latin typeface="Tahoma"/>
                <a:cs typeface="Tahoma"/>
              </a:rPr>
              <a:t>е</a:t>
            </a:r>
            <a:r>
              <a:rPr sz="1700" b="1" spc="-65" dirty="0">
                <a:solidFill>
                  <a:srgbClr val="A65C44"/>
                </a:solidFill>
                <a:latin typeface="Tahoma"/>
                <a:cs typeface="Tahoma"/>
              </a:rPr>
              <a:t>р  </a:t>
            </a:r>
            <a:r>
              <a:rPr sz="1700" b="1" spc="-170" dirty="0">
                <a:solidFill>
                  <a:srgbClr val="A65C44"/>
                </a:solidFill>
                <a:latin typeface="Tahoma"/>
                <a:cs typeface="Tahoma"/>
              </a:rPr>
              <a:t>я</a:t>
            </a:r>
            <a:r>
              <a:rPr sz="1700" b="1" spc="-90" dirty="0">
                <a:solidFill>
                  <a:srgbClr val="A65C44"/>
                </a:solidFill>
                <a:latin typeface="Tahoma"/>
                <a:cs typeface="Tahoma"/>
              </a:rPr>
              <a:t>к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135" dirty="0">
                <a:solidFill>
                  <a:srgbClr val="A65C44"/>
                </a:solidFill>
                <a:latin typeface="Tahoma"/>
                <a:cs typeface="Tahoma"/>
              </a:rPr>
              <a:t>г</a:t>
            </a:r>
            <a:r>
              <a:rPr sz="1700" b="1" spc="-70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30" dirty="0">
                <a:solidFill>
                  <a:srgbClr val="A65C44"/>
                </a:solidFill>
                <a:latin typeface="Tahoma"/>
                <a:cs typeface="Tahoma"/>
              </a:rPr>
              <a:t>з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л</a:t>
            </a:r>
            <a:r>
              <a:rPr sz="1700" b="1" spc="-105" dirty="0">
                <a:solidFill>
                  <a:srgbClr val="A65C44"/>
                </a:solidFill>
                <a:latin typeface="Tahoma"/>
                <a:cs typeface="Tahoma"/>
              </a:rPr>
              <a:t>еж</a:t>
            </a:r>
            <a:r>
              <a:rPr sz="1700" b="1" spc="-120" dirty="0">
                <a:solidFill>
                  <a:srgbClr val="A65C44"/>
                </a:solidFill>
                <a:latin typeface="Tahoma"/>
                <a:cs typeface="Tahoma"/>
              </a:rPr>
              <a:t>и</a:t>
            </a:r>
            <a:r>
              <a:rPr sz="1700" b="1" spc="-15" dirty="0">
                <a:solidFill>
                  <a:srgbClr val="A65C44"/>
                </a:solidFill>
                <a:latin typeface="Tahoma"/>
                <a:cs typeface="Tahoma"/>
              </a:rPr>
              <a:t>т</a:t>
            </a:r>
            <a:r>
              <a:rPr sz="1700" b="1" spc="-150" dirty="0">
                <a:solidFill>
                  <a:srgbClr val="A65C44"/>
                </a:solidFill>
                <a:latin typeface="Tahoma"/>
                <a:cs typeface="Tahoma"/>
              </a:rPr>
              <a:t>ь</a:t>
            </a:r>
            <a:endParaRPr sz="1700" dirty="0">
              <a:latin typeface="Tahoma"/>
              <a:cs typeface="Tahoma"/>
            </a:endParaRPr>
          </a:p>
          <a:p>
            <a:pPr marL="12700" marR="5080" algn="just">
              <a:lnSpc>
                <a:spcPct val="113999"/>
              </a:lnSpc>
            </a:pPr>
            <a:r>
              <a:rPr sz="1700" b="1" spc="-180" dirty="0">
                <a:solidFill>
                  <a:srgbClr val="A65C44"/>
                </a:solidFill>
                <a:latin typeface="Tahoma"/>
                <a:cs typeface="Tahoma"/>
              </a:rPr>
              <a:t>в</a:t>
            </a:r>
            <a:r>
              <a:rPr sz="1700" b="1" spc="-80" dirty="0">
                <a:solidFill>
                  <a:srgbClr val="A65C44"/>
                </a:solidFill>
                <a:latin typeface="Tahoma"/>
                <a:cs typeface="Tahoma"/>
              </a:rPr>
              <a:t>і</a:t>
            </a:r>
            <a:r>
              <a:rPr sz="1700" b="1" spc="-15" dirty="0">
                <a:solidFill>
                  <a:srgbClr val="A65C44"/>
                </a:solidFill>
                <a:latin typeface="Tahoma"/>
                <a:cs typeface="Tahoma"/>
              </a:rPr>
              <a:t>д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20" dirty="0">
                <a:solidFill>
                  <a:srgbClr val="A65C44"/>
                </a:solidFill>
                <a:latin typeface="Tahoma"/>
                <a:cs typeface="Tahoma"/>
              </a:rPr>
              <a:t>й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135" dirty="0">
                <a:solidFill>
                  <a:srgbClr val="A65C44"/>
                </a:solidFill>
                <a:latin typeface="Tahoma"/>
                <a:cs typeface="Tahoma"/>
              </a:rPr>
              <a:t>г</a:t>
            </a:r>
            <a:r>
              <a:rPr sz="1700" b="1" spc="-70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60" dirty="0">
                <a:solidFill>
                  <a:srgbClr val="A65C44"/>
                </a:solidFill>
                <a:latin typeface="Tahoma"/>
                <a:cs typeface="Tahoma"/>
              </a:rPr>
              <a:t>ц</a:t>
            </a:r>
            <a:r>
              <a:rPr sz="1700" b="1" spc="-80" dirty="0">
                <a:solidFill>
                  <a:srgbClr val="A65C44"/>
                </a:solidFill>
                <a:latin typeface="Tahoma"/>
                <a:cs typeface="Tahoma"/>
              </a:rPr>
              <a:t>і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л</a:t>
            </a:r>
            <a:r>
              <a:rPr sz="1700" b="1" spc="-105" dirty="0">
                <a:solidFill>
                  <a:srgbClr val="A65C44"/>
                </a:solidFill>
                <a:latin typeface="Tahoma"/>
                <a:cs typeface="Tahoma"/>
              </a:rPr>
              <a:t>е</a:t>
            </a:r>
            <a:r>
              <a:rPr sz="1700" b="1" spc="-120" dirty="0">
                <a:solidFill>
                  <a:srgbClr val="A65C44"/>
                </a:solidFill>
                <a:latin typeface="Tahoma"/>
                <a:cs typeface="Tahoma"/>
              </a:rPr>
              <a:t>й</a:t>
            </a:r>
            <a:r>
              <a:rPr sz="1700" b="1" spc="-130" dirty="0">
                <a:solidFill>
                  <a:srgbClr val="A65C44"/>
                </a:solidFill>
                <a:latin typeface="Tahoma"/>
                <a:cs typeface="Tahoma"/>
              </a:rPr>
              <a:t>,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85" dirty="0">
                <a:solidFill>
                  <a:srgbClr val="A65C44"/>
                </a:solidFill>
                <a:latin typeface="Tahoma"/>
                <a:cs typeface="Tahoma"/>
              </a:rPr>
              <a:t>щ</a:t>
            </a:r>
            <a:r>
              <a:rPr sz="1700" b="1" spc="-70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70" dirty="0">
                <a:solidFill>
                  <a:srgbClr val="A65C44"/>
                </a:solidFill>
                <a:latin typeface="Tahoma"/>
                <a:cs typeface="Tahoma"/>
              </a:rPr>
              <a:t>м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200" dirty="0">
                <a:solidFill>
                  <a:srgbClr val="A65C44"/>
                </a:solidFill>
                <a:latin typeface="Tahoma"/>
                <a:cs typeface="Tahoma"/>
              </a:rPr>
              <a:t>ю</a:t>
            </a:r>
            <a:r>
              <a:rPr sz="1700" b="1" spc="-15" dirty="0">
                <a:solidFill>
                  <a:srgbClr val="A65C44"/>
                </a:solidFill>
                <a:latin typeface="Tahoma"/>
                <a:cs typeface="Tahoma"/>
              </a:rPr>
              <a:t>т</a:t>
            </a:r>
            <a:r>
              <a:rPr sz="1700" b="1" spc="-150" dirty="0">
                <a:solidFill>
                  <a:srgbClr val="A65C44"/>
                </a:solidFill>
                <a:latin typeface="Tahoma"/>
                <a:cs typeface="Tahoma"/>
              </a:rPr>
              <a:t>ь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40" dirty="0">
                <a:solidFill>
                  <a:srgbClr val="A65C44"/>
                </a:solidFill>
                <a:latin typeface="Tahoma"/>
                <a:cs typeface="Tahoma"/>
              </a:rPr>
              <a:t>н</a:t>
            </a:r>
            <a:r>
              <a:rPr sz="1700" b="1" spc="-150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40" dirty="0">
                <a:solidFill>
                  <a:srgbClr val="A65C44"/>
                </a:solidFill>
                <a:latin typeface="Tahoma"/>
                <a:cs typeface="Tahoma"/>
              </a:rPr>
              <a:t>н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ь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70" dirty="0">
                <a:solidFill>
                  <a:srgbClr val="A65C44"/>
                </a:solidFill>
                <a:latin typeface="Tahoma"/>
                <a:cs typeface="Tahoma"/>
              </a:rPr>
              <a:t>м</a:t>
            </a:r>
            <a:r>
              <a:rPr sz="1700" b="1" spc="-50" dirty="0">
                <a:solidFill>
                  <a:srgbClr val="A65C44"/>
                </a:solidFill>
                <a:latin typeface="Tahoma"/>
                <a:cs typeface="Tahoma"/>
              </a:rPr>
              <a:t>у  </a:t>
            </a:r>
            <a:r>
              <a:rPr sz="1700" b="1" spc="-105" dirty="0">
                <a:solidFill>
                  <a:srgbClr val="A65C44"/>
                </a:solidFill>
                <a:latin typeface="Tahoma"/>
                <a:cs typeface="Tahoma"/>
              </a:rPr>
              <a:t>р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130" dirty="0">
                <a:solidFill>
                  <a:srgbClr val="A65C44"/>
                </a:solidFill>
                <a:latin typeface="Tahoma"/>
                <a:cs typeface="Tahoma"/>
              </a:rPr>
              <a:t>з</a:t>
            </a:r>
            <a:r>
              <a:rPr sz="1700" b="1" spc="-180" dirty="0">
                <a:solidFill>
                  <a:srgbClr val="A65C44"/>
                </a:solidFill>
                <a:latin typeface="Tahoma"/>
                <a:cs typeface="Tahoma"/>
              </a:rPr>
              <a:t>в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’</a:t>
            </a:r>
            <a:r>
              <a:rPr sz="1700" b="1" spc="-170" dirty="0">
                <a:solidFill>
                  <a:srgbClr val="A65C44"/>
                </a:solidFill>
                <a:latin typeface="Tahoma"/>
                <a:cs typeface="Tahoma"/>
              </a:rPr>
              <a:t>я</a:t>
            </a:r>
            <a:r>
              <a:rPr sz="1700" b="1" spc="-130" dirty="0">
                <a:solidFill>
                  <a:srgbClr val="A65C44"/>
                </a:solidFill>
                <a:latin typeface="Tahoma"/>
                <a:cs typeface="Tahoma"/>
              </a:rPr>
              <a:t>з</a:t>
            </a:r>
            <a:r>
              <a:rPr sz="1700" b="1" spc="-80" dirty="0">
                <a:solidFill>
                  <a:srgbClr val="A65C44"/>
                </a:solidFill>
                <a:latin typeface="Tahoma"/>
                <a:cs typeface="Tahoma"/>
              </a:rPr>
              <a:t>у</a:t>
            </a:r>
            <a:r>
              <a:rPr sz="1700" b="1" spc="-180" dirty="0">
                <a:solidFill>
                  <a:srgbClr val="A65C44"/>
                </a:solidFill>
                <a:latin typeface="Tahoma"/>
                <a:cs typeface="Tahoma"/>
              </a:rPr>
              <a:t>в</a:t>
            </a:r>
            <a:r>
              <a:rPr sz="1700" b="1" spc="-155" dirty="0">
                <a:solidFill>
                  <a:srgbClr val="A65C44"/>
                </a:solidFill>
                <a:latin typeface="Tahoma"/>
                <a:cs typeface="Tahoma"/>
              </a:rPr>
              <a:t>а</a:t>
            </a:r>
            <a:r>
              <a:rPr sz="1700" b="1" spc="-15" dirty="0">
                <a:solidFill>
                  <a:srgbClr val="A65C44"/>
                </a:solidFill>
                <a:latin typeface="Tahoma"/>
                <a:cs typeface="Tahoma"/>
              </a:rPr>
              <a:t>т</a:t>
            </a:r>
            <a:r>
              <a:rPr sz="1700" b="1" spc="-120" dirty="0">
                <a:solidFill>
                  <a:srgbClr val="A65C44"/>
                </a:solidFill>
                <a:latin typeface="Tahoma"/>
                <a:cs typeface="Tahoma"/>
              </a:rPr>
              <a:t>и</a:t>
            </a:r>
            <a:r>
              <a:rPr sz="1700" b="1" spc="-80" dirty="0">
                <a:solidFill>
                  <a:srgbClr val="A65C44"/>
                </a:solidFill>
                <a:latin typeface="Tahoma"/>
                <a:cs typeface="Tahoma"/>
              </a:rPr>
              <a:t>с</a:t>
            </a:r>
            <a:r>
              <a:rPr sz="1700" b="1" spc="-170" dirty="0">
                <a:solidFill>
                  <a:srgbClr val="A65C44"/>
                </a:solidFill>
                <a:latin typeface="Tahoma"/>
                <a:cs typeface="Tahoma"/>
              </a:rPr>
              <a:t>я</a:t>
            </a:r>
            <a:r>
              <a:rPr sz="1700" b="1" spc="-130" dirty="0">
                <a:solidFill>
                  <a:srgbClr val="A65C44"/>
                </a:solidFill>
                <a:latin typeface="Tahoma"/>
                <a:cs typeface="Tahoma"/>
              </a:rPr>
              <a:t>,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130" dirty="0">
                <a:solidFill>
                  <a:srgbClr val="A65C44"/>
                </a:solidFill>
                <a:latin typeface="Tahoma"/>
                <a:cs typeface="Tahoma"/>
              </a:rPr>
              <a:t>з</a:t>
            </a:r>
            <a:r>
              <a:rPr sz="1700" b="1" spc="-70" dirty="0">
                <a:solidFill>
                  <a:srgbClr val="A65C44"/>
                </a:solidFill>
                <a:latin typeface="Tahoma"/>
                <a:cs typeface="Tahoma"/>
              </a:rPr>
              <a:t>м</a:t>
            </a:r>
            <a:r>
              <a:rPr sz="1700" b="1" spc="-80" dirty="0">
                <a:solidFill>
                  <a:srgbClr val="A65C44"/>
                </a:solidFill>
                <a:latin typeface="Tahoma"/>
                <a:cs typeface="Tahoma"/>
              </a:rPr>
              <a:t>іс</a:t>
            </a:r>
            <a:r>
              <a:rPr sz="1700" b="1" spc="-15" dirty="0">
                <a:solidFill>
                  <a:srgbClr val="A65C44"/>
                </a:solidFill>
                <a:latin typeface="Tahoma"/>
                <a:cs typeface="Tahoma"/>
              </a:rPr>
              <a:t>т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у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і</a:t>
            </a:r>
            <a:r>
              <a:rPr sz="1700" b="1" spc="-95" dirty="0">
                <a:solidFill>
                  <a:srgbClr val="A65C44"/>
                </a:solidFill>
                <a:latin typeface="Tahoma"/>
                <a:cs typeface="Tahoma"/>
              </a:rPr>
              <a:t> </a:t>
            </a:r>
            <a:r>
              <a:rPr sz="1700" b="1" spc="-70" dirty="0">
                <a:solidFill>
                  <a:srgbClr val="A65C44"/>
                </a:solidFill>
                <a:latin typeface="Tahoma"/>
                <a:cs typeface="Tahoma"/>
              </a:rPr>
              <a:t>м</a:t>
            </a:r>
            <a:r>
              <a:rPr sz="1700" b="1" spc="-105" dirty="0">
                <a:solidFill>
                  <a:srgbClr val="A65C44"/>
                </a:solidFill>
                <a:latin typeface="Tahoma"/>
                <a:cs typeface="Tahoma"/>
              </a:rPr>
              <a:t>е</a:t>
            </a:r>
            <a:r>
              <a:rPr sz="1700" b="1" spc="-15" dirty="0">
                <a:solidFill>
                  <a:srgbClr val="A65C44"/>
                </a:solidFill>
                <a:latin typeface="Tahoma"/>
                <a:cs typeface="Tahoma"/>
              </a:rPr>
              <a:t>т</a:t>
            </a:r>
            <a:r>
              <a:rPr sz="1700" b="1" spc="-75" dirty="0">
                <a:solidFill>
                  <a:srgbClr val="A65C44"/>
                </a:solidFill>
                <a:latin typeface="Tahoma"/>
                <a:cs typeface="Tahoma"/>
              </a:rPr>
              <a:t>о</a:t>
            </a:r>
            <a:r>
              <a:rPr sz="1700" b="1" spc="-20" dirty="0">
                <a:solidFill>
                  <a:srgbClr val="A65C44"/>
                </a:solidFill>
                <a:latin typeface="Tahoma"/>
                <a:cs typeface="Tahoma"/>
              </a:rPr>
              <a:t>д</a:t>
            </a:r>
            <a:r>
              <a:rPr sz="1700" b="1" spc="-80" dirty="0">
                <a:solidFill>
                  <a:srgbClr val="A65C44"/>
                </a:solidFill>
                <a:latin typeface="Tahoma"/>
                <a:cs typeface="Tahoma"/>
              </a:rPr>
              <a:t>і</a:t>
            </a:r>
            <a:r>
              <a:rPr sz="1700" b="1" spc="-175" dirty="0">
                <a:solidFill>
                  <a:srgbClr val="A65C44"/>
                </a:solidFill>
                <a:latin typeface="Tahoma"/>
                <a:cs typeface="Tahoma"/>
              </a:rPr>
              <a:t>в</a:t>
            </a:r>
            <a:endParaRPr sz="1700" dirty="0">
              <a:latin typeface="Tahoma"/>
              <a:cs typeface="Tahoma"/>
            </a:endParaRPr>
          </a:p>
          <a:p>
            <a:pPr marL="1337310" algn="just">
              <a:lnSpc>
                <a:spcPct val="100000"/>
              </a:lnSpc>
              <a:spcBef>
                <a:spcPts val="280"/>
              </a:spcBef>
            </a:pPr>
            <a:r>
              <a:rPr sz="1700" b="1" spc="-155" dirty="0" err="1" smtClean="0">
                <a:solidFill>
                  <a:srgbClr val="A65C44"/>
                </a:solidFill>
                <a:latin typeface="Tahoma"/>
                <a:cs typeface="Tahoma"/>
              </a:rPr>
              <a:t>авчання</a:t>
            </a:r>
            <a:r>
              <a:rPr lang="uk-UA" sz="1700" b="1" spc="-155" dirty="0" smtClean="0">
                <a:solidFill>
                  <a:srgbClr val="A65C44"/>
                </a:solidFill>
                <a:latin typeface="Tahoma"/>
                <a:cs typeface="Tahoma"/>
              </a:rPr>
              <a:t>"</a:t>
            </a:r>
            <a:endParaRPr sz="17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896BC8"/>
          </a:solidFill>
        </p:spPr>
        <p:txBody>
          <a:bodyPr wrap="square" lIns="0" tIns="0" rIns="0" bIns="0" rtlCol="0"/>
          <a:lstStyle/>
          <a:p>
            <a:r>
              <a:rPr lang="ru-RU" b="1" i="1" spc="135" dirty="0">
                <a:latin typeface="Lucida Sans Unicode"/>
                <a:cs typeface="Lucida Sans Unicode"/>
              </a:rPr>
              <a:t>ГАРМОНІЯ</a:t>
            </a:r>
            <a:r>
              <a:rPr lang="ru-RU" b="1" i="1" spc="30" dirty="0">
                <a:latin typeface="Lucida Sans Unicode"/>
                <a:cs typeface="Lucida Sans Unicode"/>
              </a:rPr>
              <a:t> </a:t>
            </a:r>
            <a:r>
              <a:rPr lang="ru-RU" b="1" i="1" spc="100" dirty="0" smtClean="0">
                <a:latin typeface="Lucida Sans Unicode"/>
                <a:cs typeface="Lucida Sans Unicode"/>
              </a:rPr>
              <a:t>ПО</a:t>
            </a:r>
            <a:r>
              <a:rPr lang="ru-RU" b="1" i="1" spc="100" dirty="0" smtClean="0">
                <a:latin typeface="Cambria"/>
                <a:cs typeface="Lucida Sans Unicode"/>
              </a:rPr>
              <a:t> 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905000" cy="7315200"/>
          </a:xfrm>
          <a:custGeom>
            <a:avLst/>
            <a:gdLst/>
            <a:ahLst/>
            <a:cxnLst/>
            <a:rect l="l" t="t" r="r" b="b"/>
            <a:pathLst>
              <a:path w="1905000" h="7315200">
                <a:moveTo>
                  <a:pt x="0" y="7315104"/>
                </a:moveTo>
                <a:lnTo>
                  <a:pt x="0" y="0"/>
                </a:lnTo>
                <a:lnTo>
                  <a:pt x="1904696" y="0"/>
                </a:lnTo>
                <a:lnTo>
                  <a:pt x="1904696" y="7315104"/>
                </a:lnTo>
                <a:lnTo>
                  <a:pt x="0" y="7315104"/>
                </a:lnTo>
                <a:close/>
              </a:path>
            </a:pathLst>
          </a:custGeom>
          <a:solidFill>
            <a:srgbClr val="FF73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431" y="1496565"/>
            <a:ext cx="782955" cy="1129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250" b="1" spc="7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72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1400" y="256107"/>
            <a:ext cx="5101631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5"/>
              </a:spcBef>
            </a:pPr>
            <a:r>
              <a:rPr b="1" i="1" spc="114" dirty="0"/>
              <a:t>УРОК</a:t>
            </a:r>
            <a:r>
              <a:rPr b="1" i="1" spc="40" dirty="0"/>
              <a:t> </a:t>
            </a:r>
            <a:r>
              <a:rPr b="1" i="1" spc="185" dirty="0"/>
              <a:t>В</a:t>
            </a:r>
            <a:r>
              <a:rPr b="1" i="1" spc="40" dirty="0"/>
              <a:t> </a:t>
            </a:r>
            <a:r>
              <a:rPr b="1" i="1" spc="70" dirty="0"/>
              <a:t>СИСТЕМІ</a:t>
            </a:r>
            <a:r>
              <a:rPr b="1" i="1" spc="40" dirty="0"/>
              <a:t> </a:t>
            </a:r>
            <a:r>
              <a:rPr b="1" i="1" spc="160" dirty="0"/>
              <a:t>УРОКІВ</a:t>
            </a:r>
          </a:p>
        </p:txBody>
      </p:sp>
      <p:sp>
        <p:nvSpPr>
          <p:cNvPr id="6" name="object 6"/>
          <p:cNvSpPr txBox="1"/>
          <p:nvPr/>
        </p:nvSpPr>
        <p:spPr>
          <a:xfrm rot="120000">
            <a:off x="309108" y="567309"/>
            <a:ext cx="1058679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75"/>
              </a:lnSpc>
            </a:pPr>
            <a:r>
              <a:rPr sz="6950" spc="53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endParaRPr sz="69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 rot="120000">
            <a:off x="341737" y="2738786"/>
            <a:ext cx="1220408" cy="885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70"/>
              </a:lnSpc>
            </a:pPr>
            <a:r>
              <a:rPr sz="6950" b="1" spc="78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endParaRPr sz="6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20000">
            <a:off x="388989" y="3716018"/>
            <a:ext cx="1126519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75"/>
              </a:lnSpc>
            </a:pPr>
            <a:r>
              <a:rPr sz="695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endParaRPr sz="69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 rot="120000">
            <a:off x="451067" y="4911028"/>
            <a:ext cx="1001850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75"/>
              </a:lnSpc>
            </a:pPr>
            <a:r>
              <a:rPr sz="695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endParaRPr sz="69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 rot="120000">
            <a:off x="392516" y="6106036"/>
            <a:ext cx="1119494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75"/>
              </a:lnSpc>
            </a:pPr>
            <a:r>
              <a:rPr sz="6950" spc="204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endParaRPr sz="69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92093" y="620557"/>
            <a:ext cx="7632907" cy="6635790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400" b="1" spc="185" dirty="0">
                <a:solidFill>
                  <a:srgbClr val="FFFFFF"/>
                </a:solidFill>
                <a:latin typeface="Arial"/>
                <a:cs typeface="Arial"/>
              </a:rPr>
              <a:t>ПРИРОДОВІДПОВІДНИЙ</a:t>
            </a:r>
            <a:endParaRPr sz="2400" dirty="0">
              <a:latin typeface="Arial"/>
              <a:cs typeface="Arial"/>
            </a:endParaRPr>
          </a:p>
          <a:p>
            <a:pPr marR="271145" algn="r">
              <a:lnSpc>
                <a:spcPct val="100000"/>
              </a:lnSpc>
              <a:spcBef>
                <a:spcPts val="1570"/>
              </a:spcBef>
            </a:pPr>
            <a:r>
              <a:rPr sz="2400" i="1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ДИТИНОЦЕНТРОВАНИЙ</a:t>
            </a:r>
            <a:endParaRPr sz="2400" i="1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370"/>
              </a:spcBef>
            </a:pPr>
            <a:r>
              <a:rPr sz="2400" b="1" spc="165" dirty="0">
                <a:solidFill>
                  <a:srgbClr val="FFFFFF"/>
                </a:solidFill>
                <a:latin typeface="Arial"/>
                <a:cs typeface="Arial"/>
              </a:rPr>
              <a:t>ТЕХНОЛОГІЧНИЙ</a:t>
            </a:r>
            <a:endParaRPr sz="2400" dirty="0">
              <a:latin typeface="Arial"/>
              <a:cs typeface="Arial"/>
            </a:endParaRPr>
          </a:p>
          <a:p>
            <a:pPr marR="199390" algn="r">
              <a:lnSpc>
                <a:spcPct val="100000"/>
              </a:lnSpc>
              <a:spcBef>
                <a:spcPts val="1440"/>
              </a:spcBef>
            </a:pPr>
            <a:r>
              <a:rPr sz="2400" i="1" spc="65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ПАРТНЕРС</a:t>
            </a:r>
            <a:r>
              <a:rPr lang="uk-UA" sz="2400" i="1" spc="65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ЬКИЙ</a:t>
            </a:r>
            <a:endParaRPr sz="2400" i="1" dirty="0">
              <a:latin typeface="Lucida Sans Unicode"/>
              <a:cs typeface="Lucida Sans Unicode"/>
            </a:endParaRPr>
          </a:p>
          <a:p>
            <a:pPr marL="162560">
              <a:lnSpc>
                <a:spcPct val="100000"/>
              </a:lnSpc>
              <a:spcBef>
                <a:spcPts val="2035"/>
              </a:spcBef>
            </a:pPr>
            <a:r>
              <a:rPr sz="2400" b="1" spc="175" dirty="0">
                <a:solidFill>
                  <a:srgbClr val="FFFFFF"/>
                </a:solidFill>
                <a:latin typeface="Lucida Sans Unicode"/>
                <a:cs typeface="Lucida Sans Unicode"/>
              </a:rPr>
              <a:t>ВИХОВУЮЧИЙ</a:t>
            </a:r>
            <a:endParaRPr sz="2400" b="1" dirty="0">
              <a:latin typeface="Lucida Sans Unicode"/>
              <a:cs typeface="Lucida Sans Unicode"/>
            </a:endParaRPr>
          </a:p>
          <a:p>
            <a:pPr marL="1961514" algn="ctr">
              <a:lnSpc>
                <a:spcPct val="100000"/>
              </a:lnSpc>
              <a:spcBef>
                <a:spcPts val="1570"/>
              </a:spcBef>
            </a:pPr>
            <a:r>
              <a:rPr lang="uk-UA" sz="2400" i="1" spc="114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                       </a:t>
            </a:r>
            <a:r>
              <a:rPr sz="2400" i="1" spc="114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ІНТЕРАКТИВНИЙ</a:t>
            </a:r>
            <a:endParaRPr sz="2400" i="1" dirty="0">
              <a:latin typeface="Lucida Sans Unicode"/>
              <a:cs typeface="Lucida Sans Unicode"/>
            </a:endParaRPr>
          </a:p>
          <a:p>
            <a:pPr marL="162560">
              <a:lnSpc>
                <a:spcPct val="100000"/>
              </a:lnSpc>
              <a:spcBef>
                <a:spcPts val="1420"/>
              </a:spcBef>
            </a:pPr>
            <a:r>
              <a:rPr sz="2400" b="1" spc="185" dirty="0">
                <a:solidFill>
                  <a:srgbClr val="FFFFFF"/>
                </a:solidFill>
                <a:latin typeface="Arial"/>
                <a:cs typeface="Arial"/>
              </a:rPr>
              <a:t>МОБІЛЬНИЙ</a:t>
            </a:r>
            <a:r>
              <a:rPr sz="2400" b="1" spc="185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sz="2400" b="1" spc="254" dirty="0">
                <a:solidFill>
                  <a:srgbClr val="FFFFFF"/>
                </a:solidFill>
                <a:latin typeface="Arial"/>
                <a:cs typeface="Arial"/>
              </a:rPr>
              <a:t>ДИНАМІЧНИЙ</a:t>
            </a:r>
            <a:endParaRPr sz="2400" dirty="0">
              <a:latin typeface="Arial"/>
              <a:cs typeface="Arial"/>
            </a:endParaRPr>
          </a:p>
          <a:p>
            <a:pPr marL="1891664" algn="ctr">
              <a:lnSpc>
                <a:spcPct val="100000"/>
              </a:lnSpc>
              <a:spcBef>
                <a:spcPts val="2020"/>
              </a:spcBef>
            </a:pPr>
            <a:r>
              <a:rPr lang="uk-UA" sz="2400" i="1" spc="135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                </a:t>
            </a:r>
            <a:r>
              <a:rPr sz="2400" i="1" spc="135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ДИФЕРЕНЦІЙОВ</a:t>
            </a:r>
            <a:r>
              <a:rPr lang="uk-UA" sz="2400" i="1" spc="135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АНИЙ </a:t>
            </a:r>
          </a:p>
          <a:p>
            <a:pPr marL="2348864" lvl="1">
              <a:spcBef>
                <a:spcPts val="2020"/>
              </a:spcBef>
            </a:pPr>
            <a:r>
              <a:rPr lang="uk-UA" sz="2400" b="1" dirty="0" smtClean="0">
                <a:solidFill>
                  <a:schemeClr val="bg1"/>
                </a:solidFill>
                <a:latin typeface="Lucida Sans Unicode"/>
                <a:cs typeface="Lucida Sans Unicode"/>
              </a:rPr>
              <a:t>УСПІШНИЙ  </a:t>
            </a:r>
            <a:r>
              <a:rPr lang="uk-UA" sz="2400" dirty="0" smtClean="0">
                <a:solidFill>
                  <a:schemeClr val="bg1"/>
                </a:solidFill>
                <a:latin typeface="Lucida Sans Unicode"/>
                <a:cs typeface="Lucida Sans Unicode"/>
              </a:rPr>
              <a:t>  </a:t>
            </a:r>
            <a:endParaRPr lang="uk-UA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2348864" lvl="1" algn="just">
              <a:spcBef>
                <a:spcPts val="2020"/>
              </a:spcBef>
            </a:pPr>
            <a:r>
              <a:rPr lang="uk-UA" sz="2400" b="1" i="1" spc="85" dirty="0" smtClean="0">
                <a:solidFill>
                  <a:schemeClr val="bg1"/>
                </a:solidFill>
                <a:latin typeface="Lucida Sans Unicode"/>
                <a:cs typeface="Lucida Sans Unicode"/>
              </a:rPr>
              <a:t>ГАРМОНІЯ ПОЧУТТІВ,    </a:t>
            </a:r>
          </a:p>
          <a:p>
            <a:pPr marL="2348864" lvl="1" algn="just">
              <a:spcBef>
                <a:spcPts val="2020"/>
              </a:spcBef>
            </a:pPr>
            <a:r>
              <a:rPr lang="uk-UA" sz="2400" b="1" i="1" spc="85" dirty="0" smtClean="0">
                <a:solidFill>
                  <a:schemeClr val="bg1"/>
                </a:solidFill>
                <a:latin typeface="Lucida Sans Unicode"/>
                <a:cs typeface="Lucida Sans Unicode"/>
              </a:rPr>
              <a:t>  ДІЙ, ДУМОК</a:t>
            </a:r>
            <a:r>
              <a:rPr lang="uk-UA" sz="2400" b="1" i="1" spc="85" dirty="0" smtClean="0">
                <a:latin typeface="Lucida Sans Unicode"/>
                <a:cs typeface="Lucida Sans Unicode"/>
              </a:rPr>
              <a:t> </a:t>
            </a:r>
            <a:endParaRPr sz="2400" b="1" i="1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DC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076" y="1998883"/>
            <a:ext cx="7859484" cy="33688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45777" y="5986624"/>
            <a:ext cx="6662420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5765" marR="5080" indent="-2933700">
              <a:lnSpc>
                <a:spcPct val="115599"/>
              </a:lnSpc>
              <a:spcBef>
                <a:spcPts val="100"/>
              </a:spcBef>
            </a:pPr>
            <a:r>
              <a:rPr sz="2000" spc="-15" dirty="0">
                <a:latin typeface="Lucida Sans Unicode"/>
                <a:cs typeface="Lucida Sans Unicode"/>
              </a:rPr>
              <a:t>Спıвпраця</a:t>
            </a:r>
            <a:r>
              <a:rPr sz="2000" spc="-100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вчителя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та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spc="35" dirty="0">
                <a:latin typeface="Lucida Sans Unicode"/>
                <a:cs typeface="Lucida Sans Unicode"/>
              </a:rPr>
              <a:t>учнıв</a:t>
            </a:r>
            <a:r>
              <a:rPr sz="2000" spc="-100" dirty="0">
                <a:latin typeface="Lucida Sans Unicode"/>
                <a:cs typeface="Lucida Sans Unicode"/>
              </a:rPr>
              <a:t> </a:t>
            </a:r>
            <a:r>
              <a:rPr sz="2000" spc="-35" dirty="0">
                <a:latin typeface="Lucida Sans Unicode"/>
                <a:cs typeface="Lucida Sans Unicode"/>
              </a:rPr>
              <a:t>у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spc="-30" dirty="0">
                <a:latin typeface="Lucida Sans Unicode"/>
                <a:cs typeface="Lucida Sans Unicode"/>
              </a:rPr>
              <a:t>побудовı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та</a:t>
            </a:r>
            <a:r>
              <a:rPr sz="2000" spc="-10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проведеннı </a:t>
            </a:r>
            <a:r>
              <a:rPr sz="2000" spc="-615" dirty="0">
                <a:latin typeface="Lucida Sans Unicode"/>
                <a:cs typeface="Lucida Sans Unicode"/>
              </a:rPr>
              <a:t> </a:t>
            </a:r>
            <a:r>
              <a:rPr sz="2000" spc="-30" dirty="0">
                <a:latin typeface="Lucida Sans Unicode"/>
                <a:cs typeface="Lucida Sans Unicode"/>
              </a:rPr>
              <a:t>уроку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29235" y="621598"/>
            <a:ext cx="3695700" cy="130175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  <a:tabLst>
                <a:tab pos="2404745" algn="l"/>
              </a:tabLst>
            </a:pPr>
            <a:r>
              <a:rPr sz="3600" i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Побудова	</a:t>
            </a:r>
            <a:r>
              <a:rPr sz="3600" i="1" spc="-5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уроку</a:t>
            </a:r>
            <a:endParaRPr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3600" spc="-95" dirty="0">
                <a:solidFill>
                  <a:srgbClr val="000000"/>
                </a:solidFill>
                <a:latin typeface="Microsoft Sans Serif"/>
                <a:cs typeface="Microsoft Sans Serif"/>
              </a:rPr>
              <a:t>(S-S)</a:t>
            </a:r>
            <a:endParaRPr sz="36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600" y="2781009"/>
            <a:ext cx="1524000" cy="32765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35915" marR="5080" indent="-323850">
              <a:lnSpc>
                <a:spcPts val="2180"/>
              </a:lnSpc>
              <a:spcBef>
                <a:spcPts val="355"/>
              </a:spcBef>
            </a:pPr>
            <a:r>
              <a:rPr dirty="0" err="1" smtClean="0">
                <a:latin typeface="Lucida Sans Unicode"/>
                <a:cs typeface="Lucida Sans Unicode"/>
              </a:rPr>
              <a:t>О</a:t>
            </a:r>
            <a:r>
              <a:rPr spc="-35" dirty="0" err="1" smtClean="0">
                <a:latin typeface="Lucida Sans Unicode"/>
                <a:cs typeface="Lucida Sans Unicode"/>
              </a:rPr>
              <a:t>р</a:t>
            </a:r>
            <a:r>
              <a:rPr spc="-130" dirty="0" err="1" smtClean="0">
                <a:latin typeface="Lucida Sans Unicode"/>
                <a:cs typeface="Lucida Sans Unicode"/>
              </a:rPr>
              <a:t>г</a:t>
            </a:r>
            <a:r>
              <a:rPr spc="10" dirty="0" err="1" smtClean="0">
                <a:latin typeface="Lucida Sans Unicode"/>
                <a:cs typeface="Lucida Sans Unicode"/>
              </a:rPr>
              <a:t>а</a:t>
            </a:r>
            <a:r>
              <a:rPr spc="15" dirty="0" err="1" smtClean="0">
                <a:latin typeface="Lucida Sans Unicode"/>
                <a:cs typeface="Lucida Sans Unicode"/>
              </a:rPr>
              <a:t>н</a:t>
            </a:r>
            <a:r>
              <a:rPr spc="-70" dirty="0" err="1" smtClean="0">
                <a:latin typeface="Lucida Sans Unicode"/>
                <a:cs typeface="Lucida Sans Unicode"/>
              </a:rPr>
              <a:t>ı</a:t>
            </a:r>
            <a:r>
              <a:rPr spc="10" dirty="0" err="1" smtClean="0">
                <a:latin typeface="Lucida Sans Unicode"/>
                <a:cs typeface="Lucida Sans Unicode"/>
              </a:rPr>
              <a:t>з</a:t>
            </a:r>
            <a:r>
              <a:rPr spc="-15" dirty="0" err="1" smtClean="0">
                <a:latin typeface="Lucida Sans Unicode"/>
                <a:cs typeface="Lucida Sans Unicode"/>
              </a:rPr>
              <a:t>о</a:t>
            </a:r>
            <a:r>
              <a:rPr spc="10" dirty="0" err="1" smtClean="0">
                <a:latin typeface="Lucida Sans Unicode"/>
                <a:cs typeface="Lucida Sans Unicode"/>
              </a:rPr>
              <a:t>вує</a:t>
            </a:r>
            <a:endParaRPr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0984" y="4260948"/>
            <a:ext cx="10934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40" dirty="0">
                <a:latin typeface="Lucida Sans Unicode"/>
                <a:cs typeface="Lucida Sans Unicode"/>
              </a:rPr>
              <a:t>В</a:t>
            </a:r>
            <a:r>
              <a:rPr sz="2000" spc="25" dirty="0">
                <a:latin typeface="Lucida Sans Unicode"/>
                <a:cs typeface="Lucida Sans Unicode"/>
              </a:rPr>
              <a:t>и</a:t>
            </a:r>
            <a:r>
              <a:rPr sz="2000" dirty="0">
                <a:latin typeface="Lucida Sans Unicode"/>
                <a:cs typeface="Lucida Sans Unicode"/>
              </a:rPr>
              <a:t>б</a:t>
            </a:r>
            <a:r>
              <a:rPr sz="2000" spc="25" dirty="0">
                <a:latin typeface="Lucida Sans Unicode"/>
                <a:cs typeface="Lucida Sans Unicode"/>
              </a:rPr>
              <a:t>и</a:t>
            </a:r>
            <a:r>
              <a:rPr sz="2000" spc="-35" dirty="0">
                <a:latin typeface="Lucida Sans Unicode"/>
                <a:cs typeface="Lucida Sans Unicode"/>
              </a:rPr>
              <a:t>р</a:t>
            </a:r>
            <a:r>
              <a:rPr sz="2000" spc="10" dirty="0">
                <a:latin typeface="Lucida Sans Unicode"/>
                <a:cs typeface="Lucida Sans Unicode"/>
              </a:rPr>
              <a:t>а</a:t>
            </a:r>
            <a:r>
              <a:rPr sz="2000" spc="-30" dirty="0">
                <a:latin typeface="Lucida Sans Unicode"/>
                <a:cs typeface="Lucida Sans Unicode"/>
              </a:rPr>
              <a:t>є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1400" y="2726800"/>
            <a:ext cx="1447800" cy="32765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73685" marR="5080" indent="-261620">
              <a:lnSpc>
                <a:spcPts val="2180"/>
              </a:lnSpc>
              <a:spcBef>
                <a:spcPts val="355"/>
              </a:spcBef>
            </a:pPr>
            <a:r>
              <a:rPr spc="5" dirty="0" err="1" smtClean="0">
                <a:latin typeface="Lucida Sans Unicode"/>
                <a:cs typeface="Lucida Sans Unicode"/>
              </a:rPr>
              <a:t>Н</a:t>
            </a:r>
            <a:r>
              <a:rPr spc="10" dirty="0" err="1" smtClean="0">
                <a:latin typeface="Lucida Sans Unicode"/>
                <a:cs typeface="Lucida Sans Unicode"/>
              </a:rPr>
              <a:t>а</a:t>
            </a:r>
            <a:r>
              <a:rPr spc="-25" dirty="0" err="1" smtClean="0">
                <a:latin typeface="Lucida Sans Unicode"/>
                <a:cs typeface="Lucida Sans Unicode"/>
              </a:rPr>
              <a:t>л</a:t>
            </a:r>
            <a:r>
              <a:rPr spc="10" dirty="0" err="1" smtClean="0">
                <a:latin typeface="Lucida Sans Unicode"/>
                <a:cs typeface="Lucida Sans Unicode"/>
              </a:rPr>
              <a:t>а</a:t>
            </a:r>
            <a:r>
              <a:rPr spc="-130" dirty="0" err="1" smtClean="0">
                <a:latin typeface="Lucida Sans Unicode"/>
                <a:cs typeface="Lucida Sans Unicode"/>
              </a:rPr>
              <a:t>г</a:t>
            </a:r>
            <a:r>
              <a:rPr spc="-25" dirty="0" err="1" smtClean="0">
                <a:latin typeface="Lucida Sans Unicode"/>
                <a:cs typeface="Lucida Sans Unicode"/>
              </a:rPr>
              <a:t>о</a:t>
            </a:r>
            <a:r>
              <a:rPr spc="-120" dirty="0" err="1" smtClean="0">
                <a:latin typeface="Lucida Sans Unicode"/>
                <a:cs typeface="Lucida Sans Unicode"/>
              </a:rPr>
              <a:t>д</a:t>
            </a:r>
            <a:r>
              <a:rPr spc="-10" dirty="0" err="1" smtClean="0">
                <a:latin typeface="Lucida Sans Unicode"/>
                <a:cs typeface="Lucida Sans Unicode"/>
              </a:rPr>
              <a:t>жує</a:t>
            </a:r>
            <a:endParaRPr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6648" y="4307812"/>
            <a:ext cx="364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90" dirty="0">
                <a:latin typeface="Lucida Sans Unicode"/>
                <a:cs typeface="Lucida Sans Unicode"/>
              </a:rPr>
              <a:t>д</a:t>
            </a:r>
            <a:r>
              <a:rPr sz="2000" spc="-70" dirty="0">
                <a:latin typeface="Lucida Sans Unicode"/>
                <a:cs typeface="Lucida Sans Unicode"/>
              </a:rPr>
              <a:t>ı</a:t>
            </a:r>
            <a:r>
              <a:rPr sz="2000" spc="-30" dirty="0">
                <a:latin typeface="Lucida Sans Unicode"/>
                <a:cs typeface="Lucida Sans Unicode"/>
              </a:rPr>
              <a:t>є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19800" y="2630197"/>
            <a:ext cx="1371600" cy="334066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406400" marR="5080" indent="-394335">
              <a:lnSpc>
                <a:spcPts val="2180"/>
              </a:lnSpc>
              <a:spcBef>
                <a:spcPts val="355"/>
              </a:spcBef>
            </a:pPr>
            <a:r>
              <a:rPr sz="2000" spc="-125" dirty="0" err="1" smtClean="0">
                <a:latin typeface="Lucida Sans Unicode"/>
                <a:cs typeface="Lucida Sans Unicode"/>
              </a:rPr>
              <a:t>С</a:t>
            </a:r>
            <a:r>
              <a:rPr sz="2000" spc="-10" dirty="0" err="1" smtClean="0">
                <a:latin typeface="Lucida Sans Unicode"/>
                <a:cs typeface="Lucida Sans Unicode"/>
              </a:rPr>
              <a:t>п</a:t>
            </a:r>
            <a:r>
              <a:rPr sz="2000" spc="-35" dirty="0" err="1" smtClean="0">
                <a:latin typeface="Lucida Sans Unicode"/>
                <a:cs typeface="Lucida Sans Unicode"/>
              </a:rPr>
              <a:t>р</a:t>
            </a:r>
            <a:r>
              <a:rPr sz="2000" spc="90" dirty="0" err="1" smtClean="0">
                <a:latin typeface="Lucida Sans Unicode"/>
                <a:cs typeface="Lucida Sans Unicode"/>
              </a:rPr>
              <a:t>я</a:t>
            </a:r>
            <a:r>
              <a:rPr sz="2000" spc="30" dirty="0" err="1" smtClean="0">
                <a:latin typeface="Lucida Sans Unicode"/>
                <a:cs typeface="Lucida Sans Unicode"/>
              </a:rPr>
              <a:t>м</a:t>
            </a:r>
            <a:r>
              <a:rPr sz="2000" spc="-25" dirty="0" err="1" smtClean="0">
                <a:latin typeface="Lucida Sans Unicode"/>
                <a:cs typeface="Lucida Sans Unicode"/>
              </a:rPr>
              <a:t>о</a:t>
            </a:r>
            <a:r>
              <a:rPr sz="2000" spc="75" dirty="0" err="1" smtClean="0">
                <a:latin typeface="Lucida Sans Unicode"/>
                <a:cs typeface="Lucida Sans Unicode"/>
              </a:rPr>
              <a:t>в</a:t>
            </a:r>
            <a:r>
              <a:rPr sz="2000" spc="-35" dirty="0" err="1" smtClean="0">
                <a:latin typeface="Lucida Sans Unicode"/>
                <a:cs typeface="Lucida Sans Unicode"/>
              </a:rPr>
              <a:t>ує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39000" y="4209282"/>
            <a:ext cx="1600200" cy="32765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22580" marR="5080" indent="-310515">
              <a:lnSpc>
                <a:spcPts val="2180"/>
              </a:lnSpc>
              <a:spcBef>
                <a:spcPts val="355"/>
              </a:spcBef>
            </a:pPr>
            <a:r>
              <a:rPr spc="95" dirty="0" err="1" smtClean="0">
                <a:latin typeface="Lucida Sans Unicode"/>
                <a:cs typeface="Lucida Sans Unicode"/>
              </a:rPr>
              <a:t>Р</a:t>
            </a:r>
            <a:r>
              <a:rPr spc="-25" dirty="0" err="1" smtClean="0">
                <a:latin typeface="Lucida Sans Unicode"/>
                <a:cs typeface="Lucida Sans Unicode"/>
              </a:rPr>
              <a:t>о</a:t>
            </a:r>
            <a:r>
              <a:rPr spc="10" dirty="0" err="1" smtClean="0">
                <a:latin typeface="Lucida Sans Unicode"/>
                <a:cs typeface="Lucida Sans Unicode"/>
              </a:rPr>
              <a:t>з</a:t>
            </a:r>
            <a:r>
              <a:rPr spc="95" dirty="0" err="1" smtClean="0">
                <a:latin typeface="Lucida Sans Unicode"/>
                <a:cs typeface="Lucida Sans Unicode"/>
              </a:rPr>
              <a:t>в</a:t>
            </a:r>
            <a:r>
              <a:rPr spc="25" dirty="0" err="1" smtClean="0">
                <a:latin typeface="Lucida Sans Unicode"/>
                <a:cs typeface="Lucida Sans Unicode"/>
              </a:rPr>
              <a:t>и</a:t>
            </a:r>
            <a:r>
              <a:rPr spc="95" dirty="0" err="1" smtClean="0">
                <a:latin typeface="Lucida Sans Unicode"/>
                <a:cs typeface="Lucida Sans Unicode"/>
              </a:rPr>
              <a:t>в</a:t>
            </a:r>
            <a:r>
              <a:rPr spc="10" dirty="0" err="1" smtClean="0">
                <a:latin typeface="Lucida Sans Unicode"/>
                <a:cs typeface="Lucida Sans Unicode"/>
              </a:rPr>
              <a:t>а</a:t>
            </a:r>
            <a:r>
              <a:rPr spc="-25" dirty="0" err="1" smtClean="0">
                <a:latin typeface="Lucida Sans Unicode"/>
                <a:cs typeface="Lucida Sans Unicode"/>
              </a:rPr>
              <a:t>є</a:t>
            </a:r>
            <a:r>
              <a:rPr spc="35" dirty="0" err="1" smtClean="0">
                <a:latin typeface="Lucida Sans Unicode"/>
                <a:cs typeface="Lucida Sans Unicode"/>
              </a:rPr>
              <a:t>ться</a:t>
            </a:r>
            <a:endParaRPr dirty="0">
              <a:latin typeface="Lucida Sans Unicode"/>
              <a:cs typeface="Lucida Sans Unicod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18827" y="3617724"/>
            <a:ext cx="3415029" cy="152400"/>
            <a:chOff x="3118827" y="3617724"/>
            <a:chExt cx="3415029" cy="152400"/>
          </a:xfrm>
        </p:grpSpPr>
        <p:sp>
          <p:nvSpPr>
            <p:cNvPr id="13" name="object 13"/>
            <p:cNvSpPr/>
            <p:nvPr/>
          </p:nvSpPr>
          <p:spPr>
            <a:xfrm>
              <a:off x="3218687" y="3657600"/>
              <a:ext cx="3315335" cy="0"/>
            </a:xfrm>
            <a:custGeom>
              <a:avLst/>
              <a:gdLst/>
              <a:ahLst/>
              <a:cxnLst/>
              <a:rect l="l" t="t" r="r" b="b"/>
              <a:pathLst>
                <a:path w="3315334">
                  <a:moveTo>
                    <a:pt x="0" y="0"/>
                  </a:moveTo>
                  <a:lnTo>
                    <a:pt x="3314735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18827" y="3693918"/>
              <a:ext cx="3296285" cy="0"/>
            </a:xfrm>
            <a:custGeom>
              <a:avLst/>
              <a:gdLst/>
              <a:ahLst/>
              <a:cxnLst/>
              <a:rect l="l" t="t" r="r" b="b"/>
              <a:pathLst>
                <a:path w="3296285">
                  <a:moveTo>
                    <a:pt x="0" y="0"/>
                  </a:moveTo>
                  <a:lnTo>
                    <a:pt x="3295694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38356" y="3636768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0" y="0"/>
                  </a:moveTo>
                  <a:lnTo>
                    <a:pt x="76165" y="57149"/>
                  </a:lnTo>
                  <a:lnTo>
                    <a:pt x="0" y="114299"/>
                  </a:lnTo>
                </a:path>
              </a:pathLst>
            </a:custGeom>
            <a:ln w="380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599" cy="73151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64360" y="955559"/>
              <a:ext cx="5142230" cy="1727835"/>
            </a:xfrm>
            <a:custGeom>
              <a:avLst/>
              <a:gdLst/>
              <a:ahLst/>
              <a:cxnLst/>
              <a:rect l="l" t="t" r="r" b="b"/>
              <a:pathLst>
                <a:path w="5142230" h="1727835">
                  <a:moveTo>
                    <a:pt x="5141672" y="1727331"/>
                  </a:moveTo>
                  <a:lnTo>
                    <a:pt x="0" y="1720439"/>
                  </a:lnTo>
                  <a:lnTo>
                    <a:pt x="0" y="611045"/>
                  </a:lnTo>
                  <a:lnTo>
                    <a:pt x="16106" y="17228"/>
                  </a:lnTo>
                  <a:lnTo>
                    <a:pt x="2562162" y="0"/>
                  </a:lnTo>
                  <a:lnTo>
                    <a:pt x="5124416" y="4594"/>
                  </a:lnTo>
                  <a:lnTo>
                    <a:pt x="5141672" y="1727331"/>
                  </a:lnTo>
                  <a:close/>
                </a:path>
              </a:pathLst>
            </a:custGeom>
            <a:solidFill>
              <a:srgbClr val="F5C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55030" y="940627"/>
              <a:ext cx="5163820" cy="1739900"/>
            </a:xfrm>
            <a:custGeom>
              <a:avLst/>
              <a:gdLst/>
              <a:ahLst/>
              <a:cxnLst/>
              <a:rect l="l" t="t" r="r" b="b"/>
              <a:pathLst>
                <a:path w="5163820" h="1739900">
                  <a:moveTo>
                    <a:pt x="4975897" y="12699"/>
                  </a:moveTo>
                  <a:lnTo>
                    <a:pt x="624377" y="12699"/>
                  </a:lnTo>
                  <a:lnTo>
                    <a:pt x="679302" y="0"/>
                  </a:lnTo>
                  <a:lnTo>
                    <a:pt x="4925679" y="0"/>
                  </a:lnTo>
                  <a:lnTo>
                    <a:pt x="4975897" y="12699"/>
                  </a:lnTo>
                  <a:close/>
                </a:path>
                <a:path w="5163820" h="1739900">
                  <a:moveTo>
                    <a:pt x="1318681" y="25399"/>
                  </a:moveTo>
                  <a:lnTo>
                    <a:pt x="124903" y="25399"/>
                  </a:lnTo>
                  <a:lnTo>
                    <a:pt x="179157" y="12699"/>
                  </a:lnTo>
                  <a:lnTo>
                    <a:pt x="2167571" y="12699"/>
                  </a:lnTo>
                  <a:lnTo>
                    <a:pt x="1318681" y="25399"/>
                  </a:lnTo>
                  <a:close/>
                </a:path>
                <a:path w="5163820" h="1739900">
                  <a:moveTo>
                    <a:pt x="5134428" y="25399"/>
                  </a:moveTo>
                  <a:lnTo>
                    <a:pt x="4597443" y="25399"/>
                  </a:lnTo>
                  <a:lnTo>
                    <a:pt x="4548144" y="12699"/>
                  </a:lnTo>
                  <a:lnTo>
                    <a:pt x="5133745" y="12699"/>
                  </a:lnTo>
                  <a:lnTo>
                    <a:pt x="5134428" y="25399"/>
                  </a:lnTo>
                  <a:close/>
                </a:path>
                <a:path w="5163820" h="1739900">
                  <a:moveTo>
                    <a:pt x="4451628" y="1727199"/>
                  </a:moveTo>
                  <a:lnTo>
                    <a:pt x="1276" y="1727199"/>
                  </a:lnTo>
                  <a:lnTo>
                    <a:pt x="3577" y="1714499"/>
                  </a:lnTo>
                  <a:lnTo>
                    <a:pt x="7675" y="1689099"/>
                  </a:lnTo>
                  <a:lnTo>
                    <a:pt x="8754" y="1676399"/>
                  </a:lnTo>
                  <a:lnTo>
                    <a:pt x="8107" y="1650999"/>
                  </a:lnTo>
                  <a:lnTo>
                    <a:pt x="7028" y="1625599"/>
                  </a:lnTo>
                  <a:lnTo>
                    <a:pt x="5842" y="1574799"/>
                  </a:lnTo>
                  <a:lnTo>
                    <a:pt x="4440" y="1523999"/>
                  </a:lnTo>
                  <a:lnTo>
                    <a:pt x="3663" y="1473199"/>
                  </a:lnTo>
                  <a:lnTo>
                    <a:pt x="3577" y="1409699"/>
                  </a:lnTo>
                  <a:lnTo>
                    <a:pt x="3290" y="1396999"/>
                  </a:lnTo>
                  <a:lnTo>
                    <a:pt x="2673" y="1346199"/>
                  </a:lnTo>
                  <a:lnTo>
                    <a:pt x="2352" y="1308099"/>
                  </a:lnTo>
                  <a:lnTo>
                    <a:pt x="1406" y="1155699"/>
                  </a:lnTo>
                  <a:lnTo>
                    <a:pt x="792" y="1015999"/>
                  </a:lnTo>
                  <a:lnTo>
                    <a:pt x="379" y="901699"/>
                  </a:lnTo>
                  <a:lnTo>
                    <a:pt x="91" y="774699"/>
                  </a:lnTo>
                  <a:lnTo>
                    <a:pt x="0" y="520699"/>
                  </a:lnTo>
                  <a:lnTo>
                    <a:pt x="181" y="431799"/>
                  </a:lnTo>
                  <a:lnTo>
                    <a:pt x="404" y="380999"/>
                  </a:lnTo>
                  <a:lnTo>
                    <a:pt x="705" y="330199"/>
                  </a:lnTo>
                  <a:lnTo>
                    <a:pt x="1090" y="279399"/>
                  </a:lnTo>
                  <a:lnTo>
                    <a:pt x="1565" y="241299"/>
                  </a:lnTo>
                  <a:lnTo>
                    <a:pt x="2134" y="203199"/>
                  </a:lnTo>
                  <a:lnTo>
                    <a:pt x="2803" y="190499"/>
                  </a:lnTo>
                  <a:lnTo>
                    <a:pt x="3577" y="165099"/>
                  </a:lnTo>
                  <a:lnTo>
                    <a:pt x="4080" y="152399"/>
                  </a:lnTo>
                  <a:lnTo>
                    <a:pt x="4224" y="126999"/>
                  </a:lnTo>
                  <a:lnTo>
                    <a:pt x="4727" y="114299"/>
                  </a:lnTo>
                  <a:lnTo>
                    <a:pt x="5770" y="101599"/>
                  </a:lnTo>
                  <a:lnTo>
                    <a:pt x="8286" y="50799"/>
                  </a:lnTo>
                  <a:lnTo>
                    <a:pt x="9329" y="38099"/>
                  </a:lnTo>
                  <a:lnTo>
                    <a:pt x="9329" y="25399"/>
                  </a:lnTo>
                  <a:lnTo>
                    <a:pt x="338159" y="25399"/>
                  </a:lnTo>
                  <a:lnTo>
                    <a:pt x="287731" y="38099"/>
                  </a:lnTo>
                  <a:lnTo>
                    <a:pt x="27736" y="38099"/>
                  </a:lnTo>
                  <a:lnTo>
                    <a:pt x="26585" y="50799"/>
                  </a:lnTo>
                  <a:lnTo>
                    <a:pt x="25902" y="76199"/>
                  </a:lnTo>
                  <a:lnTo>
                    <a:pt x="24968" y="114299"/>
                  </a:lnTo>
                  <a:lnTo>
                    <a:pt x="24285" y="126999"/>
                  </a:lnTo>
                  <a:lnTo>
                    <a:pt x="23242" y="152399"/>
                  </a:lnTo>
                  <a:lnTo>
                    <a:pt x="20725" y="215899"/>
                  </a:lnTo>
                  <a:lnTo>
                    <a:pt x="19683" y="241299"/>
                  </a:lnTo>
                  <a:lnTo>
                    <a:pt x="18674" y="279399"/>
                  </a:lnTo>
                  <a:lnTo>
                    <a:pt x="18117" y="355599"/>
                  </a:lnTo>
                  <a:lnTo>
                    <a:pt x="18052" y="380999"/>
                  </a:lnTo>
                  <a:lnTo>
                    <a:pt x="18106" y="584199"/>
                  </a:lnTo>
                  <a:lnTo>
                    <a:pt x="18529" y="723899"/>
                  </a:lnTo>
                  <a:lnTo>
                    <a:pt x="18820" y="800099"/>
                  </a:lnTo>
                  <a:lnTo>
                    <a:pt x="19154" y="876299"/>
                  </a:lnTo>
                  <a:lnTo>
                    <a:pt x="19523" y="939799"/>
                  </a:lnTo>
                  <a:lnTo>
                    <a:pt x="19919" y="1015999"/>
                  </a:lnTo>
                  <a:lnTo>
                    <a:pt x="20762" y="1142999"/>
                  </a:lnTo>
                  <a:lnTo>
                    <a:pt x="21620" y="1244599"/>
                  </a:lnTo>
                  <a:lnTo>
                    <a:pt x="22431" y="1320799"/>
                  </a:lnTo>
                  <a:lnTo>
                    <a:pt x="22800" y="1346199"/>
                  </a:lnTo>
                  <a:lnTo>
                    <a:pt x="23134" y="1346199"/>
                  </a:lnTo>
                  <a:lnTo>
                    <a:pt x="23236" y="1409699"/>
                  </a:lnTo>
                  <a:lnTo>
                    <a:pt x="23278" y="1422399"/>
                  </a:lnTo>
                  <a:lnTo>
                    <a:pt x="23619" y="1447799"/>
                  </a:lnTo>
                  <a:lnTo>
                    <a:pt x="24285" y="1485899"/>
                  </a:lnTo>
                  <a:lnTo>
                    <a:pt x="24644" y="1511299"/>
                  </a:lnTo>
                  <a:lnTo>
                    <a:pt x="26226" y="1562099"/>
                  </a:lnTo>
                  <a:lnTo>
                    <a:pt x="26585" y="1587499"/>
                  </a:lnTo>
                  <a:lnTo>
                    <a:pt x="26505" y="1625599"/>
                  </a:lnTo>
                  <a:lnTo>
                    <a:pt x="26442" y="1638299"/>
                  </a:lnTo>
                  <a:lnTo>
                    <a:pt x="26100" y="1663699"/>
                  </a:lnTo>
                  <a:lnTo>
                    <a:pt x="25435" y="1689099"/>
                  </a:lnTo>
                  <a:lnTo>
                    <a:pt x="25435" y="1714499"/>
                  </a:lnTo>
                  <a:lnTo>
                    <a:pt x="4343158" y="1714499"/>
                  </a:lnTo>
                  <a:lnTo>
                    <a:pt x="4451628" y="1727199"/>
                  </a:lnTo>
                  <a:close/>
                </a:path>
                <a:path w="5163820" h="1739900">
                  <a:moveTo>
                    <a:pt x="5135363" y="38099"/>
                  </a:moveTo>
                  <a:lnTo>
                    <a:pt x="5102952" y="38099"/>
                  </a:lnTo>
                  <a:lnTo>
                    <a:pt x="5082357" y="25399"/>
                  </a:lnTo>
                  <a:lnTo>
                    <a:pt x="5134896" y="25399"/>
                  </a:lnTo>
                  <a:lnTo>
                    <a:pt x="5135363" y="38099"/>
                  </a:lnTo>
                  <a:close/>
                </a:path>
                <a:path w="5163820" h="1739900">
                  <a:moveTo>
                    <a:pt x="5163657" y="1739899"/>
                  </a:moveTo>
                  <a:lnTo>
                    <a:pt x="2996441" y="1739899"/>
                  </a:lnTo>
                  <a:lnTo>
                    <a:pt x="2950623" y="1727199"/>
                  </a:lnTo>
                  <a:lnTo>
                    <a:pt x="5142949" y="1727199"/>
                  </a:lnTo>
                  <a:lnTo>
                    <a:pt x="5143794" y="1714499"/>
                  </a:lnTo>
                  <a:lnTo>
                    <a:pt x="5144531" y="1714499"/>
                  </a:lnTo>
                  <a:lnTo>
                    <a:pt x="5145052" y="1701799"/>
                  </a:lnTo>
                  <a:lnTo>
                    <a:pt x="5145250" y="1689099"/>
                  </a:lnTo>
                  <a:lnTo>
                    <a:pt x="5144405" y="1638299"/>
                  </a:lnTo>
                  <a:lnTo>
                    <a:pt x="5143668" y="1587499"/>
                  </a:lnTo>
                  <a:lnTo>
                    <a:pt x="5143147" y="1523999"/>
                  </a:lnTo>
                  <a:lnTo>
                    <a:pt x="5142949" y="1473199"/>
                  </a:lnTo>
                  <a:lnTo>
                    <a:pt x="5143290" y="1447799"/>
                  </a:lnTo>
                  <a:lnTo>
                    <a:pt x="5143956" y="1422399"/>
                  </a:lnTo>
                  <a:lnTo>
                    <a:pt x="5144405" y="1396999"/>
                  </a:lnTo>
                  <a:lnTo>
                    <a:pt x="5144099" y="1371599"/>
                  </a:lnTo>
                  <a:lnTo>
                    <a:pt x="5143902" y="1346199"/>
                  </a:lnTo>
                  <a:lnTo>
                    <a:pt x="5143380" y="1320799"/>
                  </a:lnTo>
                  <a:lnTo>
                    <a:pt x="5142643" y="1295399"/>
                  </a:lnTo>
                  <a:lnTo>
                    <a:pt x="5141798" y="1269999"/>
                  </a:lnTo>
                  <a:lnTo>
                    <a:pt x="5141137" y="1257299"/>
                  </a:lnTo>
                  <a:lnTo>
                    <a:pt x="5140413" y="1244599"/>
                  </a:lnTo>
                  <a:lnTo>
                    <a:pt x="5139636" y="1206499"/>
                  </a:lnTo>
                  <a:lnTo>
                    <a:pt x="5138815" y="1168399"/>
                  </a:lnTo>
                  <a:lnTo>
                    <a:pt x="5137959" y="1117599"/>
                  </a:lnTo>
                  <a:lnTo>
                    <a:pt x="5137077" y="1066799"/>
                  </a:lnTo>
                  <a:lnTo>
                    <a:pt x="5135271" y="939799"/>
                  </a:lnTo>
                  <a:lnTo>
                    <a:pt x="5134366" y="863599"/>
                  </a:lnTo>
                  <a:lnTo>
                    <a:pt x="5133471" y="800099"/>
                  </a:lnTo>
                  <a:lnTo>
                    <a:pt x="5132595" y="723899"/>
                  </a:lnTo>
                  <a:lnTo>
                    <a:pt x="5130939" y="584199"/>
                  </a:lnTo>
                  <a:lnTo>
                    <a:pt x="5128258" y="330199"/>
                  </a:lnTo>
                  <a:lnTo>
                    <a:pt x="5127380" y="241299"/>
                  </a:lnTo>
                  <a:lnTo>
                    <a:pt x="5127088" y="215899"/>
                  </a:lnTo>
                  <a:lnTo>
                    <a:pt x="5126906" y="190499"/>
                  </a:lnTo>
                  <a:lnTo>
                    <a:pt x="5126843" y="177799"/>
                  </a:lnTo>
                  <a:lnTo>
                    <a:pt x="5119940" y="50799"/>
                  </a:lnTo>
                  <a:lnTo>
                    <a:pt x="5118544" y="38099"/>
                  </a:lnTo>
                  <a:lnTo>
                    <a:pt x="5136046" y="38099"/>
                  </a:lnTo>
                  <a:lnTo>
                    <a:pt x="5137592" y="63499"/>
                  </a:lnTo>
                  <a:lnTo>
                    <a:pt x="5140253" y="126999"/>
                  </a:lnTo>
                  <a:lnTo>
                    <a:pt x="5141798" y="152399"/>
                  </a:lnTo>
                  <a:lnTo>
                    <a:pt x="5141868" y="165099"/>
                  </a:lnTo>
                  <a:lnTo>
                    <a:pt x="5142071" y="190499"/>
                  </a:lnTo>
                  <a:lnTo>
                    <a:pt x="5142396" y="215899"/>
                  </a:lnTo>
                  <a:lnTo>
                    <a:pt x="5143379" y="304799"/>
                  </a:lnTo>
                  <a:lnTo>
                    <a:pt x="5144737" y="431799"/>
                  </a:lnTo>
                  <a:lnTo>
                    <a:pt x="5146393" y="558799"/>
                  </a:lnTo>
                  <a:lnTo>
                    <a:pt x="5147309" y="634999"/>
                  </a:lnTo>
                  <a:lnTo>
                    <a:pt x="5148270" y="698499"/>
                  </a:lnTo>
                  <a:lnTo>
                    <a:pt x="5149266" y="774699"/>
                  </a:lnTo>
                  <a:lnTo>
                    <a:pt x="5150289" y="850899"/>
                  </a:lnTo>
                  <a:lnTo>
                    <a:pt x="5153415" y="1041399"/>
                  </a:lnTo>
                  <a:lnTo>
                    <a:pt x="5155451" y="1142999"/>
                  </a:lnTo>
                  <a:lnTo>
                    <a:pt x="5156425" y="1193799"/>
                  </a:lnTo>
                  <a:lnTo>
                    <a:pt x="5157357" y="1219199"/>
                  </a:lnTo>
                  <a:lnTo>
                    <a:pt x="5158237" y="1244599"/>
                  </a:lnTo>
                  <a:lnTo>
                    <a:pt x="5159055" y="1257299"/>
                  </a:lnTo>
                  <a:lnTo>
                    <a:pt x="5161503" y="1308099"/>
                  </a:lnTo>
                  <a:lnTo>
                    <a:pt x="5162350" y="1346199"/>
                  </a:lnTo>
                  <a:lnTo>
                    <a:pt x="5162203" y="1396999"/>
                  </a:lnTo>
                  <a:lnTo>
                    <a:pt x="5161669" y="1447799"/>
                  </a:lnTo>
                  <a:lnTo>
                    <a:pt x="5161434" y="1485899"/>
                  </a:lnTo>
                  <a:lnTo>
                    <a:pt x="5161554" y="1536699"/>
                  </a:lnTo>
                  <a:lnTo>
                    <a:pt x="5162075" y="1587499"/>
                  </a:lnTo>
                  <a:lnTo>
                    <a:pt x="5162812" y="1638299"/>
                  </a:lnTo>
                  <a:lnTo>
                    <a:pt x="5163657" y="1689099"/>
                  </a:lnTo>
                  <a:lnTo>
                    <a:pt x="5163657" y="1739899"/>
                  </a:lnTo>
                  <a:close/>
                </a:path>
                <a:path w="5163820" h="1739900">
                  <a:moveTo>
                    <a:pt x="2842179" y="1739899"/>
                  </a:moveTo>
                  <a:lnTo>
                    <a:pt x="33668" y="1739899"/>
                  </a:lnTo>
                  <a:lnTo>
                    <a:pt x="27161" y="1727199"/>
                  </a:lnTo>
                  <a:lnTo>
                    <a:pt x="2908792" y="1727199"/>
                  </a:lnTo>
                  <a:lnTo>
                    <a:pt x="2842179" y="17398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86335" y="5669275"/>
              <a:ext cx="2153621" cy="16459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13092" y="2817375"/>
              <a:ext cx="5475605" cy="1689100"/>
            </a:xfrm>
            <a:custGeom>
              <a:avLst/>
              <a:gdLst/>
              <a:ahLst/>
              <a:cxnLst/>
              <a:rect l="l" t="t" r="r" b="b"/>
              <a:pathLst>
                <a:path w="5475605" h="1689100">
                  <a:moveTo>
                    <a:pt x="5475198" y="1689074"/>
                  </a:moveTo>
                  <a:lnTo>
                    <a:pt x="0" y="1682149"/>
                  </a:lnTo>
                  <a:lnTo>
                    <a:pt x="0" y="597835"/>
                  </a:lnTo>
                  <a:lnTo>
                    <a:pt x="16120" y="17312"/>
                  </a:lnTo>
                  <a:lnTo>
                    <a:pt x="2728494" y="0"/>
                  </a:lnTo>
                  <a:lnTo>
                    <a:pt x="5457927" y="4616"/>
                  </a:lnTo>
                  <a:lnTo>
                    <a:pt x="5475198" y="1689074"/>
                  </a:lnTo>
                  <a:close/>
                </a:path>
              </a:pathLst>
            </a:custGeom>
            <a:solidFill>
              <a:srgbClr val="F4A6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03728" y="2802372"/>
              <a:ext cx="5497830" cy="1701800"/>
            </a:xfrm>
            <a:custGeom>
              <a:avLst/>
              <a:gdLst/>
              <a:ahLst/>
              <a:cxnLst/>
              <a:rect l="l" t="t" r="r" b="b"/>
              <a:pathLst>
                <a:path w="5497830" h="1701800">
                  <a:moveTo>
                    <a:pt x="5300539" y="12699"/>
                  </a:moveTo>
                  <a:lnTo>
                    <a:pt x="674388" y="12699"/>
                  </a:lnTo>
                  <a:lnTo>
                    <a:pt x="721111" y="0"/>
                  </a:lnTo>
                  <a:lnTo>
                    <a:pt x="5247016" y="0"/>
                  </a:lnTo>
                  <a:lnTo>
                    <a:pt x="5300539" y="12699"/>
                  </a:lnTo>
                  <a:close/>
                </a:path>
                <a:path w="5497830" h="1701800">
                  <a:moveTo>
                    <a:pt x="1382944" y="25399"/>
                  </a:moveTo>
                  <a:lnTo>
                    <a:pt x="130218" y="25399"/>
                  </a:lnTo>
                  <a:lnTo>
                    <a:pt x="179777" y="12699"/>
                  </a:lnTo>
                  <a:lnTo>
                    <a:pt x="2353843" y="12699"/>
                  </a:lnTo>
                  <a:lnTo>
                    <a:pt x="1382944" y="25399"/>
                  </a:lnTo>
                  <a:close/>
                </a:path>
                <a:path w="5497830" h="1701800">
                  <a:moveTo>
                    <a:pt x="5467974" y="25399"/>
                  </a:moveTo>
                  <a:lnTo>
                    <a:pt x="4857770" y="25399"/>
                  </a:lnTo>
                  <a:lnTo>
                    <a:pt x="4808472" y="12699"/>
                  </a:lnTo>
                  <a:lnTo>
                    <a:pt x="5467291" y="12699"/>
                  </a:lnTo>
                  <a:lnTo>
                    <a:pt x="5467974" y="25399"/>
                  </a:lnTo>
                  <a:close/>
                </a:path>
                <a:path w="5497830" h="1701800">
                  <a:moveTo>
                    <a:pt x="4708727" y="1689099"/>
                  </a:moveTo>
                  <a:lnTo>
                    <a:pt x="1303" y="1689099"/>
                  </a:lnTo>
                  <a:lnTo>
                    <a:pt x="3606" y="1676399"/>
                  </a:lnTo>
                  <a:lnTo>
                    <a:pt x="7708" y="1650999"/>
                  </a:lnTo>
                  <a:lnTo>
                    <a:pt x="8788" y="1638299"/>
                  </a:lnTo>
                  <a:lnTo>
                    <a:pt x="8140" y="1612899"/>
                  </a:lnTo>
                  <a:lnTo>
                    <a:pt x="7060" y="1587499"/>
                  </a:lnTo>
                  <a:lnTo>
                    <a:pt x="5873" y="1536699"/>
                  </a:lnTo>
                  <a:lnTo>
                    <a:pt x="4470" y="1485899"/>
                  </a:lnTo>
                  <a:lnTo>
                    <a:pt x="3498" y="1435099"/>
                  </a:lnTo>
                  <a:lnTo>
                    <a:pt x="3606" y="1384299"/>
                  </a:lnTo>
                  <a:lnTo>
                    <a:pt x="3307" y="1371599"/>
                  </a:lnTo>
                  <a:lnTo>
                    <a:pt x="2327" y="1269999"/>
                  </a:lnTo>
                  <a:lnTo>
                    <a:pt x="1346" y="1117599"/>
                  </a:lnTo>
                  <a:lnTo>
                    <a:pt x="1047" y="1054099"/>
                  </a:lnTo>
                  <a:lnTo>
                    <a:pt x="319" y="850899"/>
                  </a:lnTo>
                  <a:lnTo>
                    <a:pt x="111" y="749299"/>
                  </a:lnTo>
                  <a:lnTo>
                    <a:pt x="0" y="533399"/>
                  </a:lnTo>
                  <a:lnTo>
                    <a:pt x="157" y="444499"/>
                  </a:lnTo>
                  <a:lnTo>
                    <a:pt x="368" y="380999"/>
                  </a:lnTo>
                  <a:lnTo>
                    <a:pt x="663" y="330199"/>
                  </a:lnTo>
                  <a:lnTo>
                    <a:pt x="1047" y="279399"/>
                  </a:lnTo>
                  <a:lnTo>
                    <a:pt x="1528" y="241299"/>
                  </a:lnTo>
                  <a:lnTo>
                    <a:pt x="2111" y="203199"/>
                  </a:lnTo>
                  <a:lnTo>
                    <a:pt x="3606" y="165099"/>
                  </a:lnTo>
                  <a:lnTo>
                    <a:pt x="4110" y="152399"/>
                  </a:lnTo>
                  <a:lnTo>
                    <a:pt x="4254" y="126999"/>
                  </a:lnTo>
                  <a:lnTo>
                    <a:pt x="4758" y="114299"/>
                  </a:lnTo>
                  <a:lnTo>
                    <a:pt x="5801" y="101599"/>
                  </a:lnTo>
                  <a:lnTo>
                    <a:pt x="8320" y="50799"/>
                  </a:lnTo>
                  <a:lnTo>
                    <a:pt x="9363" y="38099"/>
                  </a:lnTo>
                  <a:lnTo>
                    <a:pt x="9363" y="25399"/>
                  </a:lnTo>
                  <a:lnTo>
                    <a:pt x="411500" y="25399"/>
                  </a:lnTo>
                  <a:lnTo>
                    <a:pt x="357521" y="38099"/>
                  </a:lnTo>
                  <a:lnTo>
                    <a:pt x="27786" y="38099"/>
                  </a:lnTo>
                  <a:lnTo>
                    <a:pt x="26635" y="50799"/>
                  </a:lnTo>
                  <a:lnTo>
                    <a:pt x="25951" y="76199"/>
                  </a:lnTo>
                  <a:lnTo>
                    <a:pt x="25016" y="114299"/>
                  </a:lnTo>
                  <a:lnTo>
                    <a:pt x="24332" y="126999"/>
                  </a:lnTo>
                  <a:lnTo>
                    <a:pt x="23289" y="152399"/>
                  </a:lnTo>
                  <a:lnTo>
                    <a:pt x="20770" y="215899"/>
                  </a:lnTo>
                  <a:lnTo>
                    <a:pt x="19726" y="241299"/>
                  </a:lnTo>
                  <a:lnTo>
                    <a:pt x="18680" y="279399"/>
                  </a:lnTo>
                  <a:lnTo>
                    <a:pt x="18127" y="355599"/>
                  </a:lnTo>
                  <a:lnTo>
                    <a:pt x="18001" y="444499"/>
                  </a:lnTo>
                  <a:lnTo>
                    <a:pt x="18063" y="533399"/>
                  </a:lnTo>
                  <a:lnTo>
                    <a:pt x="18427" y="673099"/>
                  </a:lnTo>
                  <a:lnTo>
                    <a:pt x="18704" y="749299"/>
                  </a:lnTo>
                  <a:lnTo>
                    <a:pt x="19404" y="888999"/>
                  </a:lnTo>
                  <a:lnTo>
                    <a:pt x="19809" y="965199"/>
                  </a:lnTo>
                  <a:lnTo>
                    <a:pt x="21135" y="1155699"/>
                  </a:lnTo>
                  <a:lnTo>
                    <a:pt x="21584" y="1206499"/>
                  </a:lnTo>
                  <a:lnTo>
                    <a:pt x="22441" y="1282699"/>
                  </a:lnTo>
                  <a:lnTo>
                    <a:pt x="23181" y="1320799"/>
                  </a:lnTo>
                  <a:lnTo>
                    <a:pt x="23262" y="1371599"/>
                  </a:lnTo>
                  <a:lnTo>
                    <a:pt x="23324" y="1384299"/>
                  </a:lnTo>
                  <a:lnTo>
                    <a:pt x="23666" y="1422399"/>
                  </a:lnTo>
                  <a:lnTo>
                    <a:pt x="24332" y="1447799"/>
                  </a:lnTo>
                  <a:lnTo>
                    <a:pt x="24692" y="1473199"/>
                  </a:lnTo>
                  <a:lnTo>
                    <a:pt x="26275" y="1523999"/>
                  </a:lnTo>
                  <a:lnTo>
                    <a:pt x="26635" y="1549399"/>
                  </a:lnTo>
                  <a:lnTo>
                    <a:pt x="26554" y="1587499"/>
                  </a:lnTo>
                  <a:lnTo>
                    <a:pt x="26491" y="1600199"/>
                  </a:lnTo>
                  <a:lnTo>
                    <a:pt x="26149" y="1625599"/>
                  </a:lnTo>
                  <a:lnTo>
                    <a:pt x="25483" y="1650999"/>
                  </a:lnTo>
                  <a:lnTo>
                    <a:pt x="25483" y="1676399"/>
                  </a:lnTo>
                  <a:lnTo>
                    <a:pt x="4659180" y="1676399"/>
                  </a:lnTo>
                  <a:lnTo>
                    <a:pt x="4708727" y="1689099"/>
                  </a:lnTo>
                  <a:close/>
                </a:path>
                <a:path w="5497830" h="1701800">
                  <a:moveTo>
                    <a:pt x="5468910" y="38099"/>
                  </a:moveTo>
                  <a:lnTo>
                    <a:pt x="5435690" y="38099"/>
                  </a:lnTo>
                  <a:lnTo>
                    <a:pt x="5414007" y="25399"/>
                  </a:lnTo>
                  <a:lnTo>
                    <a:pt x="5468442" y="25399"/>
                  </a:lnTo>
                  <a:lnTo>
                    <a:pt x="5468910" y="38099"/>
                  </a:lnTo>
                  <a:close/>
                </a:path>
                <a:path w="5497830" h="1701800">
                  <a:moveTo>
                    <a:pt x="5497228" y="1701799"/>
                  </a:moveTo>
                  <a:lnTo>
                    <a:pt x="4090919" y="1701799"/>
                  </a:lnTo>
                  <a:lnTo>
                    <a:pt x="3859700" y="1689099"/>
                  </a:lnTo>
                  <a:lnTo>
                    <a:pt x="5476502" y="1689099"/>
                  </a:lnTo>
                  <a:lnTo>
                    <a:pt x="5477348" y="1676399"/>
                  </a:lnTo>
                  <a:lnTo>
                    <a:pt x="5478085" y="1676399"/>
                  </a:lnTo>
                  <a:lnTo>
                    <a:pt x="5478607" y="1663699"/>
                  </a:lnTo>
                  <a:lnTo>
                    <a:pt x="5478805" y="1650999"/>
                  </a:lnTo>
                  <a:lnTo>
                    <a:pt x="5477959" y="1600199"/>
                  </a:lnTo>
                  <a:lnTo>
                    <a:pt x="5477222" y="1549399"/>
                  </a:lnTo>
                  <a:lnTo>
                    <a:pt x="5476700" y="1498599"/>
                  </a:lnTo>
                  <a:lnTo>
                    <a:pt x="5476502" y="1435099"/>
                  </a:lnTo>
                  <a:lnTo>
                    <a:pt x="5476844" y="1409699"/>
                  </a:lnTo>
                  <a:lnTo>
                    <a:pt x="5477509" y="1384299"/>
                  </a:lnTo>
                  <a:lnTo>
                    <a:pt x="5477959" y="1358899"/>
                  </a:lnTo>
                  <a:lnTo>
                    <a:pt x="5477455" y="1320799"/>
                  </a:lnTo>
                  <a:lnTo>
                    <a:pt x="5476196" y="1269999"/>
                  </a:lnTo>
                  <a:lnTo>
                    <a:pt x="5474655" y="1231899"/>
                  </a:lnTo>
                  <a:lnTo>
                    <a:pt x="5473892" y="1206499"/>
                  </a:lnTo>
                  <a:lnTo>
                    <a:pt x="5473071" y="1168399"/>
                  </a:lnTo>
                  <a:lnTo>
                    <a:pt x="5472203" y="1130299"/>
                  </a:lnTo>
                  <a:lnTo>
                    <a:pt x="5471299" y="1079499"/>
                  </a:lnTo>
                  <a:lnTo>
                    <a:pt x="5468471" y="888999"/>
                  </a:lnTo>
                  <a:lnTo>
                    <a:pt x="5467525" y="812799"/>
                  </a:lnTo>
                  <a:lnTo>
                    <a:pt x="5466595" y="749299"/>
                  </a:lnTo>
                  <a:lnTo>
                    <a:pt x="5465691" y="673099"/>
                  </a:lnTo>
                  <a:lnTo>
                    <a:pt x="5461927" y="342899"/>
                  </a:lnTo>
                  <a:lnTo>
                    <a:pt x="5460969" y="241299"/>
                  </a:lnTo>
                  <a:lnTo>
                    <a:pt x="5460650" y="203199"/>
                  </a:lnTo>
                  <a:lnTo>
                    <a:pt x="5460451" y="190499"/>
                  </a:lnTo>
                  <a:lnTo>
                    <a:pt x="5460382" y="177799"/>
                  </a:lnTo>
                  <a:lnTo>
                    <a:pt x="5453473" y="50799"/>
                  </a:lnTo>
                  <a:lnTo>
                    <a:pt x="5452047" y="38099"/>
                  </a:lnTo>
                  <a:lnTo>
                    <a:pt x="5469593" y="38099"/>
                  </a:lnTo>
                  <a:lnTo>
                    <a:pt x="5471141" y="63499"/>
                  </a:lnTo>
                  <a:lnTo>
                    <a:pt x="5473803" y="126999"/>
                  </a:lnTo>
                  <a:lnTo>
                    <a:pt x="5475350" y="152399"/>
                  </a:lnTo>
                  <a:lnTo>
                    <a:pt x="5475427" y="165099"/>
                  </a:lnTo>
                  <a:lnTo>
                    <a:pt x="5475649" y="190499"/>
                  </a:lnTo>
                  <a:lnTo>
                    <a:pt x="5476005" y="215899"/>
                  </a:lnTo>
                  <a:lnTo>
                    <a:pt x="5477075" y="317499"/>
                  </a:lnTo>
                  <a:lnTo>
                    <a:pt x="5478549" y="444499"/>
                  </a:lnTo>
                  <a:lnTo>
                    <a:pt x="5479409" y="507999"/>
                  </a:lnTo>
                  <a:lnTo>
                    <a:pt x="5480335" y="584199"/>
                  </a:lnTo>
                  <a:lnTo>
                    <a:pt x="5481318" y="647699"/>
                  </a:lnTo>
                  <a:lnTo>
                    <a:pt x="5482346" y="723899"/>
                  </a:lnTo>
                  <a:lnTo>
                    <a:pt x="5484491" y="876299"/>
                  </a:lnTo>
                  <a:lnTo>
                    <a:pt x="5487764" y="1066799"/>
                  </a:lnTo>
                  <a:lnTo>
                    <a:pt x="5488825" y="1117599"/>
                  </a:lnTo>
                  <a:lnTo>
                    <a:pt x="5489852" y="1155699"/>
                  </a:lnTo>
                  <a:lnTo>
                    <a:pt x="5490835" y="1193799"/>
                  </a:lnTo>
                  <a:lnTo>
                    <a:pt x="5491762" y="1219199"/>
                  </a:lnTo>
                  <a:lnTo>
                    <a:pt x="5492622" y="1231899"/>
                  </a:lnTo>
                  <a:lnTo>
                    <a:pt x="5495411" y="1282699"/>
                  </a:lnTo>
                  <a:lnTo>
                    <a:pt x="5495932" y="1346199"/>
                  </a:lnTo>
                  <a:lnTo>
                    <a:pt x="5495375" y="1396999"/>
                  </a:lnTo>
                  <a:lnTo>
                    <a:pt x="5495015" y="1447799"/>
                  </a:lnTo>
                  <a:lnTo>
                    <a:pt x="5495123" y="1511299"/>
                  </a:lnTo>
                  <a:lnTo>
                    <a:pt x="5495645" y="1549399"/>
                  </a:lnTo>
                  <a:lnTo>
                    <a:pt x="5496382" y="1600199"/>
                  </a:lnTo>
                  <a:lnTo>
                    <a:pt x="5497228" y="1650999"/>
                  </a:lnTo>
                  <a:lnTo>
                    <a:pt x="5497228" y="1701799"/>
                  </a:lnTo>
                  <a:close/>
                </a:path>
                <a:path w="5497830" h="1701800">
                  <a:moveTo>
                    <a:pt x="2951913" y="1701799"/>
                  </a:moveTo>
                  <a:lnTo>
                    <a:pt x="88957" y="1701799"/>
                  </a:lnTo>
                  <a:lnTo>
                    <a:pt x="33723" y="1689099"/>
                  </a:lnTo>
                  <a:lnTo>
                    <a:pt x="3037369" y="1689099"/>
                  </a:lnTo>
                  <a:lnTo>
                    <a:pt x="2951913" y="1701799"/>
                  </a:lnTo>
                  <a:close/>
                </a:path>
                <a:path w="5497830" h="1701800">
                  <a:moveTo>
                    <a:pt x="3825044" y="1701799"/>
                  </a:moveTo>
                  <a:lnTo>
                    <a:pt x="3190780" y="1701799"/>
                  </a:lnTo>
                  <a:lnTo>
                    <a:pt x="3142751" y="1689099"/>
                  </a:lnTo>
                  <a:lnTo>
                    <a:pt x="3859700" y="1689099"/>
                  </a:lnTo>
                  <a:lnTo>
                    <a:pt x="3825044" y="1701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13209" y="4866973"/>
              <a:ext cx="5141595" cy="1613535"/>
            </a:xfrm>
            <a:custGeom>
              <a:avLst/>
              <a:gdLst/>
              <a:ahLst/>
              <a:cxnLst/>
              <a:rect l="l" t="t" r="r" b="b"/>
              <a:pathLst>
                <a:path w="5141595" h="1613535">
                  <a:moveTo>
                    <a:pt x="5141591" y="1612909"/>
                  </a:moveTo>
                  <a:lnTo>
                    <a:pt x="0" y="1605984"/>
                  </a:lnTo>
                  <a:lnTo>
                    <a:pt x="0" y="571419"/>
                  </a:lnTo>
                  <a:lnTo>
                    <a:pt x="16105" y="17311"/>
                  </a:lnTo>
                  <a:lnTo>
                    <a:pt x="2562121" y="0"/>
                  </a:lnTo>
                  <a:lnTo>
                    <a:pt x="5124334" y="4616"/>
                  </a:lnTo>
                  <a:lnTo>
                    <a:pt x="5141591" y="1612909"/>
                  </a:lnTo>
                  <a:close/>
                </a:path>
              </a:pathLst>
            </a:custGeom>
            <a:solidFill>
              <a:srgbClr val="F5C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03849" y="4851970"/>
              <a:ext cx="5163820" cy="1625600"/>
            </a:xfrm>
            <a:custGeom>
              <a:avLst/>
              <a:gdLst/>
              <a:ahLst/>
              <a:cxnLst/>
              <a:rect l="l" t="t" r="r" b="b"/>
              <a:pathLst>
                <a:path w="5163820" h="1625600">
                  <a:moveTo>
                    <a:pt x="4975848" y="12699"/>
                  </a:moveTo>
                  <a:lnTo>
                    <a:pt x="624398" y="12699"/>
                  </a:lnTo>
                  <a:lnTo>
                    <a:pt x="679323" y="0"/>
                  </a:lnTo>
                  <a:lnTo>
                    <a:pt x="4925632" y="0"/>
                  </a:lnTo>
                  <a:lnTo>
                    <a:pt x="4975848" y="12699"/>
                  </a:lnTo>
                  <a:close/>
                </a:path>
                <a:path w="5163820" h="1625600">
                  <a:moveTo>
                    <a:pt x="1318691" y="25399"/>
                  </a:moveTo>
                  <a:lnTo>
                    <a:pt x="124932" y="25399"/>
                  </a:lnTo>
                  <a:lnTo>
                    <a:pt x="179185" y="12699"/>
                  </a:lnTo>
                  <a:lnTo>
                    <a:pt x="2167568" y="12699"/>
                  </a:lnTo>
                  <a:lnTo>
                    <a:pt x="1318691" y="25399"/>
                  </a:lnTo>
                  <a:close/>
                </a:path>
                <a:path w="5163820" h="1625600">
                  <a:moveTo>
                    <a:pt x="5134378" y="25399"/>
                  </a:moveTo>
                  <a:lnTo>
                    <a:pt x="4597401" y="25399"/>
                  </a:lnTo>
                  <a:lnTo>
                    <a:pt x="4548102" y="12699"/>
                  </a:lnTo>
                  <a:lnTo>
                    <a:pt x="5133695" y="12699"/>
                  </a:lnTo>
                  <a:lnTo>
                    <a:pt x="5134378" y="25399"/>
                  </a:lnTo>
                  <a:close/>
                </a:path>
                <a:path w="5163820" h="1625600">
                  <a:moveTo>
                    <a:pt x="4451588" y="1612899"/>
                  </a:moveTo>
                  <a:lnTo>
                    <a:pt x="1307" y="1612899"/>
                  </a:lnTo>
                  <a:lnTo>
                    <a:pt x="3608" y="1600199"/>
                  </a:lnTo>
                  <a:lnTo>
                    <a:pt x="7706" y="1587499"/>
                  </a:lnTo>
                  <a:lnTo>
                    <a:pt x="8784" y="1562099"/>
                  </a:lnTo>
                  <a:lnTo>
                    <a:pt x="8137" y="1536699"/>
                  </a:lnTo>
                  <a:lnTo>
                    <a:pt x="7059" y="1511299"/>
                  </a:lnTo>
                  <a:lnTo>
                    <a:pt x="5872" y="1460499"/>
                  </a:lnTo>
                  <a:lnTo>
                    <a:pt x="4470" y="1409699"/>
                  </a:lnTo>
                  <a:lnTo>
                    <a:pt x="3500" y="1371599"/>
                  </a:lnTo>
                  <a:lnTo>
                    <a:pt x="3608" y="1320799"/>
                  </a:lnTo>
                  <a:lnTo>
                    <a:pt x="3296" y="1308099"/>
                  </a:lnTo>
                  <a:lnTo>
                    <a:pt x="2271" y="1206499"/>
                  </a:lnTo>
                  <a:lnTo>
                    <a:pt x="1582" y="1104899"/>
                  </a:lnTo>
                  <a:lnTo>
                    <a:pt x="897" y="965199"/>
                  </a:lnTo>
                  <a:lnTo>
                    <a:pt x="436" y="850899"/>
                  </a:lnTo>
                  <a:lnTo>
                    <a:pt x="88" y="711199"/>
                  </a:lnTo>
                  <a:lnTo>
                    <a:pt x="0" y="507999"/>
                  </a:lnTo>
                  <a:lnTo>
                    <a:pt x="113" y="444499"/>
                  </a:lnTo>
                  <a:lnTo>
                    <a:pt x="309" y="380999"/>
                  </a:lnTo>
                  <a:lnTo>
                    <a:pt x="595" y="330199"/>
                  </a:lnTo>
                  <a:lnTo>
                    <a:pt x="978" y="279399"/>
                  </a:lnTo>
                  <a:lnTo>
                    <a:pt x="1463" y="241299"/>
                  </a:lnTo>
                  <a:lnTo>
                    <a:pt x="2059" y="203199"/>
                  </a:lnTo>
                  <a:lnTo>
                    <a:pt x="3608" y="165099"/>
                  </a:lnTo>
                  <a:lnTo>
                    <a:pt x="4111" y="152399"/>
                  </a:lnTo>
                  <a:lnTo>
                    <a:pt x="4255" y="126999"/>
                  </a:lnTo>
                  <a:lnTo>
                    <a:pt x="5801" y="88899"/>
                  </a:lnTo>
                  <a:lnTo>
                    <a:pt x="8317" y="50799"/>
                  </a:lnTo>
                  <a:lnTo>
                    <a:pt x="9360" y="38099"/>
                  </a:lnTo>
                  <a:lnTo>
                    <a:pt x="9360" y="25399"/>
                  </a:lnTo>
                  <a:lnTo>
                    <a:pt x="388835" y="25399"/>
                  </a:lnTo>
                  <a:lnTo>
                    <a:pt x="338185" y="38099"/>
                  </a:lnTo>
                  <a:lnTo>
                    <a:pt x="27766" y="38099"/>
                  </a:lnTo>
                  <a:lnTo>
                    <a:pt x="26616" y="50799"/>
                  </a:lnTo>
                  <a:lnTo>
                    <a:pt x="25933" y="76199"/>
                  </a:lnTo>
                  <a:lnTo>
                    <a:pt x="24998" y="101599"/>
                  </a:lnTo>
                  <a:lnTo>
                    <a:pt x="24315" y="126999"/>
                  </a:lnTo>
                  <a:lnTo>
                    <a:pt x="23273" y="152399"/>
                  </a:lnTo>
                  <a:lnTo>
                    <a:pt x="20756" y="203199"/>
                  </a:lnTo>
                  <a:lnTo>
                    <a:pt x="19713" y="228599"/>
                  </a:lnTo>
                  <a:lnTo>
                    <a:pt x="19099" y="241299"/>
                  </a:lnTo>
                  <a:lnTo>
                    <a:pt x="18630" y="266699"/>
                  </a:lnTo>
                  <a:lnTo>
                    <a:pt x="18295" y="304799"/>
                  </a:lnTo>
                  <a:lnTo>
                    <a:pt x="18084" y="342899"/>
                  </a:lnTo>
                  <a:lnTo>
                    <a:pt x="18205" y="571499"/>
                  </a:lnTo>
                  <a:lnTo>
                    <a:pt x="18533" y="673099"/>
                  </a:lnTo>
                  <a:lnTo>
                    <a:pt x="18851" y="749299"/>
                  </a:lnTo>
                  <a:lnTo>
                    <a:pt x="19220" y="825499"/>
                  </a:lnTo>
                  <a:lnTo>
                    <a:pt x="19631" y="888999"/>
                  </a:lnTo>
                  <a:lnTo>
                    <a:pt x="20072" y="965199"/>
                  </a:lnTo>
                  <a:lnTo>
                    <a:pt x="21008" y="1092199"/>
                  </a:lnTo>
                  <a:lnTo>
                    <a:pt x="21943" y="1193799"/>
                  </a:lnTo>
                  <a:lnTo>
                    <a:pt x="22385" y="1219199"/>
                  </a:lnTo>
                  <a:lnTo>
                    <a:pt x="22795" y="1244599"/>
                  </a:lnTo>
                  <a:lnTo>
                    <a:pt x="23165" y="1257299"/>
                  </a:lnTo>
                  <a:lnTo>
                    <a:pt x="23246" y="1308099"/>
                  </a:lnTo>
                  <a:lnTo>
                    <a:pt x="23309" y="1320799"/>
                  </a:lnTo>
                  <a:lnTo>
                    <a:pt x="23650" y="1358899"/>
                  </a:lnTo>
                  <a:lnTo>
                    <a:pt x="24315" y="1384299"/>
                  </a:lnTo>
                  <a:lnTo>
                    <a:pt x="24675" y="1409699"/>
                  </a:lnTo>
                  <a:lnTo>
                    <a:pt x="26256" y="1460499"/>
                  </a:lnTo>
                  <a:lnTo>
                    <a:pt x="26616" y="1473199"/>
                  </a:lnTo>
                  <a:lnTo>
                    <a:pt x="26535" y="1511299"/>
                  </a:lnTo>
                  <a:lnTo>
                    <a:pt x="26472" y="1523999"/>
                  </a:lnTo>
                  <a:lnTo>
                    <a:pt x="26131" y="1549399"/>
                  </a:lnTo>
                  <a:lnTo>
                    <a:pt x="25466" y="1574799"/>
                  </a:lnTo>
                  <a:lnTo>
                    <a:pt x="25466" y="1600199"/>
                  </a:lnTo>
                  <a:lnTo>
                    <a:pt x="4343120" y="1600199"/>
                  </a:lnTo>
                  <a:lnTo>
                    <a:pt x="4451588" y="1612899"/>
                  </a:lnTo>
                  <a:close/>
                </a:path>
                <a:path w="5163820" h="1625600">
                  <a:moveTo>
                    <a:pt x="5135313" y="38099"/>
                  </a:moveTo>
                  <a:lnTo>
                    <a:pt x="5102902" y="38099"/>
                  </a:lnTo>
                  <a:lnTo>
                    <a:pt x="5082308" y="25399"/>
                  </a:lnTo>
                  <a:lnTo>
                    <a:pt x="5134845" y="25399"/>
                  </a:lnTo>
                  <a:lnTo>
                    <a:pt x="5135313" y="38099"/>
                  </a:lnTo>
                  <a:close/>
                </a:path>
                <a:path w="5163820" h="1625600">
                  <a:moveTo>
                    <a:pt x="5163606" y="1625599"/>
                  </a:moveTo>
                  <a:lnTo>
                    <a:pt x="2996424" y="1625599"/>
                  </a:lnTo>
                  <a:lnTo>
                    <a:pt x="2950607" y="1612899"/>
                  </a:lnTo>
                  <a:lnTo>
                    <a:pt x="5142898" y="1612899"/>
                  </a:lnTo>
                  <a:lnTo>
                    <a:pt x="5143743" y="1600199"/>
                  </a:lnTo>
                  <a:lnTo>
                    <a:pt x="5144480" y="1600199"/>
                  </a:lnTo>
                  <a:lnTo>
                    <a:pt x="5145001" y="1587499"/>
                  </a:lnTo>
                  <a:lnTo>
                    <a:pt x="5145199" y="1574799"/>
                  </a:lnTo>
                  <a:lnTo>
                    <a:pt x="5144354" y="1523999"/>
                  </a:lnTo>
                  <a:lnTo>
                    <a:pt x="5143617" y="1473199"/>
                  </a:lnTo>
                  <a:lnTo>
                    <a:pt x="5143096" y="1422399"/>
                  </a:lnTo>
                  <a:lnTo>
                    <a:pt x="5142898" y="1371599"/>
                  </a:lnTo>
                  <a:lnTo>
                    <a:pt x="5143240" y="1346199"/>
                  </a:lnTo>
                  <a:lnTo>
                    <a:pt x="5143905" y="1320799"/>
                  </a:lnTo>
                  <a:lnTo>
                    <a:pt x="5144354" y="1308099"/>
                  </a:lnTo>
                  <a:lnTo>
                    <a:pt x="5144049" y="1282699"/>
                  </a:lnTo>
                  <a:lnTo>
                    <a:pt x="5143851" y="1257299"/>
                  </a:lnTo>
                  <a:lnTo>
                    <a:pt x="5143330" y="1231899"/>
                  </a:lnTo>
                  <a:lnTo>
                    <a:pt x="5142593" y="1206499"/>
                  </a:lnTo>
                  <a:lnTo>
                    <a:pt x="5141748" y="1193799"/>
                  </a:lnTo>
                  <a:lnTo>
                    <a:pt x="5141016" y="1181099"/>
                  </a:lnTo>
                  <a:lnTo>
                    <a:pt x="5140211" y="1155699"/>
                  </a:lnTo>
                  <a:lnTo>
                    <a:pt x="5139343" y="1117599"/>
                  </a:lnTo>
                  <a:lnTo>
                    <a:pt x="5138425" y="1066799"/>
                  </a:lnTo>
                  <a:lnTo>
                    <a:pt x="5137470" y="1015999"/>
                  </a:lnTo>
                  <a:lnTo>
                    <a:pt x="5134496" y="825499"/>
                  </a:lnTo>
                  <a:lnTo>
                    <a:pt x="5132545" y="673099"/>
                  </a:lnTo>
                  <a:lnTo>
                    <a:pt x="5131615" y="609599"/>
                  </a:lnTo>
                  <a:lnTo>
                    <a:pt x="5130731" y="533399"/>
                  </a:lnTo>
                  <a:lnTo>
                    <a:pt x="5129153" y="393699"/>
                  </a:lnTo>
                  <a:lnTo>
                    <a:pt x="5127087" y="203199"/>
                  </a:lnTo>
                  <a:lnTo>
                    <a:pt x="5126793" y="165099"/>
                  </a:lnTo>
                  <a:lnTo>
                    <a:pt x="5119890" y="50799"/>
                  </a:lnTo>
                  <a:lnTo>
                    <a:pt x="5118494" y="38099"/>
                  </a:lnTo>
                  <a:lnTo>
                    <a:pt x="5135996" y="38099"/>
                  </a:lnTo>
                  <a:lnTo>
                    <a:pt x="5137542" y="63499"/>
                  </a:lnTo>
                  <a:lnTo>
                    <a:pt x="5140202" y="114299"/>
                  </a:lnTo>
                  <a:lnTo>
                    <a:pt x="5141748" y="139699"/>
                  </a:lnTo>
                  <a:lnTo>
                    <a:pt x="5141832" y="152399"/>
                  </a:lnTo>
                  <a:lnTo>
                    <a:pt x="5142990" y="266699"/>
                  </a:lnTo>
                  <a:lnTo>
                    <a:pt x="5143635" y="317499"/>
                  </a:lnTo>
                  <a:lnTo>
                    <a:pt x="5144388" y="380999"/>
                  </a:lnTo>
                  <a:lnTo>
                    <a:pt x="5145236" y="444499"/>
                  </a:lnTo>
                  <a:lnTo>
                    <a:pt x="5146165" y="507999"/>
                  </a:lnTo>
                  <a:lnTo>
                    <a:pt x="5147164" y="584199"/>
                  </a:lnTo>
                  <a:lnTo>
                    <a:pt x="5148219" y="660399"/>
                  </a:lnTo>
                  <a:lnTo>
                    <a:pt x="5149317" y="736599"/>
                  </a:lnTo>
                  <a:lnTo>
                    <a:pt x="5150445" y="800099"/>
                  </a:lnTo>
                  <a:lnTo>
                    <a:pt x="5151590" y="876299"/>
                  </a:lnTo>
                  <a:lnTo>
                    <a:pt x="5153881" y="1003299"/>
                  </a:lnTo>
                  <a:lnTo>
                    <a:pt x="5155001" y="1054099"/>
                  </a:lnTo>
                  <a:lnTo>
                    <a:pt x="5156086" y="1104899"/>
                  </a:lnTo>
                  <a:lnTo>
                    <a:pt x="5157123" y="1130299"/>
                  </a:lnTo>
                  <a:lnTo>
                    <a:pt x="5158100" y="1155699"/>
                  </a:lnTo>
                  <a:lnTo>
                    <a:pt x="5159004" y="1168399"/>
                  </a:lnTo>
                  <a:lnTo>
                    <a:pt x="5161790" y="1231899"/>
                  </a:lnTo>
                  <a:lnTo>
                    <a:pt x="5162312" y="1282699"/>
                  </a:lnTo>
                  <a:lnTo>
                    <a:pt x="5161754" y="1333499"/>
                  </a:lnTo>
                  <a:lnTo>
                    <a:pt x="5161395" y="1384299"/>
                  </a:lnTo>
                  <a:lnTo>
                    <a:pt x="5161503" y="1435099"/>
                  </a:lnTo>
                  <a:lnTo>
                    <a:pt x="5162024" y="1485899"/>
                  </a:lnTo>
                  <a:lnTo>
                    <a:pt x="5162761" y="1523999"/>
                  </a:lnTo>
                  <a:lnTo>
                    <a:pt x="5163606" y="1574799"/>
                  </a:lnTo>
                  <a:lnTo>
                    <a:pt x="5163606" y="1625599"/>
                  </a:lnTo>
                  <a:close/>
                </a:path>
                <a:path w="5163820" h="1625600">
                  <a:moveTo>
                    <a:pt x="2842165" y="1625599"/>
                  </a:moveTo>
                  <a:lnTo>
                    <a:pt x="92595" y="1625599"/>
                  </a:lnTo>
                  <a:lnTo>
                    <a:pt x="33698" y="1612899"/>
                  </a:lnTo>
                  <a:lnTo>
                    <a:pt x="2908777" y="1612899"/>
                  </a:lnTo>
                  <a:lnTo>
                    <a:pt x="2842165" y="1625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801" y="3662787"/>
              <a:ext cx="2649450" cy="26754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4893" y="119347"/>
              <a:ext cx="1873436" cy="163923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33400" y="1462619"/>
            <a:ext cx="2300509" cy="1036319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5080" indent="226695">
              <a:lnSpc>
                <a:spcPts val="3600"/>
              </a:lnSpc>
              <a:spcBef>
                <a:spcPts val="850"/>
              </a:spcBef>
            </a:pPr>
            <a:r>
              <a:rPr sz="3600" spc="-229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П</a:t>
            </a:r>
            <a:r>
              <a:rPr sz="3600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е</a:t>
            </a:r>
            <a:r>
              <a:rPr sz="3600" spc="17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д</a:t>
            </a:r>
            <a:r>
              <a:rPr sz="3600" spc="-3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а</a:t>
            </a:r>
            <a:r>
              <a:rPr sz="3600" spc="-2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г</a:t>
            </a:r>
            <a:r>
              <a:rPr sz="3600" spc="-58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о</a:t>
            </a:r>
            <a:r>
              <a:rPr sz="3600" spc="-2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г</a:t>
            </a:r>
            <a:r>
              <a:rPr sz="36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і</a:t>
            </a:r>
            <a:r>
              <a:rPr sz="3600" spc="-46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к</a:t>
            </a:r>
            <a:r>
              <a:rPr sz="3600" spc="-24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а  </a:t>
            </a:r>
            <a:r>
              <a:rPr sz="3600" spc="-58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п</a:t>
            </a:r>
            <a:r>
              <a:rPr sz="3600" spc="-3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а</a:t>
            </a:r>
            <a:r>
              <a:rPr sz="3600" spc="-4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р</a:t>
            </a:r>
            <a:r>
              <a:rPr sz="3600" spc="-2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т</a:t>
            </a:r>
            <a:r>
              <a:rPr sz="3600" spc="-459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н</a:t>
            </a:r>
            <a:r>
              <a:rPr sz="3600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е</a:t>
            </a:r>
            <a:r>
              <a:rPr sz="3600" spc="-4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р</a:t>
            </a:r>
            <a:r>
              <a:rPr sz="3600" spc="-34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с</a:t>
            </a:r>
            <a:r>
              <a:rPr sz="3600" spc="-2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т</a:t>
            </a:r>
            <a:r>
              <a:rPr sz="3600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в</a:t>
            </a:r>
            <a:r>
              <a:rPr sz="3600" spc="-38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а</a:t>
            </a:r>
            <a:endParaRPr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124957" y="1255608"/>
            <a:ext cx="3843020" cy="10350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2470"/>
              </a:lnSpc>
              <a:spcBef>
                <a:spcPts val="620"/>
              </a:spcBef>
            </a:pPr>
            <a:r>
              <a:rPr sz="2500" spc="145" dirty="0">
                <a:solidFill>
                  <a:srgbClr val="000000"/>
                </a:solidFill>
                <a:latin typeface="Arial"/>
                <a:cs typeface="Arial"/>
              </a:rPr>
              <a:t>Визнання </a:t>
            </a:r>
            <a:r>
              <a:rPr sz="2500" spc="95" dirty="0">
                <a:solidFill>
                  <a:srgbClr val="000000"/>
                </a:solidFill>
                <a:latin typeface="Arial"/>
                <a:cs typeface="Arial"/>
              </a:rPr>
              <a:t>рıвностı </a:t>
            </a:r>
            <a:r>
              <a:rPr sz="25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000000"/>
                </a:solidFill>
                <a:latin typeface="Arial"/>
                <a:cs typeface="Arial"/>
              </a:rPr>
              <a:t>особистıсних</a:t>
            </a:r>
            <a:r>
              <a:rPr sz="25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spc="140" dirty="0">
                <a:solidFill>
                  <a:srgbClr val="000000"/>
                </a:solidFill>
                <a:latin typeface="Arial"/>
                <a:cs typeface="Arial"/>
              </a:rPr>
              <a:t>позицıй</a:t>
            </a:r>
            <a:r>
              <a:rPr sz="2500" spc="140" dirty="0">
                <a:solidFill>
                  <a:srgbClr val="000000"/>
                </a:solidFill>
                <a:latin typeface="Microsoft Sans Serif"/>
                <a:cs typeface="Microsoft Sans Serif"/>
              </a:rPr>
              <a:t>, </a:t>
            </a:r>
            <a:r>
              <a:rPr sz="2500" spc="-6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500" spc="110" dirty="0">
                <a:solidFill>
                  <a:srgbClr val="000000"/>
                </a:solidFill>
                <a:latin typeface="Arial"/>
                <a:cs typeface="Arial"/>
              </a:rPr>
              <a:t>вıдкритıсть</a:t>
            </a:r>
            <a:r>
              <a:rPr sz="2500" spc="110" dirty="0">
                <a:solidFill>
                  <a:srgbClr val="000000"/>
                </a:solidFill>
                <a:latin typeface="Microsoft Sans Serif"/>
                <a:cs typeface="Microsoft Sans Serif"/>
              </a:rPr>
              <a:t>,</a:t>
            </a:r>
            <a:r>
              <a:rPr sz="2500" spc="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500" spc="100" dirty="0">
                <a:solidFill>
                  <a:srgbClr val="000000"/>
                </a:solidFill>
                <a:latin typeface="Arial"/>
                <a:cs typeface="Arial"/>
              </a:rPr>
              <a:t>довıра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42372" y="3251233"/>
            <a:ext cx="4746625" cy="72072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615"/>
              </a:spcBef>
            </a:pPr>
            <a:r>
              <a:rPr sz="2500" spc="15" dirty="0">
                <a:latin typeface="Lucida Sans Unicode"/>
                <a:cs typeface="Lucida Sans Unicode"/>
              </a:rPr>
              <a:t>Дıалогıчне </a:t>
            </a:r>
            <a:r>
              <a:rPr sz="2500" spc="20" dirty="0">
                <a:latin typeface="Lucida Sans Unicode"/>
                <a:cs typeface="Lucida Sans Unicode"/>
              </a:rPr>
              <a:t>спıлкування</a:t>
            </a:r>
            <a:r>
              <a:rPr sz="2500" spc="20" dirty="0">
                <a:latin typeface="Microsoft Sans Serif"/>
                <a:cs typeface="Microsoft Sans Serif"/>
              </a:rPr>
              <a:t>: 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25" dirty="0">
                <a:latin typeface="Lucida Sans Unicode"/>
                <a:cs typeface="Lucida Sans Unicode"/>
              </a:rPr>
              <a:t>суб</a:t>
            </a:r>
            <a:r>
              <a:rPr sz="2500" spc="25" dirty="0">
                <a:latin typeface="Microsoft Sans Serif"/>
                <a:cs typeface="Microsoft Sans Serif"/>
              </a:rPr>
              <a:t>'</a:t>
            </a:r>
            <a:r>
              <a:rPr sz="2500" spc="25" dirty="0">
                <a:latin typeface="Lucida Sans Unicode"/>
                <a:cs typeface="Lucida Sans Unicode"/>
              </a:rPr>
              <a:t>єктнıсть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spc="-80" dirty="0">
                <a:latin typeface="Lucida Sans Unicode"/>
                <a:cs typeface="Lucida Sans Unicode"/>
              </a:rPr>
              <a:t>ı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spc="20" dirty="0">
                <a:latin typeface="Lucida Sans Unicode"/>
                <a:cs typeface="Lucida Sans Unicode"/>
              </a:rPr>
              <a:t>полıсуб</a:t>
            </a:r>
            <a:r>
              <a:rPr sz="2500" spc="20" dirty="0">
                <a:latin typeface="Microsoft Sans Serif"/>
                <a:cs typeface="Microsoft Sans Serif"/>
              </a:rPr>
              <a:t>'</a:t>
            </a:r>
            <a:r>
              <a:rPr sz="2500" spc="20" dirty="0">
                <a:latin typeface="Lucida Sans Unicode"/>
                <a:cs typeface="Lucida Sans Unicode"/>
              </a:rPr>
              <a:t>єктнıсть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94779" y="5062153"/>
            <a:ext cx="4431030" cy="10350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2470"/>
              </a:lnSpc>
              <a:spcBef>
                <a:spcPts val="620"/>
              </a:spcBef>
            </a:pPr>
            <a:r>
              <a:rPr sz="2500" spc="125" dirty="0">
                <a:latin typeface="Arial"/>
                <a:cs typeface="Arial"/>
              </a:rPr>
              <a:t>Розумна </a:t>
            </a:r>
            <a:r>
              <a:rPr sz="2500" spc="135" dirty="0">
                <a:latin typeface="Arial"/>
                <a:cs typeface="Arial"/>
              </a:rPr>
              <a:t>вимогливıсть </a:t>
            </a:r>
            <a:r>
              <a:rPr sz="2500" spc="65" dirty="0">
                <a:latin typeface="Arial"/>
                <a:cs typeface="Arial"/>
              </a:rPr>
              <a:t>ı 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spc="100" dirty="0">
                <a:latin typeface="Arial"/>
                <a:cs typeface="Arial"/>
              </a:rPr>
              <a:t>доброзичливıсть</a:t>
            </a:r>
            <a:r>
              <a:rPr sz="2500" spc="100" dirty="0">
                <a:latin typeface="Microsoft Sans Serif"/>
                <a:cs typeface="Microsoft Sans Serif"/>
              </a:rPr>
              <a:t>, </a:t>
            </a:r>
            <a:r>
              <a:rPr sz="2500" spc="105" dirty="0">
                <a:latin typeface="Microsoft Sans Serif"/>
                <a:cs typeface="Microsoft Sans Serif"/>
              </a:rPr>
              <a:t> </a:t>
            </a:r>
            <a:r>
              <a:rPr sz="2500" spc="100" dirty="0">
                <a:latin typeface="Arial"/>
                <a:cs typeface="Arial"/>
              </a:rPr>
              <a:t>створення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135" dirty="0">
                <a:latin typeface="Arial"/>
                <a:cs typeface="Arial"/>
              </a:rPr>
              <a:t>ситуацıї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70" dirty="0">
                <a:latin typeface="Arial"/>
                <a:cs typeface="Arial"/>
              </a:rPr>
              <a:t>успıху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203</Words>
  <Application>Microsoft Office PowerPoint</Application>
  <PresentationFormat>Произвольный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Microsoft YaHei</vt:lpstr>
      <vt:lpstr>Arial</vt:lpstr>
      <vt:lpstr>Calibri</vt:lpstr>
      <vt:lpstr>Cambria</vt:lpstr>
      <vt:lpstr>Georgia</vt:lpstr>
      <vt:lpstr>Lucida Sans Unicode</vt:lpstr>
      <vt:lpstr>Microsoft Sans Serif</vt:lpstr>
      <vt:lpstr>Tahoma</vt:lpstr>
      <vt:lpstr>Office Theme</vt:lpstr>
      <vt:lpstr>1_Office Theme</vt:lpstr>
      <vt:lpstr>Вимоги  до сучасного уроку</vt:lpstr>
      <vt:lpstr>Протирıччя</vt:lpstr>
      <vt:lpstr>АКАДЕМІЧНА  СВОБОДА  ВЧИТЕЛЯ</vt:lpstr>
      <vt:lpstr>Презентация PowerPoint</vt:lpstr>
      <vt:lpstr>ПІДХОДИ ДО  ОРГАНІЗАЦІЇ  ОСВІТНЬОГО ПРОЦЕСУ</vt:lpstr>
      <vt:lpstr>О..Я САВЧЕНКО::</vt:lpstr>
      <vt:lpstr>УРОК В СИСТЕМІ УРОКІВ</vt:lpstr>
      <vt:lpstr>Побудова уроку (S-S)</vt:lpstr>
      <vt:lpstr>Визнання рıвностı  особистıсних позицıй,  вıдкритıсть, довıра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 організації навчання</dc:title>
  <dc:creator>Melnik Alexander</dc:creator>
  <cp:keywords>DAFPYDdve6E,BAFO7UHfsWw</cp:keywords>
  <cp:lastModifiedBy>User</cp:lastModifiedBy>
  <cp:revision>9</cp:revision>
  <dcterms:created xsi:type="dcterms:W3CDTF">2022-10-19T10:40:26Z</dcterms:created>
  <dcterms:modified xsi:type="dcterms:W3CDTF">2022-11-01T12:41:50Z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2022-10-19T00:00:00Z</vt:filetime>
  </property>
  <property fmtid="{D5CDD505-2E9C-101B-9397-08002B2CF9AE}" pid="3" name="Creator">
    <vt:lpwstr>Canva</vt:lpwstr>
  </property>
  <property fmtid="{D5CDD505-2E9C-101B-9397-08002B2CF9AE}" pid="4" name="LastSaved">
    <vt:filetime>2022-10-19T00:00:00Z</vt:filetime>
  </property>
</Properties>
</file>