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91E4F44-8165-4BB9-9E80-E2965C989192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9D3208-B15F-407F-BB31-68C779DDCE9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Wspomnienia z wakacji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Centrum jeździeckie rybno wielkie  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 smtClean="0"/>
              <a:t>Obóz jeździecki w  Rybnie Wielkim </a:t>
            </a:r>
          </a:p>
          <a:p>
            <a:r>
              <a:rPr lang="pl-PL" dirty="0" smtClean="0"/>
              <a:t>Od 8.09. 2015 do 24.09.2015 </a:t>
            </a:r>
            <a:endParaRPr lang="pl-PL" dirty="0"/>
          </a:p>
        </p:txBody>
      </p:sp>
      <p:pic>
        <p:nvPicPr>
          <p:cNvPr id="9" name="Symbol zastępczy obrazu 8" descr="11007720_378212885704366_6621215148201599258_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/>
      </p:pic>
      <p:sp>
        <p:nvSpPr>
          <p:cNvPr id="2050" name="AutoShape 2" descr="data:image/jpeg;base64,/9j/4AAQSkZJRgABAQAAAQABAAD/2wCEAAkGBxQTEhQUEhQUFhQVFBUXFxUVFhcXFBoXGRgcFhcVGBUYHSkiIBolHRgZJDIhMSorLi4wGB82ODMuQygtLiwBCgoKBQUFDgUFDisZExkrKysrKysrKysrKysrKysrKysrKysrKysrKysrKysrKysrKysrKysrKysrKysrKysrK//AABEIAIAAgAMBIgACEQEDEQH/xAAcAAEAAgMBAQEAAAAAAAAAAAAABwgBBAYFAwL/xAA8EAACAQMBBwICCAMHBQAAAAABAgMABBESBQYHEyExQSJRYXEIFCMyQoGRsVKSoRUkM1NywfBDY3Oy4f/EABQBAQAAAAAAAAAAAAAAAAAAAAD/xAAUEQEAAAAAAAAAAAAAAAAAAAAA/9oADAMBAAIRAxEAPwCcaUpQKUpQK1toXscMbyysEjRSzMewA81smuL4uWU8uzLhIAp9OpwdRbSvqIRQOp6eT0oPjsLits+6nWCOR1dyAhkQqrMewB9/njNdyDVIo3KkMpIIIIIOCCOoII7Gra8PN6v7Qs45m0LLgiRFYEgqSuor3AbGQKDqaVjNZoFKUoFKUoFKUoFKwajLfjiwLEyQ/VpBdKRoEmOQyHOJVdTkrgdsA56eM0EmmvnLOq/eZVz2yQP3qsG8vFraF2NIkECeRBlWPzfOr9q4OSQsSWJJPUknJJ9yTQXfzWHUEEHqCMEfD2qo27W/d9YleTOxRRgRSEvFj2Ck9PyxU4bocY7O5VVuWFtP2IbPKJ91k8A+x6/vQcDx82Da2kloLWBYi6S69AwrBSgUY7ZGWz8xUX7O2hLBIssLtHIvUMhIP9O4+Hmp8+kMIJNn28upS/PHJZcNqVlOvBH4cAHPuFqvRoLD8OOMEdxpgvysU3QJL2jkJ6YP8Lf0PwqWgao+DUz8E+INwZ47Cc8yNlIidj60KqToyfvLgdu4xQT1SsCs0ClKUClKUCoT+ktc4jso/wCJ53/lCKP/AHP6VNlV9+klJ/erVfAgY/q5H+woIfxTFbWy7B55UhiBZ5GCqACT+gGe3X8qstDw4hlsEs5Y1jRANMiqv1gyY9UrN1C5P4ctkAZPigq/igr2N7N35bC5ktpsFkPRh2ZT91xn3HivGoNiS7dkRGdiiatCliVXUctpHYZIBPyqQOHu+mzbWNoruwDl10vMMSlvnHJ90fI/lUb0oPW3lW1FzL9SZ2t85j1ghgCASvXrgHIyevT8z3vAbddp7z62w+yts4PhpWGAo+QOT8x71FoNdpu/xQvrO3W3gMSxpnGYwW6nJ659yaC1orNQPwq36jaae42renm4VIVkZhGqnJchV9OT6R2z6fjUr2m/GzpDhLy3J/8AIB++KDoaV8oLhHGpGVl91IYfqK+gNBmlKUGDVf8A6R2zHFzb3GCY3iMecdA6nOknwSGyPfB9qsDWptPZ0VxE0UyLJG4wysMg/wDPeggngDutFOZ7lzMGjKxpo1IuGBLESDqW6AYB6efvCpuj2Bbj/pKSTklvW2ffU2TWxszZ0VvEsMKKkaDCqvYea26CCfpE7CWNbSeJML9pC5yfg8S9fHSSoSq1nGO1jk2VcCQqCqh48sFOtTkYz3OM9KqoaDFKUoFKUoM5pmsUoNvZ20ZYHEkEjxuPxIxU++Onj4VLG63HSaMKl7CJgMAzIdEmPcpjSx/lqHKzmgujsjbtvcxiS3lSRCAchhkZ8MO4PwNbyyA9iD8jVUOGW6kO0riS3lleNuSzxlAp9QIHqB7jB7dPnXm70bDm2ZeNCXxJHpZZYyVyCMhlPcf/ACguJSlKBXK8S94Hsdnz3EX+IulVOMgF2ChiPhmuqrXvrNJkeOVQ6OpVlbqCpGCDQVi2JuJtLa6G65iuCzLrnlJclT1ABzgZNfLbvCraFpC80qxcuNdTMsoOB8jivc3T27JsLaktnM/90MuHLAkAEfZzDA6Np0g46d/atzjXvebydNn2ZMiI41GM5Esp+4gx3C5/U/Cgh80xViuGnCRLXE98ElnI9MWNUcYIwc56M3X5D410O0eFOy5cZtgmP8pmT9j1oKqUqwV3wIs3X7C6nVh0y3LkXI75UBTn868aT6P8mfTfIV9zCwP6az+9BC2KYqcbTgB6vtb7K+yQ4bPzZyP6V5fEjhPFYWX1i2a4mZZF5mrTpWMg5fSqg9DpHfpmgiGsihFZUUEo/R52az7QebHohhOT41SdFGfc4b9DXV8btxbu7mjubWNZQsfLdFwJOhJDdTgjrj3GK7bhhup/Z9ikbAc5/tJv9bAenPsowPyPvXXYoM0pSgUpSg5TfHh/Z7R9c6EShColQ6XA8Z8NjwCDUTScFdoW86Pa3ER0tqWXLRupHbK9e/wJqwlYxQV/vOJO2tmyCK+ijbocGRMB8fiWRCAe4/UV1ttxXt74izh1xTXMBRJicRpcOhAjycHo2MNjqTUnXNqkgxIiuM5wyhhn3wa47bvDLZsrNMYOW4y2qBjH1HXIC9M9KDSm2VchIBZ27WKAkTJGsTMzgRrHJhZFDIAsgyTk9MqfH7v9jXrF9TTuhmWXSJQGGi7ZgsfbA5JHTzgZ617NpvlAyL35xtxLyh6jkxiXl6sdW0sD2r8Wu+KSfVgqMxlAL6VfSn2JmCqSvqfGnC9CQ2aDzNp2W0UTMLSu0hvQw5iegvIhtWGegRY1cYGT6h0Oc1+zsq/5xfmSlDMWKM6mPQbsjTox936sSMf79a9Ab9WukyM2mIxwvG3q1uJRK/8AhlQRhYWPc5Ge3nZu97oEGVWWVeZFHqjjYoTKVAIfGDjUM496CE+LPDJrR3urRc2rElkXJMPvkf5ffr4qM7C5aGSOWM4eN1dT3GpSGX+oq3ib1WrMUDkuNOUCkv6jIANOO/2T5HjHxqFuJ240DQnaOzVxEGcTxYI0ENgui+ADkEeOmKCZtyt7Ido26zQkBhgSR59Ub46qfh3wfIroRVP9xNr3VteRNZZMrsqcv8MgY/cYe3nPjv4q4AoFKUoFKUoFKV5m8wf6pc8rVzORLo0Z16tB06cec4xQenmte9txIjISyhgQSjFWGfZh2Pxrhtn3N7byQQHJEty8RJ1sqBQkweMyEu0ZiEi9SdL48dK0N3LnaK20UKiZQiwqXkg+0VuRM0kfq+8odIBr651kZPgOvk3QtisiBWVZIhE6o5XKhBF3HXOhQO/iszbpwMWLGUlgQ32rAEtHyS5x+Mp6dXsK0Ni7TvHuUEquqsoLoYSsaqYUYOJT3fmF1Ke3gact4G0rXaHOkjQ3HK5jWqurEei6Yym5B/7I0oD36nGKDrZN0LZgMhywEQD6iWHKWREx46LK47djX1m3ahbXkygOyvgSMFDqVYSKOwbKAk/P3Nc/BfXq3CRhCsTSz5LJIwZee4wSFbH2egrlkBz57Dz9ji8jj5bRyhGgtiPSxYyrHAsis2cqAoJGB6jryfTgh1T7mWZkeXleuTn6yGIzz1VJe3uEHyyfeuK4u3cWzdlG1hzqunZQCcnGQ0r/AC6gdP4hXV7vbVuNV097pjiiJPqVlCgO+SHKKpTQEPQsck9euKrnv9vJJtO9eQAsgJSBVByIgTpOnvk9z86DuPo8bta5pb1x6YRy4s+ZGHrYf6Vx/P8AOrACuY4a7Ia12bbQyJocJqdc59THUc/Hr1FdPQKUpQKUpQKUpQfgxAkEgZGcHHUZ74Piv1is0oMYpis0oMaaFazSg1to2Ec8bRTIHjcYZW7EV42ydxrC2lWWC2SORc4Zc56jB810VKBSlKD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052" name="AutoShape 4" descr="data:image/jpeg;base64,/9j/4AAQSkZJRgABAQAAAQABAAD/2wCEAAkGBxQTEhQUEhQUFhQVFBUXFxUVFhcXFBoXGRgcFhcVGBUYHSkiIBolHRgZJDIhMSorLi4wGB82ODMuQygtLiwBCgoKBQUFDgUFDisZExkrKysrKysrKysrKysrKysrKysrKysrKysrKysrKysrKysrKysrKysrKysrKysrKysrK//AABEIAIAAgAMBIgACEQEDEQH/xAAcAAEAAgMBAQEAAAAAAAAAAAAABwgBBAYFAwL/xAA8EAACAQMBBwICCAMHBQAAAAABAgMABBESBQYHEyExQSJRYXEIFCMyQoGRsVKSoRUkM1NywfBDY3Oy4f/EABQBAQAAAAAAAAAAAAAAAAAAAAD/xAAUEQEAAAAAAAAAAAAAAAAAAAAA/9oADAMBAAIRAxEAPwCcaUpQKUpQK1toXscMbyysEjRSzMewA81smuL4uWU8uzLhIAp9OpwdRbSvqIRQOp6eT0oPjsLits+6nWCOR1dyAhkQqrMewB9/njNdyDVIo3KkMpIIIIIOCCOoII7Gra8PN6v7Qs45m0LLgiRFYEgqSuor3AbGQKDqaVjNZoFKUoFKUoFKUoFKwajLfjiwLEyQ/VpBdKRoEmOQyHOJVdTkrgdsA56eM0EmmvnLOq/eZVz2yQP3qsG8vFraF2NIkECeRBlWPzfOr9q4OSQsSWJJPUknJJ9yTQXfzWHUEEHqCMEfD2qo27W/d9YleTOxRRgRSEvFj2Ck9PyxU4bocY7O5VVuWFtP2IbPKJ91k8A+x6/vQcDx82Da2kloLWBYi6S69AwrBSgUY7ZGWz8xUX7O2hLBIssLtHIvUMhIP9O4+Hmp8+kMIJNn28upS/PHJZcNqVlOvBH4cAHPuFqvRoLD8OOMEdxpgvysU3QJL2jkJ6YP8Lf0PwqWgao+DUz8E+INwZ47Cc8yNlIidj60KqToyfvLgdu4xQT1SsCs0ClKUClKUCoT+ktc4jso/wCJ53/lCKP/AHP6VNlV9+klJ/erVfAgY/q5H+woIfxTFbWy7B55UhiBZ5GCqACT+gGe3X8qstDw4hlsEs5Y1jRANMiqv1gyY9UrN1C5P4ctkAZPigq/igr2N7N35bC5ktpsFkPRh2ZT91xn3HivGoNiS7dkRGdiiatCliVXUctpHYZIBPyqQOHu+mzbWNoruwDl10vMMSlvnHJ90fI/lUb0oPW3lW1FzL9SZ2t85j1ghgCASvXrgHIyevT8z3vAbddp7z62w+yts4PhpWGAo+QOT8x71FoNdpu/xQvrO3W3gMSxpnGYwW6nJ659yaC1orNQPwq36jaae42renm4VIVkZhGqnJchV9OT6R2z6fjUr2m/GzpDhLy3J/8AIB++KDoaV8oLhHGpGVl91IYfqK+gNBmlKUGDVf8A6R2zHFzb3GCY3iMecdA6nOknwSGyPfB9qsDWptPZ0VxE0UyLJG4wysMg/wDPeggngDutFOZ7lzMGjKxpo1IuGBLESDqW6AYB6efvCpuj2Bbj/pKSTklvW2ffU2TWxszZ0VvEsMKKkaDCqvYea26CCfpE7CWNbSeJML9pC5yfg8S9fHSSoSq1nGO1jk2VcCQqCqh48sFOtTkYz3OM9KqoaDFKUoFKUoM5pmsUoNvZ20ZYHEkEjxuPxIxU++Onj4VLG63HSaMKl7CJgMAzIdEmPcpjSx/lqHKzmgujsjbtvcxiS3lSRCAchhkZ8MO4PwNbyyA9iD8jVUOGW6kO0riS3lleNuSzxlAp9QIHqB7jB7dPnXm70bDm2ZeNCXxJHpZZYyVyCMhlPcf/ACguJSlKBXK8S94Hsdnz3EX+IulVOMgF2ChiPhmuqrXvrNJkeOVQ6OpVlbqCpGCDQVi2JuJtLa6G65iuCzLrnlJclT1ABzgZNfLbvCraFpC80qxcuNdTMsoOB8jivc3T27JsLaktnM/90MuHLAkAEfZzDA6Np0g46d/atzjXvebydNn2ZMiI41GM5Esp+4gx3C5/U/Cgh80xViuGnCRLXE98ElnI9MWNUcYIwc56M3X5D410O0eFOy5cZtgmP8pmT9j1oKqUqwV3wIs3X7C6nVh0y3LkXI75UBTn868aT6P8mfTfIV9zCwP6az+9BC2KYqcbTgB6vtb7K+yQ4bPzZyP6V5fEjhPFYWX1i2a4mZZF5mrTpWMg5fSqg9DpHfpmgiGsihFZUUEo/R52az7QebHohhOT41SdFGfc4b9DXV8btxbu7mjubWNZQsfLdFwJOhJDdTgjrj3GK7bhhup/Z9ikbAc5/tJv9bAenPsowPyPvXXYoM0pSgUpSg5TfHh/Z7R9c6EShColQ6XA8Z8NjwCDUTScFdoW86Pa3ER0tqWXLRupHbK9e/wJqwlYxQV/vOJO2tmyCK+ijbocGRMB8fiWRCAe4/UV1ttxXt74izh1xTXMBRJicRpcOhAjycHo2MNjqTUnXNqkgxIiuM5wyhhn3wa47bvDLZsrNMYOW4y2qBjH1HXIC9M9KDSm2VchIBZ27WKAkTJGsTMzgRrHJhZFDIAsgyTk9MqfH7v9jXrF9TTuhmWXSJQGGi7ZgsfbA5JHTzgZ617NpvlAyL35xtxLyh6jkxiXl6sdW0sD2r8Wu+KSfVgqMxlAL6VfSn2JmCqSvqfGnC9CQ2aDzNp2W0UTMLSu0hvQw5iegvIhtWGegRY1cYGT6h0Oc1+zsq/5xfmSlDMWKM6mPQbsjTox936sSMf79a9Ab9WukyM2mIxwvG3q1uJRK/8AhlQRhYWPc5Ge3nZu97oEGVWWVeZFHqjjYoTKVAIfGDjUM496CE+LPDJrR3urRc2rElkXJMPvkf5ffr4qM7C5aGSOWM4eN1dT3GpSGX+oq3ib1WrMUDkuNOUCkv6jIANOO/2T5HjHxqFuJ240DQnaOzVxEGcTxYI0ENgui+ADkEeOmKCZtyt7Ido26zQkBhgSR59Ub46qfh3wfIroRVP9xNr3VteRNZZMrsqcv8MgY/cYe3nPjv4q4AoFKUoFKUoFKV5m8wf6pc8rVzORLo0Z16tB06cec4xQenmte9txIjISyhgQSjFWGfZh2Pxrhtn3N7byQQHJEty8RJ1sqBQkweMyEu0ZiEi9SdL48dK0N3LnaK20UKiZQiwqXkg+0VuRM0kfq+8odIBr651kZPgOvk3QtisiBWVZIhE6o5XKhBF3HXOhQO/iszbpwMWLGUlgQ32rAEtHyS5x+Mp6dXsK0Ni7TvHuUEquqsoLoYSsaqYUYOJT3fmF1Ke3gact4G0rXaHOkjQ3HK5jWqurEei6Yym5B/7I0oD36nGKDrZN0LZgMhywEQD6iWHKWREx46LK47djX1m3ahbXkygOyvgSMFDqVYSKOwbKAk/P3Nc/BfXq3CRhCsTSz5LJIwZee4wSFbH2egrlkBz57Dz9ji8jj5bRyhGgtiPSxYyrHAsis2cqAoJGB6jryfTgh1T7mWZkeXleuTn6yGIzz1VJe3uEHyyfeuK4u3cWzdlG1hzqunZQCcnGQ0r/AC6gdP4hXV7vbVuNV097pjiiJPqVlCgO+SHKKpTQEPQsck9euKrnv9vJJtO9eQAsgJSBVByIgTpOnvk9z86DuPo8bta5pb1x6YRy4s+ZGHrYf6Vx/P8AOrACuY4a7Ia12bbQyJocJqdc59THUc/Hr1FdPQKUpQKUpQKUpQfgxAkEgZGcHHUZ74Piv1is0oMYpis0oMaaFazSg1to2Ec8bRTIHjcYZW7EV42ydxrC2lWWC2SORc4Zc56jB810VKBSlKD/2Q==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tudent\Desktop\o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2619375" cy="1743075"/>
          </a:xfrm>
          <a:prstGeom prst="rect">
            <a:avLst/>
          </a:prstGeom>
          <a:noFill/>
        </p:spPr>
      </p:pic>
      <p:pic>
        <p:nvPicPr>
          <p:cNvPr id="16387" name="Picture 3" descr="C:\Users\student\Desktop\o\11698734_422950277897293_4665176558672458350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76672"/>
            <a:ext cx="2592288" cy="1728192"/>
          </a:xfrm>
          <a:prstGeom prst="rect">
            <a:avLst/>
          </a:prstGeom>
          <a:noFill/>
        </p:spPr>
      </p:pic>
      <p:pic>
        <p:nvPicPr>
          <p:cNvPr id="16388" name="Picture 4" descr="C:\Users\student\Desktop\o\11046462_378209705704684_1348821671703971748_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564904"/>
            <a:ext cx="2533650" cy="1524000"/>
          </a:xfrm>
          <a:prstGeom prst="rect">
            <a:avLst/>
          </a:prstGeom>
          <a:noFill/>
        </p:spPr>
      </p:pic>
      <p:pic>
        <p:nvPicPr>
          <p:cNvPr id="16390" name="Picture 6" descr="https://fbcdn-photos-d-a.akamaihd.net/hphotos-ak-xap1/v/t1.0-0/q82/p160x160/10645172_311234232402232_1035638752649752992_n.jpg?oh=693b44182a44a8b99808af98a09ead4b&amp;oe=56787EF1&amp;__gda__=1450801504_a590cd84c42b9f5b53a571206efaa0b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653136"/>
            <a:ext cx="2592288" cy="1731236"/>
          </a:xfrm>
          <a:prstGeom prst="rect">
            <a:avLst/>
          </a:prstGeom>
          <a:noFill/>
        </p:spPr>
      </p:pic>
      <p:sp>
        <p:nvSpPr>
          <p:cNvPr id="16392" name="AutoShape 8" descr="data:image/jpeg;base64,/9j/4AAQSkZJRgABAQAAAQABAAD/2wCEAAkGBxQTEhUUExQWFhUWFx8aGBcYGBcdGBgbFhwYFxgaHBwbHCggGB4lHBcXIjEhJSkrLi4uFx8zODMsNygtLisBCgoKDg0OGhAQGiwkICQsLCwsLCwsLCwsLCwsLCwsLCwsLCwsLCwsLCwsLCwsLCwsLCwsLCwsLCwsLCwsLCwsLP/AABEIARMAtwMBIgACEQEDEQH/xAAcAAACAgMBAQAAAAAAAAAAAAADBAUGAAECBwj/xABAEAABAgQEAwYEAwYFBAMAAAABAhEAAyExBBJBUQUiYQYTMnGBkUKhsfDB0eEHFCNSYnIVM0OC8VOSosIWJNL/xAAaAQADAQEBAQAAAAAAAAAAAAAAAQIDBAYF/8QAKBEAAgICAgEEAQQDAAAAAAAAAAECEQMhEjFBBBNRYXEykcHRgaGx/9oADAMBAAIRAxEAPwC4JwlI0cL0iWQBGyBH0ebPn+2iC7mNiTEwrDAwvMw7RayWQ8dCHcRndNDBRGEQ7JoDLPSCqkvHOaM78iB2NNeRWbhvlC+LwLkFLVv0iUTMEaUvaKUmiXCLRBGQzuawsqXEzOJJ0hScno0bxkc84EcqXHBTDipccKlxopGLiJFMclMNKRHBRFWRQopECUiHVpgSkxSZDEFohaZLiSUiArRFpmUo2RqkQJSIfXKgC5cX2Z20IqlxkMqRGoXEtTPcpuAbwl4CjDKOkSaZjgEEMQ9XF/OCoTSPO+4z1HBEMZZFDApgiZXhUl3EB/dANYpTRLxsg5ggJicmYQGkLYjAsKBzGsciMZY2RJEDXDCkwJQjZMxYu0bymCtHJirJBxyuUTBCI0XhiAKwZgCsP5Q4VmBLik2Q0hJcnqIGqUN4ZWmBKRGqZk0AVJG4gSpHUQwpECUiLTM2l8CqpUCXJhpSYGqLTMmkJrlwtMlxIqgCxFJmcopkaqXGQ4Zcbi7MuA72P7fT52JRJyASAyWKapTUPmSGHmQBQDWPXBiEikfK/CePTcP4CGKcpSQCk2NRrZ4sPAu32IlqSZ0xUxCRRDgAkBkuWdmBcax5hTXk9XtdH0WlT+UbJawiB4BxEzJCFuCVJrl8JOuV9IkDiHtF8R8hwpeOFIMcS8T0gqJohbQ9Mjp+EJNAW8oXn8OMTYbWMUkHrFrK0Q8SZW/3KrGBzcE0T07BA6fWEMVhClsrk+cbRy2YyxV4IkyTGjLg8wEFjAzG6ZztAFSxA1S4YUmOGi0yWhRSIGpEOKEDUmLTM2hFSYEpMOLRAloi0zJoTUiBKRDikQJSI0TM3EVUIXUiH1S4GqXFKRDiIlEZDCpcZFWTR4zQ/hHSUkeUCS9o6Jjy56gtvZXtJiMKlaZKqHnUk1fKzU00Ba4JfRvRMJ+0pKsxVJUGQCEgh3F3ewL015etPEpGIb1idwmOSUZSdLChL9beusQ8k4dGUoH0Vw7FibLRMD5VhxEgmei20eIdiuPS8ItYMxeUDkSCShSlOapuWLlw0eidleJGa6Ac7B1KKypQOxGVgGagL1rHTCamiba0W1M8PBwsaQimWYImWRYxTSLTYwVUgJS5v8oZlJNHjJl+kTZVELj8M1WN7xHlMWidJQS5D+8VXtZiE4WQucA4FANXNBWN4Zkls58mJ9o0oRwRFEwX7Q27zvkVGXIKso0Cg7MnVXygXDP2gTU4nPNQFySMuVALIdQ5jR1lKQqmrmE/W49UZLDJl+7sksASdtY4mySksQQdjGldv8EkqUkqUUsKJYqSWcpzEWcULHZ4c4Vx3D8QzJlL5ksVBQ5kjfrtSLj6qLdDfp9dkcpMDVLiyYjh0piA76En8IhsVhigsflHTDKpdGE8Lj2R/dwfh/DjNmBHh3LRN9nMGkkzDdNAOpF4sALCM8vqeLcUaYvSqSUmV4dm5SQQpSlKNtGiH4pwbuwCklR+IfRos3EZr1ERil5taiIx5p9tmmTBjqkipKlxkWTiHAyQFoDk1Ica6j71jI7Y54NdnBP080+j5oBIaDd7T7aAAgGCpaPgs+2EMpzSjR2JbWL9LRwubWrKJ+76xvvi7sGidiHZMxnbLm1NGD+lIu/YrjC5eUS1LRfMEIMwqIAyAgB2PMWBsNS0UAzzUb6RI8Oxa05XXkY+PmJSDsE63PvDjp2TJaPpebxWTLQCqYNqVL6hqsaG+0R8rGpGIXMXipfd5GErMlgxTzHUKcsw/mEeYYPthKEoSZqySQoGYQtgmpBAqxVckbiEEdonStAU4bKkKQlRyuSQ5ehASCQaUi5TSVk22ey43tVIlqRLzpJXrnSEpFPEomjhyB9IblcWQuZkQ6uUKC0sUFJscwpUhQ/2mPnLtOuZPUiqSchKk7rK1qJoGNCkekWX9kHHzJWrDqUOYZ5aDuxKgk2Ghy6uW1gjKzVxlVnsXGJ6xJmrQQFpQSlw4cCgI1ezDePJe0fbn95kKlTpQQpwzKJCVgD3BGehFOW70suN4nPxPC582YEpHeMlwQVSwwBNWckvsRpUR5HiJxLIUzZzZOZWZVGajm1KWiMsm3xRFbNlKx/ELVPKlL9RmalNHvekdcMnFYWCMifiU7bsK0NSojV4Sx2HXLORSlOOXKoEEszAAmt/u8NyFdwHKsy1USHNAKgBxq7u8ZSiktf4GjWDXMTMG2YF1JCiQHIBKgzFmY0vEkjjC5c5c2VMXJUQQtSD4wouzEMgOAzDyaK7Pm96SonI5cgbgEj16xJTsHOlMZiQgF6qAJbUkXHmd4ai1sGeg9jP2hKWuXh56VKcZZa2daiAPFVjQFyKx6RLwwmKY6R838K4zMw8wTJKylQ3CSm4LsoEAj8o9w/Zz2rXjJS1zQjMhQS6QRVnIKS4ADhjmq9Qlg/ViyOqIcVey3yZaUDlAHl91jJ82kAXi0i5HvvaIjHcYQJcxSeZUvxIdlA3rdqV8or7ZVpaQ9NnBi48oijMDuf1iPndo03KTlIBBevOFFIUPhfKWPUbxB8S7UJBHd87h2sxsx89Gf8APT3YRVtmMrfRdBxkUBFgwjIo8vtCgKKZig4Ggqo6ltB7xkNZMLV2TeQ8YJboxvrGJXqY6JCukYEB6fPWOM7AipCsucJVlBZ2oHsCdHjS5ZSH032MWbsvknf/AF/8uZMICFhyhTAnLMRsxVUNT+0RYuDdqXmCSZEpKEICQEuGUkkE5gXDv6musUo2D0UfA8OnTGCJMxT2IQpt6lmG8TuF7LEJC8VMEkKU2RJC5gABdZCXAqwANS5s1b9/jik+EIB6JBUfNRc/OEcXx8gFUxj0YVegEUoL5Iv6KjP4HJKEmTNzGtFlMtRux5jlysNHJINoWk8AnksmZJzOKd4gkBulzVmSDEzMR3j84V0UlwNWFaCE54mI/wBNHQgJ0tVnEZyX0bKEG+ybwHA0qkKSiZ/GQSVLWnKgAilLhLi59g8R/BMZ+6rTLQJcxWZlLy3c/CaEDW35QgqZPmBlTFNcAkke1oPhpolqQkSecgnMVO4SztteJgpJ60bzlj48ey+4jGImSe4U4lfyoITsdmuNRFfw3ZCSlUpcqdMllLFJUJRcpqC+UF3bfWK5N7TpJIqGNj+VoQ4t2lmMUoLEjmVqx+FOw8o67i3bRw8Gg+N4lMxMxcpklS1qcpykGYCTmSaMGSA9AxO9IqbKCZaFmqilwCFNlsDp0GvnCfBpqhMGUE9ASNq0r+jxOzMQEgJUhOYVNCABo9xQgsB1jkySpjqiN4QhIOeZlUlJYpLgVBZyGIYgEbkWIcQfiXExmIACw/LmcpFSWALCmjiOsfxJBBSkKDWClC5LmhAFyadfWIdAYOGNWIJGYdW2L36Qqt/Q/sKnE2YAEF3agtYfpHqX7O+PS0yJaJgyTJqlDvKc5D5c1XzUKQP6Y8lQQejff1gmYaHmFXjSEuGyZRs9t4j2gdQGdISlCkL5TRYNQSxASGFdXHpW+JcYyKmcoJISDRsqillEVeyiLWUKsAIp3BOLqkk2VmUHJbmarOa1rWJLj+MRMmCYkKBPiCi+agYvc3DgmJnNtaJUaYbFcb7wEAlmCVJzH4aA1oKaCkR83EDICpNAd3JFwXI3/HaF5uLlmZnKGzAuSCEl6PSlYwqRzBKyMwIFjs/35xlxvsqhVU9SliYHetiSbNVg4P3WMgOMVlSnIeVnJZthU6kl4yNEi6I3L1jJV4IogOwd+loGEsWEUUiwdmVFAm4juxMElAZKnbNNUEJNCDROc3FQIkuD4leIxC1qDLCQwPhAcnLTd/SBYKcJWDAUlZ7wlbgDK5ZIF6sEn1JgnZrFoEyYq2Yv5Bhfa0aLSE9k3jZ6E1IyjVyxSRcHTX5xHpnS5y2TMCkpqzhyT+V/UbRC9qMemesd2QoJBcvQm1HpSrK6mK/kIIqAdGLke0S9satHogQ1hHE2a1zSIDhXGyOVS8xSlwSC/KCSCdaD70ncNw4z8sxZLEBSUjwh6218z8oqCsmTNomKUP4SXH8xfL6aq+nWOMXhMssrWtSlAU+EDdmsPUxLr5afYhbEyjMQoDT59I20iIvezzfETf8Ayv5bfKBqBIfaDcTwpQopOhoYHIXQdIy8mrTQ7gZUpv8AMVmOgSwbV1Zh8oeGPRLdkuoAAKNQNze7RHYfLnAIdJIBGrE/WLliuwKVVlTyknSYkHyqG+hicnp3LZnyXkp2NxQWoqZyRqX8/vSkCSgHKHAJUXchgwDUblFbl7RN47sXjJLnuu8SB4pRCv8Ax8f/AIxXVKuLaGIUeOigmJlqSSCxIow01084CaecdpUkQJZGlIBhpU8pLgsYbStSr6+jvEc8Hr6QqE0N4kBHKFBSSOYVv9KaQFM5NQxr1AHkA1B+WkAUfsxygOa2h0CGlTg9zSzFi2z7P+MZAFMlqg7itPWMhjAZxrGkKreNhMbKhtAMs3EMSMmHyF8shBbQKDpUPdJiJxM4ADLmBWFZnL8pVQOwKtfkKwDD4wpYNmZTh9Nx5Fg/lG8TOJ5ikDSlvSsDdjWjjF4hSmzGwAAAAYDSkBlJNxGnfeOUpgBjOGmd2tK9lPTVtPaPWsTPCBLTLUFBMsBwGuSR8iI8o4dg1zlZEBzcmyUjVSj8I6x6RwrghCEJ70pQlLGYoVUXP+WjxFIDAE7VItAm10Kr7NupXU7wLELKE0BvEoMMlPKip1Uq567DyERPaBWWVMU9klvw+cVzrRPGyCxs5GKnSpSdFOtWtLgH5eZEC7ScIQjMuWkgipqWIsYY7C4HMrvlgMkZU0uTc9Wt7xauJYTOCGFR8onkWVfsZIkLICwO9SXFqi4bciL7NbL5RROznBZiJxXMSEhFEu1TZx0v7xapuKDNGqypGcoNkrh8bQCn4xG8a4Bh8UHUnKvSYhgr10UPP5RH4fFODuDEjhcTpFqXLszca6KFxfsZMlPkUJxFWHKpt8p8XoTFYUGpHrnaEZhLUPFmyvuC9D0f8YpHHOG94DMSOcByNVBn9SPnWMpRSejWDbVsrBMEQ51pA7QaUkmwaIKZqcCNL2jQH/EPFJUkJYOkEvam5c2+9YWKba+V4VkpjEjMEuEpZ6kh61b5RkFwEgqCgrwtQk0dxfU+kZEOST2JsiI2I7EtR+E+xhmRg1m8tZ/2K/KNCwSkUvpWAvEjN4dNP+jN9Jav/wAwuOFzv+moeYb6tCQoiwEdZIYPD1C+QecyUP8A3jo4BQLEoB1BWj8CYLGy+dgJ8tMuQClBSDMmLs6lJKgkK8gEs+/WAdou05QUskKWoOQVEJS5IHVVj7RVOHSimagBSGKgFALRUKIBo9YOjBrmKAVORmSooAUpJWUhwHD8x6XguvwNKw+J7UYhVEqSn+1I18yesAMybOA72YspKgCSWSlyA5FmH4Q6mWJMuZLnElRHLQkMwA0pb0aI+VxAJSUsCD0ideA2ixqxBwUmWAO9AKkuDlBHeTCFCh2HvBJHbGW3OlYPkD9D+ED48pP7si7XrT41fY9Iqa1OfKHOKbCMmW6f2xlDwpWT5AD6xFYztJMWgqQjKAoAl3IKgSNNcqvaIEoGkNYLEhCVoUHQspNLgozgN/3n5RPFIfJ2WXstju9Soq8QLHbzielrEVHgikylkg8ixfYjfa5iyJnA0BfyjaM6RnKNs77QpJXhwKZkjehzLr+sNcS4YlI5ASJSedTakinpX3huXhkqmScysrSru1StYv6mG+PSlScLkzDmLqa9Kn509TGGWTUjbGk4njmNljvV0ZlFh6xyZjaAfdoNLU5ylGrmld76P7VjtcoqBZCmDl6ttsxiuRgxSTNLubFxvfeOpkzNQABg1On3rDK8MSwyKSejh/NxDP7mWITLF2d3NgdQBraE5IBPBYVSiAFZbuog/hXaNQeZgppTlCSA7tX6xkTd+QFETZ5NVzfVavzjuUief+qfVR/GPQkYBQ/1iQ38pf6P+EdjBk/6x+beh0ttrC55PhfuXUjzheAxCv8ASmEf2kxynhM0v/CXS/Kfyj0sYBg5mzPf89I0vBuXEyY23ltWsLlk+EHGR5qOGTLBCn/tMOYyQTMWrL4jR9aCL6vAi6lTCHdgNNw5845/w5B/6jf1ZfnXyh8p+UHGXRT+ymFkjEoVi0KMrZBYhVMppVgdB0i24r9nMvEqWvAYlCgSTkms4c1GZIp5FL9Y4l8DlUZC3e5IHqxenvHWD4Sx7yXnSqpzJmMXfcaQpcttPf8Aoaj0mQHFOxuOlulYWoD+V5iadQ5DekQauFZDVRBFxlL+xj1fhHFcTKIUeYBRcLZzerpu5qCd4l5HEJM6Yo4yWFJNE5wFAPp99YxzeoniSag2vNf0OGOUu3RS8NNwipaTjETFSlJLZCQpJ7xTEsRoDHE3g3CVq/hYibLH9ZH/ALJ/GHeLSZU3EIRKlBMsvlQlJKQxmF20Dh9o5m9n0gtkRe1QejRu7tS3tdE1a4oJO/Z1IIzysYhY05dywqFn6RV8d2e7ud3bpUuljStbkNFm/wDjqHdmp8JLv6x0js4CyhMUS3K9/c2ERiU4xam+T8ar/g5w5STjpFfldm5yKiU4/pUkv7GCJwk9B/ypgavhU3u1ItUrhy0gDvCC1mB+/TaDYiViChSUTEuQQHBF/sxze56pS/SmvybLHBLTZCzsaDLluHeXlIO+ZZ/KAjHHu1gqCiQEyxMAJZiVCv8Aclq3gvD8KMQlKVHL3aS5BFwovcbk+0Bw3CkTlKBUApBtqxcFx/tj6MnffgxSZWpMmYCSCR/uAs/5mJHDYlSalj/u/CLEjs0gGkwk7OGG2kNYTs6kVUovsyWtsUt8oyai/AvbIIYhB8SEA7sT9B9tHUnugSQpFWcBKzYNtSLKjhMsUIJ9B+Ajo8NlM4QPl0cWtE8I/BSgVsFBZiPRCoyLCrh8rK2Wl6A/R4yF7aHwEAvKH+Fqlia6EFg8dJmilB8xc6vaEpUpnypWSBQlRamjqPpG0JdYJDMTmzB87UUC5ru/SjxuMc7+WHOYEAv8Vv8AtakaVPSMqhMBCtKejh/PSNT5KCpkqUg3yoIBYC7EOwFX21jrJyHISqgNc1+qmesIZqW2YsSXGyG9AC/qfrBU1bMC/QfqQL2jnCFSb0B2DqexcEO2n20PT05XADqagBD9b2G8IBXvvDy1ILPQH0DtXWNYNCmDljmU1KDKtTu17QdYUbpUCNT5VcMfZo4wquVSRncLXUJcB1EiqqavAB1LqzlIO9SzvqCw8oKpLEA1L0ex6vX2jJUvwCpAcuKEndkDpYVpB8xzWTlvmUSCG6ENCKIrGAnEymLEoqxV/LMOlTUD2izyuLzEpEsplzEpDAKuPMhLfnFZxNcQgguw0ILsma4eJNMxWZyHGmhAPQ1+kGWClVkwdNtBDMSTzIUkv4k8wq1WFqE6aRKyuES11lTwW3H4gsHiE74Plq/XpuQ944njLzqXlAAqbdGUK/PW0Z5Izf6XRUEl2L4jjmHC+7VNAUNwctev57w7h5suZVMxChsFCvmxiJV2XkYrNMTMZRvlL9LF2tEUeyS5SlJdKsySEk8pSXBBBqDZrihMaxprb2ZSeRPStBBiE8PzJKcyXZkk0SpWej1JAOu0LYHB9zxGYtUxSJKkmZnUWzBQcBtQCS39u4iU7KcNz5pOKl5yE84WxY0Ir60I0ic7ScBGIQAk5Fp8J0b+U9PpFSdMcFaCFA3zMam96gexEMSkWZwOt/XaEsHJOGlS0rZWVKUKUOjBx0iTmT2SgirqA6AHWIs0OVyej/SFVSWcV9ST6xNlMKz5QYwCI0oq4t7iMh7DyBalPb5xqAZUsGgqBOYnZiWDCoCizaQVMogOHJFSAU32Bp5VDxyDMmBTclgA1tb5uhtvDPdNKCXS51Qws7kOCR6QyQWKUGJy1NyQQz3qKmu0GlYWmYoerAs3l4lUHSloVw0lWTKlalAOSpd2d2Ao+t77Q+qdUFSCr+UM5HoAW8qCAYx3NaVLXp+kCk4JgVJVe4BGlK3b1MDWRMLVfXKanUOQA2lOsdKSh05CCpNyzs7Fj73pAAJM5IUcqyVbpKVV6EqygXcfWOZ81MlMtaubOFLqTmGQhKuUAg7guHe1IbnzF5QtJyg/CR4QCdWOmkAkYlKyM3dZmZKylRoKkJsQdYLCjMPikqSFS0TC1fgyk11zZUno/wCUaw0pRSP4ZUo7lDAdXPyCVesFkYlDFRQUsfiVUmzh6AdIyZKSlImOK8rAqq55WOam9QYQGkYUKxCkzAABKd0uch5sqg1DdiD/ADdI1xntBIkplvJnyyRzlaa005QRUjWrecEwVJ6u8AcSQeV/5ns9YPxdCZstYSsZWZQB8O5VmL2FrXhy7RPG0zOGcTw06WHXNBNylJtoPC1h84iuI4rDMpJzNoVhLm9bCrRB4HD/ALsSZgmKkr8EyWMpTuUhQII1yn0iwS8QoSe8Qf3iULqSOYAV55bEp0dutBeJimm2yZ7Sim19kVwXAy5hlzJeIMrOsprkdABA5qi7uPSJjiMpCFTErnqWlCXdg6qUZi1yIik4WVOKihaZYXokuFbskUbq4ipce4fMkKclWR+Ukq+xGPtzeTly18V/JtGlCn+5b+GcbCO7mgMJksZg7liSUud8uWLXhuIy5gvHlGMxOSRh1WcfRwPkBDPDuN5SCDHTOJEHo9O4moZWcNrEZhuIlMgiroN2vX8IjuHcdC7kPoNyfpE1Pky1pKVNUOWt6RmWTUvEApBLpJFQWcdC1I5cGKvjOLiSojOlrC/tHWD49np4h/S34l4oksIYa3jcQip71ykV+IkfMmMgKoj5KkIcMW3+EEBt/S1flARNegJLGpJU1X3I9gNoKopJAJILOhIYA6g6UtQtat46w2FWHTNIUDUUIJYUPLYCGQR/7qe8BSC127wMALskFm6DyiVTSWHClHwsQfchJPSvWO8IhABSkEVD6lwwAAbW2hr6x3iJLEk3FgSSRYOQTT784AAyRlcJdmcDz3rTXQQMTCos4QyiAN2Z6ChHX5RiZSgSpxlNNzUuA2ut+sbm4golDIWUSaciXrcm5uawDOxMXm7vMliyjUAMfIg26wbFYVRZKCMuoCSFUqAGIBfXm9DEd34WQFLJAb4ySbFikJD2PtDmHXMVYKZJBSHNNmFh67wgDLlzAf8ATQEp5kvzGgvQhJv6RvvlIyqCkZSOXRk7OQ7vv8oNj50xJQElClqLA5QwudPF7CFMbg8ndiatSwtRKgE1c6AVATYu+htAMBNm/wAar5TLAUAkrJDkZX08zEknh6EF0BioBkqFidSpLgB2cdKxHKQkzVXyCULMCRmLXKfwMP4TEpTLzBQcJPJmBOjcwNLbmHImIKfKBJlzSFuKpSn3rY19YiMJgZuEmifh8xS/NKHiboKhUHTJVOmHmUlJDulSAHL0HK4FNDVoOML3Qe5Ns2awJq3lEtaoqrBY3hqMQDiMKvuZqqqSA0tZF8yT4Fbg0rpEWeIKAKMXKOUuM6QCn6t7H0iYnDOlQSFJKhlKuYBQUCK7s4Y3iMkYhUhwQAmxReWaVL3S/wBgxOGD2m/x8kZMnGn4FcdwKXPTLlyicolhSKFi6lAu9Rr+sV/G9nJklTLzJAPiS6k1rf8AAsYsmJXLUSsTThwhI7ttN0gJvUm28DwPHlhJTNT3qLkm7Wcjo+rR0NMmLTQnhez2dBVLxAJH9LD1L8vrBZGOnSUlMwHIoMFJqCH384eTg5E1RVh5vdTGfJbz+w4jcrHqkEoxCFqBLBYqlmYsMuU/IxFWXdEdLlTZx5Uuk9R/y8PK4QQhJJKJhLMlKVCu7q/GD/4ZKmAzZE7u6OSCAkO7A2KT0iOXxzLyrQFlJopJYvq5+IHo0PfgX5D8S4VPlISpKnJNk5gfM1aMiKxXGZ0w/wCYoB6JSogD5xkWkxN/BcsRh+8IJUWZgKV8jX7FIMgKAZCSoszeXmfxiNxiRkC8pNgHKikDcB2JYbeUEwiS6sqy60kAljkf+kFn9ozKGEEJUCPGSSVJSaKqHFw9SNd4YTh1dcyy6nKXIHhKi9KFmv6RtKUyZXKtRWdSxUdTQUHpAf3hm5iSKkAXelTo3tCGL8WlkZQFsSCMqWDDVzcV0fWAYHBhGYgjd2NWfUs9TaJDFywmWClNbvmDpo2YlSnsb/KAYMIMlXOkkj4asWO9DUXIAgEDmKZJVZRI5iBR/K9vnDOF4iJSFBRPOoqcuGoNL6B6xxg8H3ko5TMUp2KVqTca0SKfdIbwmESFELyZzfMvlR0YgCw1gGQsnBMtRzKOY8qszsKsRlqL619In+GYSYUBPjqcoNz5nZhS8KTZ2ElM8/OqgyykJVmOz0STsxMB4j2jTLDJEtBzWWszZgOhyIZKW2LtD4is6x0/u56gqUx7tIyAOxCizPSxd4bwknvRmVmICmBZRII2qOVhp+NIqbijNwUzFIVmxEpZzrsopSrMQQzUQoNT4YjMJ2gUoOmYFPopCA/myg3n7RTiTGRZ+H4BKl583KiiQ5p0qfTWxhXjBUFMSMuWgBN3cksxGljWIzC8WnA0w4LhnTMWEkdXKg/WJSVjFFIaSkKKauQWIdrjm831iGqLTsPg5RU6UomEMCVDwg0oSo6bktQxxJxOHRm71CJpeiZWeYuzF1pIQD6q1iJ4vg58wHvFzsoFElUsIHUAgBvKsNcMloSgmZNmKSRyoFW1opIBF9/WHpEtctMT45wZGIw6sRJTMkiVQyQOZk1KnPicVZtCNIrWA4lKTVK+bTMlJSfN4vfZ5YlqqtJCuVaAvMwehqsuRQv5jWKzi+DYZU+amVMSAedNRyO4UgjYFiG0V0jVStbM+HF0iImT0lQWFJzP8DJbyAZvSH+ITJ2UOuYuX1Upi24JfW5ELdymWohSErbTNSmoIaJLBSJU0uVS0JA8KlKSU+VS/wA4GxpEMkJJ5XCdd/1geKSxoHDfP6xM4mRJYBGQMaqE2/ooCkKSFLScoZb3AYv7VHpDsKIuTN/pB3EZE/jcMhSM6P4R/kL1LsWpYfhGQWgpkxIGUFCswDeLUUIZr0r6npDMtACEqIIFWsFHUEv4Xr8oV/eMhCUBQc3OUim9ab0eCSsSiqC6iou9HcbXf9IxNDF6t3hNutSGYt52gyZqZbAkKJuG2o17OPrEdjO9LgZbUdaaEbiytd/SCcKXMkyz3rqUqzAteqiSAD6U+sAEwZ0spKSGBPhcJBOgdJY1jTABSEBKFlLUT52313iLVgDMKe8m5kivho9tSW84kp0oTAAXZqBJoLs7Xo/v7gweBw8xIPOkuWOUKzeZLO/6wSd3a+XKCCPiNyNwTs20LYsTM4IMsIZyEuKClS1CSG943i5AnTUrzLyI0SWuw1DkUsL9IQHY4VIQCO5lKUKjlQ5fqQa11guHwmQ58iZbDKAEliTW3nr1jFSZZISgHM4IdyzWJf8AWsMYiStuZIpqFU6FnBvpBYUb4YqUgzUTGSmYCVbZqg0FQ4Uf+2K12f4QZDhRBUpVHAJypJAICrOK7xPTpGUhWcHM7ApAq9i59NvrG5EpcwKCmSkGltrjaK5OqJ4q7I7/AABCgUSioAMTUEAmrKSTe2ghPiEtEkoQo5rZQEt6mu+nl5xYUYdSAkBQFGIUwzDcj7vrETxaUJqxmFaOpnSwqwFh7iEmOjc2fOSlky84/vc+QcfKGMNNSE58i5ZYgZ5Qyg3unT2tB+H4pBBBmF6MSlnpo9PUUhpCpqkFyEg20IuXdm2hWOiCxPD0zmUVyUn4slz1y5i2vWFF9lHLy1J/usB5t91iW4msTwoJQFM2ZRZtDT5RGyeHoSsJK1IcBkoU7kvQ5j0eidYpMmhHFdnZyACpSDWnN6a/dIBN4JMSCSgqP9PNTyFvWLTicJOZ0LygfCRLUSPLKnR4DjJ8+WhyZTNclaTazNSKU2JxKSEXAv1/4jhiDUN5PEniFBZzrQvO2jAE60Zz+HWAGctNShhspL/MikWmR0cyMYtKQ0wgbPaMiQ4fNkzD4MxAdQItVhUUNd4yFyXwVTJLIlfiACqWJYF7UuWrtGGaJKV0SZgFNSLaeRs0KcKxBOlhyi5PnSmkM4qcrLMDjvDatht5sIzKM70rDqWAwrygl/k0P8GxiVpUKnuwxFGe7u1/vrCOCmqEsZzrUGpuDYXhvCYzNQfEouwYA7HcsR7QmNC06fmUSlHLYkrAfpt+bxKYBDoGXmI8QJA/TW0ITJSWNCTsCQG9vOkFw2JISUjKgEsznMfXz1pAA5KIW6FNS6KFxW+W1WPygqFADKAG9vXrCODxTuEMGIcjUuKu1W/ODrX3gKcwKhQHbz9CzeW9EMIwsmhe4IG5rXeOEhQqtY/uJrSzDTStfSEcE6CVLzKIcJCUs7AkO9/aO+E4xalKKkZWCXcEu+hJZz5bwAPYWf3qikqLg0IA/VtfntGS5yhy5K2erDZw72iOTxEZ1u9DRVACCq2V6tV+kbnpn56FOUGqg7t5XeHQWSKgACZqcxNQ1muE0q7nXaItM1U6bkmSyEbF+XR39D+sFxoyZcgzKpU2KhqsmzD6CCjh84j+KtBzXKTYalwwJPQawCFDhwSZfOkgEPmejeIqavp+UMIRMCAlcwlIoUig9VA/rXpHOAlpSsspZIoAqzClB6D2EYcY5OVJAFM0yiQbsALl6+sAHcjCSkO1KhRAdvIlPiD7u3SC4Pu0kktnVzEgMz262jYWCwVLNqhiE/Py13hDHyJiyky0oyijggFhv96wASE/Fy0hzmAPxbddtf1iKOIQtWYTiCC+UuSSzAPpUwbFyRMyOHHQEAGwJcg5W94bk4cISOZIZzRNnd6uN4BiamTlV4iAAkEUzHSpeg3/AEgiFPLdYyOagXFaGm8CmKDAFdDd9a0ABFNnhLEy0qCiFLAJ0aprqxoG3EAhnEYXDhitq9SD6EfSMiMm/wAGjjoQ5YaCltfeMhiAYHGoBosknRIp1roPvWGEy0l1OSaka3+usRXD0hKaJ5r1uR5aRJyJrJaoU3KHD0f284YjJJop8wNq0BfqWcfPaJLAzMsoEsHLCnuoViOTMKUsotZ9TQCgpDcpWeqOV3vVwCH1LAwmMcWZZblLjRNy9QG9AYJMClJIKKpsm/qSKRFIxqzOcAK0oR97VrDKZcyZmUo5QzJSB9jeAB2Ug2LVGhu4ZnYdel4PIypcJFbOXF6BulYUwYCRzlAP83xFvugjiStAzFBUasVN9auzabQhjc2WfFnL7UDVsPl1gUlEx1JCVFiHJcUqKPe31jjA4rMvOi2gDDNo4S9PVrmNYozAta1g7y0ucqTpQUNYAGpEleeiQ/iFRmu1K+d94KtWUkFYBUQwo7+YcgxH8OxAWqhzJy1ckOrruL6CCYAJDtzFSnOgSb8raCABtUtL1o5JqMwG3lYaRkqaXbOFIbwgMXvXpHPfX5yW00t+VPWFlzlFRUUujUUHkW1PXpAAb9/liiZYcqA8Qo+pJ08ngmJL7Jyi4JL25as41feBYUqUMzMkAsVAW6H0+cDVU1Y7WPtAB3NcqlqHMBUl3Y1+FqkV9oanTwkAk1exZ1CzUNBV6wpMlAkVIIDULNu3m0c4vBIIpfpt9/WADlINciglyaKD0L1ofW8dzFKcVKupYA+W0KiUhJKlZqanoAKMaXEcFRPK+aul/I7Xf1hgcqxKCogc25Z9qBoZnpklNiA9akW9IVmYopUzUoLUeF5uOzMlqHQv8ul4BAsTIlqfmIr/ADGu/SNwnMmBRAAbclg1/v1jIoQCSGIO6XP0+xDMlL1NTQejiMjIAN43xP8AdHiUllpDjVn6xkZCY0C4VKBdRAff3iTlTTmAehQCfOMjITBA5mGQSolIca62BhGZSWoCxT/7ARkZABrh0whJqaRMBZLjTK/q8ZGQMa6MThUECliDc6kD6Ej1gWFqUO/+UDfWNRkAB0SgEOB19XP5QliFnIvoadG/5jIyEAjMnqaWHLE19Egj5mJTArLt96RkZDA1xeaUpUxaqdtWeAomkvWykgeTJjUZABuTVJerEt6GkLE5czbj7+UZGQxA5s0uz/zfKIzD+Mnf79IyMhiZ2ECtNYyMjIQH/9k="/>
          <p:cNvSpPr>
            <a:spLocks noChangeAspect="1" noChangeArrowheads="1"/>
          </p:cNvSpPr>
          <p:nvPr/>
        </p:nvSpPr>
        <p:spPr bwMode="auto">
          <a:xfrm>
            <a:off x="155575" y="-2171700"/>
            <a:ext cx="3019425" cy="4533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6394" name="AutoShape 10" descr="data:image/jpeg;base64,/9j/4AAQSkZJRgABAQAAAQABAAD/2wCEAAkGBxQTEhUUExQWFhUWFx8aGBcYGBcdGBgbFhwYFxgaHBwbHCggGB4lHBcXIjEhJSkrLi4uFx8zODMsNygtLisBCgoKDg0OGhAQGiwkICQsLCwsLCwsLCwsLCwsLCwsLCwsLCwsLCwsLCwsLCwsLCwsLCwsLCwsLCwsLCwsLCwsLP/AABEIARMAtwMBIgACEQEDEQH/xAAcAAACAgMBAQAAAAAAAAAAAAADBAUGAAECBwj/xABAEAABAgQEAwYEAwYFBAMAAAABAhEAAyExBBJBUQUiYQYTMnGBkUKhsfDB0eEHFCNSYnIVM0OC8VOSosIWJNL/xAAaAQADAQEBAQAAAAAAAAAAAAAAAQIDBAYF/8QAKBEAAgICAgEEAQQDAAAAAAAAAAECEQMhEjFBBBNRYXEykcHRgaGx/9oADAMBAAIRAxEAPwC4JwlI0cL0iWQBGyBH0ebPn+2iC7mNiTEwrDAwvMw7RayWQ8dCHcRndNDBRGEQ7JoDLPSCqkvHOaM78iB2NNeRWbhvlC+LwLkFLVv0iUTMEaUvaKUmiXCLRBGQzuawsqXEzOJJ0hScno0bxkc84EcqXHBTDipccKlxopGLiJFMclMNKRHBRFWRQopECUiHVpgSkxSZDEFohaZLiSUiArRFpmUo2RqkQJSIfXKgC5cX2Z20IqlxkMqRGoXEtTPcpuAbwl4CjDKOkSaZjgEEMQ9XF/OCoTSPO+4z1HBEMZZFDApgiZXhUl3EB/dANYpTRLxsg5ggJicmYQGkLYjAsKBzGsciMZY2RJEDXDCkwJQjZMxYu0bymCtHJirJBxyuUTBCI0XhiAKwZgCsP5Q4VmBLik2Q0hJcnqIGqUN4ZWmBKRGqZk0AVJG4gSpHUQwpECUiLTM2l8CqpUCXJhpSYGqLTMmkJrlwtMlxIqgCxFJmcopkaqXGQ4Zcbi7MuA72P7fT52JRJyASAyWKapTUPmSGHmQBQDWPXBiEikfK/CePTcP4CGKcpSQCk2NRrZ4sPAu32IlqSZ0xUxCRRDgAkBkuWdmBcax5hTXk9XtdH0WlT+UbJawiB4BxEzJCFuCVJrl8JOuV9IkDiHtF8R8hwpeOFIMcS8T0gqJohbQ9Mjp+EJNAW8oXn8OMTYbWMUkHrFrK0Q8SZW/3KrGBzcE0T07BA6fWEMVhClsrk+cbRy2YyxV4IkyTGjLg8wEFjAzG6ZztAFSxA1S4YUmOGi0yWhRSIGpEOKEDUmLTM2hFSYEpMOLRAloi0zJoTUiBKRDikQJSI0TM3EVUIXUiH1S4GqXFKRDiIlEZDCpcZFWTR4zQ/hHSUkeUCS9o6Jjy56gtvZXtJiMKlaZKqHnUk1fKzU00Ba4JfRvRMJ+0pKsxVJUGQCEgh3F3ewL015etPEpGIb1idwmOSUZSdLChL9beusQ8k4dGUoH0Vw7FibLRMD5VhxEgmei20eIdiuPS8ItYMxeUDkSCShSlOapuWLlw0eidleJGa6Ac7B1KKypQOxGVgGagL1rHTCamiba0W1M8PBwsaQimWYImWRYxTSLTYwVUgJS5v8oZlJNHjJl+kTZVELj8M1WN7xHlMWidJQS5D+8VXtZiE4WQucA4FANXNBWN4Zkls58mJ9o0oRwRFEwX7Q27zvkVGXIKso0Cg7MnVXygXDP2gTU4nPNQFySMuVALIdQ5jR1lKQqmrmE/W49UZLDJl+7sksASdtY4mySksQQdjGldv8EkqUkqUUsKJYqSWcpzEWcULHZ4c4Vx3D8QzJlL5ksVBQ5kjfrtSLj6qLdDfp9dkcpMDVLiyYjh0piA76En8IhsVhigsflHTDKpdGE8Lj2R/dwfh/DjNmBHh3LRN9nMGkkzDdNAOpF4sALCM8vqeLcUaYvSqSUmV4dm5SQQpSlKNtGiH4pwbuwCklR+IfRos3EZr1ERil5taiIx5p9tmmTBjqkipKlxkWTiHAyQFoDk1Ica6j71jI7Y54NdnBP080+j5oBIaDd7T7aAAgGCpaPgs+2EMpzSjR2JbWL9LRwubWrKJ+76xvvi7sGidiHZMxnbLm1NGD+lIu/YrjC5eUS1LRfMEIMwqIAyAgB2PMWBsNS0UAzzUb6RI8Oxa05XXkY+PmJSDsE63PvDjp2TJaPpebxWTLQCqYNqVL6hqsaG+0R8rGpGIXMXipfd5GErMlgxTzHUKcsw/mEeYYPthKEoSZqySQoGYQtgmpBAqxVckbiEEdonStAU4bKkKQlRyuSQ5ehASCQaUi5TSVk22ey43tVIlqRLzpJXrnSEpFPEomjhyB9IblcWQuZkQ6uUKC0sUFJscwpUhQ/2mPnLtOuZPUiqSchKk7rK1qJoGNCkekWX9kHHzJWrDqUOYZ5aDuxKgk2Ghy6uW1gjKzVxlVnsXGJ6xJmrQQFpQSlw4cCgI1ezDePJe0fbn95kKlTpQQpwzKJCVgD3BGehFOW70suN4nPxPC582YEpHeMlwQVSwwBNWckvsRpUR5HiJxLIUzZzZOZWZVGajm1KWiMsm3xRFbNlKx/ELVPKlL9RmalNHvekdcMnFYWCMifiU7bsK0NSojV4Sx2HXLORSlOOXKoEEszAAmt/u8NyFdwHKsy1USHNAKgBxq7u8ZSiktf4GjWDXMTMG2YF1JCiQHIBKgzFmY0vEkjjC5c5c2VMXJUQQtSD4wouzEMgOAzDyaK7Pm96SonI5cgbgEj16xJTsHOlMZiQgF6qAJbUkXHmd4ai1sGeg9jP2hKWuXh56VKcZZa2daiAPFVjQFyKx6RLwwmKY6R838K4zMw8wTJKylQ3CSm4LsoEAj8o9w/Zz2rXjJS1zQjMhQS6QRVnIKS4ADhjmq9Qlg/ViyOqIcVey3yZaUDlAHl91jJ82kAXi0i5HvvaIjHcYQJcxSeZUvxIdlA3rdqV8or7ZVpaQ9NnBi48oijMDuf1iPndo03KTlIBBevOFFIUPhfKWPUbxB8S7UJBHd87h2sxsx89Gf8APT3YRVtmMrfRdBxkUBFgwjIo8vtCgKKZig4Ggqo6ltB7xkNZMLV2TeQ8YJboxvrGJXqY6JCukYEB6fPWOM7AipCsucJVlBZ2oHsCdHjS5ZSH032MWbsvknf/AF/8uZMICFhyhTAnLMRsxVUNT+0RYuDdqXmCSZEpKEICQEuGUkkE5gXDv6musUo2D0UfA8OnTGCJMxT2IQpt6lmG8TuF7LEJC8VMEkKU2RJC5gABdZCXAqwANS5s1b9/jik+EIB6JBUfNRc/OEcXx8gFUxj0YVegEUoL5Iv6KjP4HJKEmTNzGtFlMtRux5jlysNHJINoWk8AnksmZJzOKd4gkBulzVmSDEzMR3j84V0UlwNWFaCE54mI/wBNHQgJ0tVnEZyX0bKEG+ybwHA0qkKSiZ/GQSVLWnKgAilLhLi59g8R/BMZ+6rTLQJcxWZlLy3c/CaEDW35QgqZPmBlTFNcAkke1oPhpolqQkSecgnMVO4SztteJgpJ60bzlj48ey+4jGImSe4U4lfyoITsdmuNRFfw3ZCSlUpcqdMllLFJUJRcpqC+UF3bfWK5N7TpJIqGNj+VoQ4t2lmMUoLEjmVqx+FOw8o67i3bRw8Gg+N4lMxMxcpklS1qcpykGYCTmSaMGSA9AxO9IqbKCZaFmqilwCFNlsDp0GvnCfBpqhMGUE9ASNq0r+jxOzMQEgJUhOYVNCABo9xQgsB1jkySpjqiN4QhIOeZlUlJYpLgVBZyGIYgEbkWIcQfiXExmIACw/LmcpFSWALCmjiOsfxJBBSkKDWClC5LmhAFyadfWIdAYOGNWIJGYdW2L36Qqt/Q/sKnE2YAEF3agtYfpHqX7O+PS0yJaJgyTJqlDvKc5D5c1XzUKQP6Y8lQQejff1gmYaHmFXjSEuGyZRs9t4j2gdQGdISlCkL5TRYNQSxASGFdXHpW+JcYyKmcoJISDRsqillEVeyiLWUKsAIp3BOLqkk2VmUHJbmarOa1rWJLj+MRMmCYkKBPiCi+agYvc3DgmJnNtaJUaYbFcb7wEAlmCVJzH4aA1oKaCkR83EDICpNAd3JFwXI3/HaF5uLlmZnKGzAuSCEl6PSlYwqRzBKyMwIFjs/35xlxvsqhVU9SliYHetiSbNVg4P3WMgOMVlSnIeVnJZthU6kl4yNEi6I3L1jJV4IogOwd+loGEsWEUUiwdmVFAm4juxMElAZKnbNNUEJNCDROc3FQIkuD4leIxC1qDLCQwPhAcnLTd/SBYKcJWDAUlZ7wlbgDK5ZIF6sEn1JgnZrFoEyYq2Yv5Bhfa0aLSE9k3jZ6E1IyjVyxSRcHTX5xHpnS5y2TMCkpqzhyT+V/UbRC9qMemesd2QoJBcvQm1HpSrK6mK/kIIqAdGLke0S9satHogQ1hHE2a1zSIDhXGyOVS8xSlwSC/KCSCdaD70ncNw4z8sxZLEBSUjwh6218z8oqCsmTNomKUP4SXH8xfL6aq+nWOMXhMssrWtSlAU+EDdmsPUxLr5afYhbEyjMQoDT59I20iIvezzfETf8Ayv5bfKBqBIfaDcTwpQopOhoYHIXQdIy8mrTQ7gZUpv8AMVmOgSwbV1Zh8oeGPRLdkuoAAKNQNze7RHYfLnAIdJIBGrE/WLliuwKVVlTyknSYkHyqG+hicnp3LZnyXkp2NxQWoqZyRqX8/vSkCSgHKHAJUXchgwDUblFbl7RN47sXjJLnuu8SB4pRCv8Ax8f/AIxXVKuLaGIUeOigmJlqSSCxIow01084CaecdpUkQJZGlIBhpU8pLgsYbStSr6+jvEc8Hr6QqE0N4kBHKFBSSOYVv9KaQFM5NQxr1AHkA1B+WkAUfsxygOa2h0CGlTg9zSzFi2z7P+MZAFMlqg7itPWMhjAZxrGkKreNhMbKhtAMs3EMSMmHyF8shBbQKDpUPdJiJxM4ADLmBWFZnL8pVQOwKtfkKwDD4wpYNmZTh9Nx5Fg/lG8TOJ5ikDSlvSsDdjWjjF4hSmzGwAAAAYDSkBlJNxGnfeOUpgBjOGmd2tK9lPTVtPaPWsTPCBLTLUFBMsBwGuSR8iI8o4dg1zlZEBzcmyUjVSj8I6x6RwrghCEJ70pQlLGYoVUXP+WjxFIDAE7VItAm10Kr7NupXU7wLELKE0BvEoMMlPKip1Uq567DyERPaBWWVMU9klvw+cVzrRPGyCxs5GKnSpSdFOtWtLgH5eZEC7ScIQjMuWkgipqWIsYY7C4HMrvlgMkZU0uTc9Wt7xauJYTOCGFR8onkWVfsZIkLICwO9SXFqi4bciL7NbL5RROznBZiJxXMSEhFEu1TZx0v7xapuKDNGqypGcoNkrh8bQCn4xG8a4Bh8UHUnKvSYhgr10UPP5RH4fFODuDEjhcTpFqXLszca6KFxfsZMlPkUJxFWHKpt8p8XoTFYUGpHrnaEZhLUPFmyvuC9D0f8YpHHOG94DMSOcByNVBn9SPnWMpRSejWDbVsrBMEQ51pA7QaUkmwaIKZqcCNL2jQH/EPFJUkJYOkEvam5c2+9YWKba+V4VkpjEjMEuEpZ6kh61b5RkFwEgqCgrwtQk0dxfU+kZEOST2JsiI2I7EtR+E+xhmRg1m8tZ/2K/KNCwSkUvpWAvEjN4dNP+jN9Jav/wAwuOFzv+moeYb6tCQoiwEdZIYPD1C+QecyUP8A3jo4BQLEoB1BWj8CYLGy+dgJ8tMuQClBSDMmLs6lJKgkK8gEs+/WAdou05QUskKWoOQVEJS5IHVVj7RVOHSimagBSGKgFALRUKIBo9YOjBrmKAVORmSooAUpJWUhwHD8x6XguvwNKw+J7UYhVEqSn+1I18yesAMybOA72YspKgCSWSlyA5FmH4Q6mWJMuZLnElRHLQkMwA0pb0aI+VxAJSUsCD0ideA2ixqxBwUmWAO9AKkuDlBHeTCFCh2HvBJHbGW3OlYPkD9D+ED48pP7si7XrT41fY9Iqa1OfKHOKbCMmW6f2xlDwpWT5AD6xFYztJMWgqQjKAoAl3IKgSNNcqvaIEoGkNYLEhCVoUHQspNLgozgN/3n5RPFIfJ2WXstju9Soq8QLHbzielrEVHgikylkg8ixfYjfa5iyJnA0BfyjaM6RnKNs77QpJXhwKZkjehzLr+sNcS4YlI5ASJSedTakinpX3huXhkqmScysrSru1StYv6mG+PSlScLkzDmLqa9Kn509TGGWTUjbGk4njmNljvV0ZlFh6xyZjaAfdoNLU5ylGrmld76P7VjtcoqBZCmDl6ttsxiuRgxSTNLubFxvfeOpkzNQABg1On3rDK8MSwyKSejh/NxDP7mWITLF2d3NgdQBraE5IBPBYVSiAFZbuog/hXaNQeZgppTlCSA7tX6xkTd+QFETZ5NVzfVavzjuUief+qfVR/GPQkYBQ/1iQ38pf6P+EdjBk/6x+beh0ttrC55PhfuXUjzheAxCv8ASmEf2kxynhM0v/CXS/Kfyj0sYBg5mzPf89I0vBuXEyY23ltWsLlk+EHGR5qOGTLBCn/tMOYyQTMWrL4jR9aCL6vAi6lTCHdgNNw5845/w5B/6jf1ZfnXyh8p+UHGXRT+ymFkjEoVi0KMrZBYhVMppVgdB0i24r9nMvEqWvAYlCgSTkms4c1GZIp5FL9Y4l8DlUZC3e5IHqxenvHWD4Sx7yXnSqpzJmMXfcaQpcttPf8Aoaj0mQHFOxuOlulYWoD+V5iadQ5DekQauFZDVRBFxlL+xj1fhHFcTKIUeYBRcLZzerpu5qCd4l5HEJM6Yo4yWFJNE5wFAPp99YxzeoniSag2vNf0OGOUu3RS8NNwipaTjETFSlJLZCQpJ7xTEsRoDHE3g3CVq/hYibLH9ZH/ALJ/GHeLSZU3EIRKlBMsvlQlJKQxmF20Dh9o5m9n0gtkRe1QejRu7tS3tdE1a4oJO/Z1IIzysYhY05dywqFn6RV8d2e7ud3bpUuljStbkNFm/wDjqHdmp8JLv6x0js4CyhMUS3K9/c2ERiU4xam+T8ar/g5w5STjpFfldm5yKiU4/pUkv7GCJwk9B/ypgavhU3u1ItUrhy0gDvCC1mB+/TaDYiViChSUTEuQQHBF/sxze56pS/SmvybLHBLTZCzsaDLluHeXlIO+ZZ/KAjHHu1gqCiQEyxMAJZiVCv8Aclq3gvD8KMQlKVHL3aS5BFwovcbk+0Bw3CkTlKBUApBtqxcFx/tj6MnffgxSZWpMmYCSCR/uAs/5mJHDYlSalj/u/CLEjs0gGkwk7OGG2kNYTs6kVUovsyWtsUt8oyai/AvbIIYhB8SEA7sT9B9tHUnugSQpFWcBKzYNtSLKjhMsUIJ9B+Ajo8NlM4QPl0cWtE8I/BSgVsFBZiPRCoyLCrh8rK2Wl6A/R4yF7aHwEAvKH+Fqlia6EFg8dJmilB8xc6vaEpUpnypWSBQlRamjqPpG0JdYJDMTmzB87UUC5ru/SjxuMc7+WHOYEAv8Vv8AtakaVPSMqhMBCtKejh/PSNT5KCpkqUg3yoIBYC7EOwFX21jrJyHISqgNc1+qmesIZqW2YsSXGyG9AC/qfrBU1bMC/QfqQL2jnCFSb0B2DqexcEO2n20PT05XADqagBD9b2G8IBXvvDy1ILPQH0DtXWNYNCmDljmU1KDKtTu17QdYUbpUCNT5VcMfZo4wquVSRncLXUJcB1EiqqavAB1LqzlIO9SzvqCw8oKpLEA1L0ex6vX2jJUvwCpAcuKEndkDpYVpB8xzWTlvmUSCG6ENCKIrGAnEymLEoqxV/LMOlTUD2izyuLzEpEsplzEpDAKuPMhLfnFZxNcQgguw0ILsma4eJNMxWZyHGmhAPQ1+kGWClVkwdNtBDMSTzIUkv4k8wq1WFqE6aRKyuES11lTwW3H4gsHiE74Plq/XpuQ944njLzqXlAAqbdGUK/PW0Z5Izf6XRUEl2L4jjmHC+7VNAUNwctev57w7h5suZVMxChsFCvmxiJV2XkYrNMTMZRvlL9LF2tEUeyS5SlJdKsySEk8pSXBBBqDZrihMaxprb2ZSeRPStBBiE8PzJKcyXZkk0SpWej1JAOu0LYHB9zxGYtUxSJKkmZnUWzBQcBtQCS39u4iU7KcNz5pOKl5yE84WxY0Ir60I0ic7ScBGIQAk5Fp8J0b+U9PpFSdMcFaCFA3zMam96gexEMSkWZwOt/XaEsHJOGlS0rZWVKUKUOjBx0iTmT2SgirqA6AHWIs0OVyej/SFVSWcV9ST6xNlMKz5QYwCI0oq4t7iMh7DyBalPb5xqAZUsGgqBOYnZiWDCoCizaQVMogOHJFSAU32Bp5VDxyDMmBTclgA1tb5uhtvDPdNKCXS51Qws7kOCR6QyQWKUGJy1NyQQz3qKmu0GlYWmYoerAs3l4lUHSloVw0lWTKlalAOSpd2d2Ao+t77Q+qdUFSCr+UM5HoAW8qCAYx3NaVLXp+kCk4JgVJVe4BGlK3b1MDWRMLVfXKanUOQA2lOsdKSh05CCpNyzs7Fj73pAAJM5IUcqyVbpKVV6EqygXcfWOZ81MlMtaubOFLqTmGQhKuUAg7guHe1IbnzF5QtJyg/CR4QCdWOmkAkYlKyM3dZmZKylRoKkJsQdYLCjMPikqSFS0TC1fgyk11zZUno/wCUaw0pRSP4ZUo7lDAdXPyCVesFkYlDFRQUsfiVUmzh6AdIyZKSlImOK8rAqq55WOam9QYQGkYUKxCkzAABKd0uch5sqg1DdiD/ADdI1xntBIkplvJnyyRzlaa005QRUjWrecEwVJ6u8AcSQeV/5ns9YPxdCZstYSsZWZQB8O5VmL2FrXhy7RPG0zOGcTw06WHXNBNylJtoPC1h84iuI4rDMpJzNoVhLm9bCrRB4HD/ALsSZgmKkr8EyWMpTuUhQII1yn0iwS8QoSe8Qf3iULqSOYAV55bEp0dutBeJimm2yZ7Sim19kVwXAy5hlzJeIMrOsprkdABA5qi7uPSJjiMpCFTErnqWlCXdg6qUZi1yIik4WVOKihaZYXokuFbskUbq4ipce4fMkKclWR+Ukq+xGPtzeTly18V/JtGlCn+5b+GcbCO7mgMJksZg7liSUud8uWLXhuIy5gvHlGMxOSRh1WcfRwPkBDPDuN5SCDHTOJEHo9O4moZWcNrEZhuIlMgiroN2vX8IjuHcdC7kPoNyfpE1Pky1pKVNUOWt6RmWTUvEApBLpJFQWcdC1I5cGKvjOLiSojOlrC/tHWD49np4h/S34l4oksIYa3jcQip71ykV+IkfMmMgKoj5KkIcMW3+EEBt/S1flARNegJLGpJU1X3I9gNoKopJAJILOhIYA6g6UtQtat46w2FWHTNIUDUUIJYUPLYCGQR/7qe8BSC127wMALskFm6DyiVTSWHClHwsQfchJPSvWO8IhABSkEVD6lwwAAbW2hr6x3iJLEk3FgSSRYOQTT784AAyRlcJdmcDz3rTXQQMTCos4QyiAN2Z6ChHX5RiZSgSpxlNNzUuA2ut+sbm4golDIWUSaciXrcm5uawDOxMXm7vMliyjUAMfIg26wbFYVRZKCMuoCSFUqAGIBfXm9DEd34WQFLJAb4ySbFikJD2PtDmHXMVYKZJBSHNNmFh67wgDLlzAf8ATQEp5kvzGgvQhJv6RvvlIyqCkZSOXRk7OQ7vv8oNj50xJQElClqLA5QwudPF7CFMbg8ndiatSwtRKgE1c6AVATYu+htAMBNm/wAar5TLAUAkrJDkZX08zEknh6EF0BioBkqFidSpLgB2cdKxHKQkzVXyCULMCRmLXKfwMP4TEpTLzBQcJPJmBOjcwNLbmHImIKfKBJlzSFuKpSn3rY19YiMJgZuEmifh8xS/NKHiboKhUHTJVOmHmUlJDulSAHL0HK4FNDVoOML3Qe5Ns2awJq3lEtaoqrBY3hqMQDiMKvuZqqqSA0tZF8yT4Fbg0rpEWeIKAKMXKOUuM6QCn6t7H0iYnDOlQSFJKhlKuYBQUCK7s4Y3iMkYhUhwQAmxReWaVL3S/wBgxOGD2m/x8kZMnGn4FcdwKXPTLlyicolhSKFi6lAu9Rr+sV/G9nJklTLzJAPiS6k1rf8AAsYsmJXLUSsTThwhI7ttN0gJvUm28DwPHlhJTNT3qLkm7Wcjo+rR0NMmLTQnhez2dBVLxAJH9LD1L8vrBZGOnSUlMwHIoMFJqCH384eTg5E1RVh5vdTGfJbz+w4jcrHqkEoxCFqBLBYqlmYsMuU/IxFWXdEdLlTZx5Uuk9R/y8PK4QQhJJKJhLMlKVCu7q/GD/4ZKmAzZE7u6OSCAkO7A2KT0iOXxzLyrQFlJopJYvq5+IHo0PfgX5D8S4VPlISpKnJNk5gfM1aMiKxXGZ0w/wCYoB6JSogD5xkWkxN/BcsRh+8IJUWZgKV8jX7FIMgKAZCSoszeXmfxiNxiRkC8pNgHKikDcB2JYbeUEwiS6sqy60kAljkf+kFn9ozKGEEJUCPGSSVJSaKqHFw9SNd4YTh1dcyy6nKXIHhKi9KFmv6RtKUyZXKtRWdSxUdTQUHpAf3hm5iSKkAXelTo3tCGL8WlkZQFsSCMqWDDVzcV0fWAYHBhGYgjd2NWfUs9TaJDFywmWClNbvmDpo2YlSnsb/KAYMIMlXOkkj4asWO9DUXIAgEDmKZJVZRI5iBR/K9vnDOF4iJSFBRPOoqcuGoNL6B6xxg8H3ko5TMUp2KVqTca0SKfdIbwmESFELyZzfMvlR0YgCw1gGQsnBMtRzKOY8qszsKsRlqL619In+GYSYUBPjqcoNz5nZhS8KTZ2ElM8/OqgyykJVmOz0STsxMB4j2jTLDJEtBzWWszZgOhyIZKW2LtD4is6x0/u56gqUx7tIyAOxCizPSxd4bwknvRmVmICmBZRII2qOVhp+NIqbijNwUzFIVmxEpZzrsopSrMQQzUQoNT4YjMJ2gUoOmYFPopCA/myg3n7RTiTGRZ+H4BKl583KiiQ5p0qfTWxhXjBUFMSMuWgBN3cksxGljWIzC8WnA0w4LhnTMWEkdXKg/WJSVjFFIaSkKKauQWIdrjm831iGqLTsPg5RU6UomEMCVDwg0oSo6bktQxxJxOHRm71CJpeiZWeYuzF1pIQD6q1iJ4vg58wHvFzsoFElUsIHUAgBvKsNcMloSgmZNmKSRyoFW1opIBF9/WHpEtctMT45wZGIw6sRJTMkiVQyQOZk1KnPicVZtCNIrWA4lKTVK+bTMlJSfN4vfZ5YlqqtJCuVaAvMwehqsuRQv5jWKzi+DYZU+amVMSAedNRyO4UgjYFiG0V0jVStbM+HF0iImT0lQWFJzP8DJbyAZvSH+ITJ2UOuYuX1Upi24JfW5ELdymWohSErbTNSmoIaJLBSJU0uVS0JA8KlKSU+VS/wA4GxpEMkJJ5XCdd/1geKSxoHDfP6xM4mRJYBGQMaqE2/ooCkKSFLScoZb3AYv7VHpDsKIuTN/pB3EZE/jcMhSM6P4R/kL1LsWpYfhGQWgpkxIGUFCswDeLUUIZr0r6npDMtACEqIIFWsFHUEv4Xr8oV/eMhCUBQc3OUim9ab0eCSsSiqC6iou9HcbXf9IxNDF6t3hNutSGYt52gyZqZbAkKJuG2o17OPrEdjO9LgZbUdaaEbiytd/SCcKXMkyz3rqUqzAteqiSAD6U+sAEwZ0spKSGBPhcJBOgdJY1jTABSEBKFlLUT52313iLVgDMKe8m5kivho9tSW84kp0oTAAXZqBJoLs7Xo/v7gweBw8xIPOkuWOUKzeZLO/6wSd3a+XKCCPiNyNwTs20LYsTM4IMsIZyEuKClS1CSG943i5AnTUrzLyI0SWuw1DkUsL9IQHY4VIQCO5lKUKjlQ5fqQa11guHwmQ58iZbDKAEliTW3nr1jFSZZISgHM4IdyzWJf8AWsMYiStuZIpqFU6FnBvpBYUb4YqUgzUTGSmYCVbZqg0FQ4Uf+2K12f4QZDhRBUpVHAJypJAICrOK7xPTpGUhWcHM7ApAq9i59NvrG5EpcwKCmSkGltrjaK5OqJ4q7I7/AABCgUSioAMTUEAmrKSTe2ghPiEtEkoQo5rZQEt6mu+nl5xYUYdSAkBQFGIUwzDcj7vrETxaUJqxmFaOpnSwqwFh7iEmOjc2fOSlky84/vc+QcfKGMNNSE58i5ZYgZ5Qyg3unT2tB+H4pBBBmF6MSlnpo9PUUhpCpqkFyEg20IuXdm2hWOiCxPD0zmUVyUn4slz1y5i2vWFF9lHLy1J/usB5t91iW4msTwoJQFM2ZRZtDT5RGyeHoSsJK1IcBkoU7kvQ5j0eidYpMmhHFdnZyACpSDWnN6a/dIBN4JMSCSgqP9PNTyFvWLTicJOZ0LygfCRLUSPLKnR4DjJ8+WhyZTNclaTazNSKU2JxKSEXAv1/4jhiDUN5PEniFBZzrQvO2jAE60Zz+HWAGctNShhspL/MikWmR0cyMYtKQ0wgbPaMiQ4fNkzD4MxAdQItVhUUNd4yFyXwVTJLIlfiACqWJYF7UuWrtGGaJKV0SZgFNSLaeRs0KcKxBOlhyi5PnSmkM4qcrLMDjvDatht5sIzKM70rDqWAwrygl/k0P8GxiVpUKnuwxFGe7u1/vrCOCmqEsZzrUGpuDYXhvCYzNQfEouwYA7HcsR7QmNC06fmUSlHLYkrAfpt+bxKYBDoGXmI8QJA/TW0ITJSWNCTsCQG9vOkFw2JISUjKgEsznMfXz1pAA5KIW6FNS6KFxW+W1WPygqFADKAG9vXrCODxTuEMGIcjUuKu1W/ODrX3gKcwKhQHbz9CzeW9EMIwsmhe4IG5rXeOEhQqtY/uJrSzDTStfSEcE6CVLzKIcJCUs7AkO9/aO+E4xalKKkZWCXcEu+hJZz5bwAPYWf3qikqLg0IA/VtfntGS5yhy5K2erDZw72iOTxEZ1u9DRVACCq2V6tV+kbnpn56FOUGqg7t5XeHQWSKgACZqcxNQ1muE0q7nXaItM1U6bkmSyEbF+XR39D+sFxoyZcgzKpU2KhqsmzD6CCjh84j+KtBzXKTYalwwJPQawCFDhwSZfOkgEPmejeIqavp+UMIRMCAlcwlIoUig9VA/rXpHOAlpSsspZIoAqzClB6D2EYcY5OVJAFM0yiQbsALl6+sAHcjCSkO1KhRAdvIlPiD7u3SC4Pu0kktnVzEgMz262jYWCwVLNqhiE/Py13hDHyJiyky0oyijggFhv96wASE/Fy0hzmAPxbddtf1iKOIQtWYTiCC+UuSSzAPpUwbFyRMyOHHQEAGwJcg5W94bk4cISOZIZzRNnd6uN4BiamTlV4iAAkEUzHSpeg3/AEgiFPLdYyOagXFaGm8CmKDAFdDd9a0ABFNnhLEy0qCiFLAJ0aprqxoG3EAhnEYXDhitq9SD6EfSMiMm/wAGjjoQ5YaCltfeMhiAYHGoBosknRIp1roPvWGEy0l1OSaka3+usRXD0hKaJ5r1uR5aRJyJrJaoU3KHD0f284YjJJop8wNq0BfqWcfPaJLAzMsoEsHLCnuoViOTMKUsotZ9TQCgpDcpWeqOV3vVwCH1LAwmMcWZZblLjRNy9QG9AYJMClJIKKpsm/qSKRFIxqzOcAK0oR97VrDKZcyZmUo5QzJSB9jeAB2Ug2LVGhu4ZnYdel4PIypcJFbOXF6BulYUwYCRzlAP83xFvugjiStAzFBUasVN9auzabQhjc2WfFnL7UDVsPl1gUlEx1JCVFiHJcUqKPe31jjA4rMvOi2gDDNo4S9PVrmNYozAta1g7y0ucqTpQUNYAGpEleeiQ/iFRmu1K+d94KtWUkFYBUQwo7+YcgxH8OxAWqhzJy1ckOrruL6CCYAJDtzFSnOgSb8raCABtUtL1o5JqMwG3lYaRkqaXbOFIbwgMXvXpHPfX5yW00t+VPWFlzlFRUUujUUHkW1PXpAAb9/liiZYcqA8Qo+pJ08ngmJL7Jyi4JL25as41feBYUqUMzMkAsVAW6H0+cDVU1Y7WPtAB3NcqlqHMBUl3Y1+FqkV9oanTwkAk1exZ1CzUNBV6wpMlAkVIIDULNu3m0c4vBIIpfpt9/WADlINciglyaKD0L1ofW8dzFKcVKupYA+W0KiUhJKlZqanoAKMaXEcFRPK+aul/I7Xf1hgcqxKCogc25Z9qBoZnpklNiA9akW9IVmYopUzUoLUeF5uOzMlqHQv8ul4BAsTIlqfmIr/ADGu/SNwnMmBRAAbclg1/v1jIoQCSGIO6XP0+xDMlL1NTQejiMjIAN43xP8AdHiUllpDjVn6xkZCY0C4VKBdRAff3iTlTTmAehQCfOMjITBA5mGQSolIca62BhGZSWoCxT/7ARkZABrh0whJqaRMBZLjTK/q8ZGQMa6MThUECliDc6kD6Ej1gWFqUO/+UDfWNRkAB0SgEOB19XP5QliFnIvoadG/5jIyEAjMnqaWHLE19Egj5mJTArLt96RkZDA1xeaUpUxaqdtWeAomkvWykgeTJjUZABuTVJerEt6GkLE5czbj7+UZGQxA5s0uz/zfKIzD+Mnf79IyMhiZ2ECtNYyMjIQH/9k="/>
          <p:cNvSpPr>
            <a:spLocks noChangeAspect="1" noChangeArrowheads="1"/>
          </p:cNvSpPr>
          <p:nvPr/>
        </p:nvSpPr>
        <p:spPr bwMode="auto">
          <a:xfrm>
            <a:off x="155575" y="-2171700"/>
            <a:ext cx="3019425" cy="4533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6396" name="Picture 12" descr="https://fbcdn-photos-d-a.akamaihd.net/hphotos-ak-xpf1/v/t1.0-0/q83/p235x165/10482301_704835506274243_3878018402525536688_n.jpg?oh=53341b4177415aed83a1f045bdfccb6c&amp;oe=567314F2&amp;__gda__=1450816484_c82ae64f35e271f9121459121b1e1b0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4509120"/>
            <a:ext cx="2238375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Grecja 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 smtClean="0"/>
              <a:t>Na weekend majowy </a:t>
            </a:r>
          </a:p>
          <a:p>
            <a:r>
              <a:rPr lang="pl-PL" dirty="0" smtClean="0"/>
              <a:t>Z rodzicami </a:t>
            </a:r>
          </a:p>
          <a:p>
            <a:r>
              <a:rPr lang="pl-PL" dirty="0" smtClean="0"/>
              <a:t>Na wyspie Korfu </a:t>
            </a:r>
          </a:p>
          <a:p>
            <a:endParaRPr lang="pl-PL" dirty="0"/>
          </a:p>
        </p:txBody>
      </p:sp>
      <p:pic>
        <p:nvPicPr>
          <p:cNvPr id="18434" name="Picture 2" descr="http://3.bp.blogspot.com/-KP0pw0n9nQg/U6ciKgU-b3I/AAAAAAAABXs/NzZQmPpMeBQ/s1600/Golden+Bay,+Nowa+Zelandia+i+Wyspa+Korfu,+Grecja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4422" r="144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dreamtours.pl/img/hotels/632/angela_beach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2808312" cy="1864017"/>
          </a:xfrm>
          <a:prstGeom prst="rect">
            <a:avLst/>
          </a:prstGeom>
          <a:noFill/>
        </p:spPr>
      </p:pic>
      <p:pic>
        <p:nvPicPr>
          <p:cNvPr id="19460" name="Picture 4" descr="http://comeon.pl/zdjecia/KORFU-GRECJA-Odyseja-helleska-8-dni-II-10913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548680"/>
            <a:ext cx="2952328" cy="1857049"/>
          </a:xfrm>
          <a:prstGeom prst="rect">
            <a:avLst/>
          </a:prstGeom>
          <a:noFill/>
        </p:spPr>
      </p:pic>
      <p:pic>
        <p:nvPicPr>
          <p:cNvPr id="19462" name="Picture 6" descr="http://product-images.imshopping.com/nimblebuy/grecja-wyspa-korfu-juz-od-899-zl-za-10dniowe-wakacje-z-915392-regula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869160"/>
            <a:ext cx="2880320" cy="1656184"/>
          </a:xfrm>
          <a:prstGeom prst="rect">
            <a:avLst/>
          </a:prstGeom>
          <a:noFill/>
        </p:spPr>
      </p:pic>
      <p:pic>
        <p:nvPicPr>
          <p:cNvPr id="19464" name="Picture 8" descr="http://dreamtours.pl/img/hotels/A/Achilles_Beach_Korfu_Grecja_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4941168"/>
            <a:ext cx="3048000" cy="1632224"/>
          </a:xfrm>
          <a:prstGeom prst="rect">
            <a:avLst/>
          </a:prstGeom>
          <a:noFill/>
        </p:spPr>
      </p:pic>
      <p:pic>
        <p:nvPicPr>
          <p:cNvPr id="19466" name="Picture 10" descr="http://www.opal.olesnica.pl/wp-content/gallery/zdjecia-do-destynacji/grecja-mapka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2708920"/>
            <a:ext cx="2736304" cy="19198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</TotalTime>
  <Words>27</Words>
  <Application>Microsoft Office PowerPoint</Application>
  <PresentationFormat>Pokaz na ekranie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Bogaty</vt:lpstr>
      <vt:lpstr>Wspomnienia z wakacji </vt:lpstr>
      <vt:lpstr>Centrum jeździeckie rybno wielkie  </vt:lpstr>
      <vt:lpstr>Slajd 3</vt:lpstr>
      <vt:lpstr>Grecja 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5</cp:revision>
  <dcterms:created xsi:type="dcterms:W3CDTF">2015-09-10T06:51:53Z</dcterms:created>
  <dcterms:modified xsi:type="dcterms:W3CDTF">2015-10-22T07:20:20Z</dcterms:modified>
</cp:coreProperties>
</file>