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657" r:id="rId3"/>
    <p:sldId id="680" r:id="rId4"/>
    <p:sldId id="672" r:id="rId5"/>
    <p:sldId id="682" r:id="rId6"/>
    <p:sldId id="674" r:id="rId7"/>
    <p:sldId id="704" r:id="rId8"/>
    <p:sldId id="673" r:id="rId9"/>
    <p:sldId id="663" r:id="rId10"/>
    <p:sldId id="681" r:id="rId11"/>
    <p:sldId id="631" r:id="rId12"/>
    <p:sldId id="660" r:id="rId13"/>
    <p:sldId id="684" r:id="rId14"/>
    <p:sldId id="705" r:id="rId15"/>
    <p:sldId id="706" r:id="rId16"/>
    <p:sldId id="687" r:id="rId17"/>
    <p:sldId id="690" r:id="rId18"/>
    <p:sldId id="707" r:id="rId19"/>
    <p:sldId id="708" r:id="rId20"/>
    <p:sldId id="709" r:id="rId21"/>
    <p:sldId id="694" r:id="rId22"/>
    <p:sldId id="695" r:id="rId23"/>
    <p:sldId id="697" r:id="rId24"/>
    <p:sldId id="675" r:id="rId25"/>
    <p:sldId id="676" r:id="rId26"/>
    <p:sldId id="677" r:id="rId27"/>
    <p:sldId id="703" r:id="rId28"/>
    <p:sldId id="679" r:id="rId29"/>
  </p:sldIdLst>
  <p:sldSz cx="9144000" cy="6858000" type="screen4x3"/>
  <p:notesSz cx="6669088" cy="9753600"/>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E0FF"/>
    <a:srgbClr val="0033CC"/>
    <a:srgbClr val="99FF99"/>
    <a:srgbClr val="99FFCC"/>
    <a:srgbClr val="CCFFCC"/>
    <a:srgbClr val="008000"/>
    <a:srgbClr val="FF6DA8"/>
    <a:srgbClr val="FF9900"/>
    <a:srgbClr val="808080"/>
    <a:srgbClr val="FFC5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58" autoAdjust="0"/>
    <p:restoredTop sz="95183" autoAdjust="0"/>
  </p:normalViewPr>
  <p:slideViewPr>
    <p:cSldViewPr showGuides="1">
      <p:cViewPr>
        <p:scale>
          <a:sx n="100" d="100"/>
          <a:sy n="100" d="100"/>
        </p:scale>
        <p:origin x="-816" y="-252"/>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0"/>
    </p:cViewPr>
  </p:sorterViewPr>
  <p:notesViewPr>
    <p:cSldViewPr showGuides="1">
      <p:cViewPr varScale="1">
        <p:scale>
          <a:sx n="78" d="100"/>
          <a:sy n="78" d="100"/>
        </p:scale>
        <p:origin x="-3306" y="-102"/>
      </p:cViewPr>
      <p:guideLst>
        <p:guide orient="horz" pos="3072"/>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ppe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815897413167035E-2"/>
          <c:y val="3.263985051623474E-2"/>
          <c:w val="0.93605970820987883"/>
          <c:h val="0.89371180207845768"/>
        </c:manualLayout>
      </c:layout>
      <c:barChart>
        <c:barDir val="col"/>
        <c:grouping val="clustered"/>
        <c:varyColors val="0"/>
        <c:ser>
          <c:idx val="0"/>
          <c:order val="0"/>
          <c:invertIfNegative val="0"/>
          <c:cat>
            <c:strRef>
              <c:f>Tabelle1!$B$1:$F$1</c:f>
              <c:strCache>
                <c:ptCount val="5"/>
                <c:pt idx="0">
                  <c:v>2013/14</c:v>
                </c:pt>
                <c:pt idx="1">
                  <c:v>2014/15</c:v>
                </c:pt>
                <c:pt idx="2">
                  <c:v>2015/16</c:v>
                </c:pt>
                <c:pt idx="3">
                  <c:v>2016/17</c:v>
                </c:pt>
                <c:pt idx="4">
                  <c:v>2017/18</c:v>
                </c:pt>
              </c:strCache>
            </c:strRef>
          </c:cat>
          <c:val>
            <c:numRef>
              <c:f>Tabelle1!$B$2:$F$2</c:f>
              <c:numCache>
                <c:formatCode>General</c:formatCode>
                <c:ptCount val="5"/>
                <c:pt idx="0">
                  <c:v>8</c:v>
                </c:pt>
                <c:pt idx="1">
                  <c:v>19</c:v>
                </c:pt>
                <c:pt idx="2">
                  <c:v>43</c:v>
                </c:pt>
                <c:pt idx="3">
                  <c:v>82</c:v>
                </c:pt>
                <c:pt idx="4">
                  <c:v>75</c:v>
                </c:pt>
              </c:numCache>
            </c:numRef>
          </c:val>
        </c:ser>
        <c:dLbls>
          <c:showLegendKey val="0"/>
          <c:showVal val="0"/>
          <c:showCatName val="0"/>
          <c:showSerName val="0"/>
          <c:showPercent val="0"/>
          <c:showBubbleSize val="0"/>
        </c:dLbls>
        <c:gapWidth val="150"/>
        <c:axId val="43351040"/>
        <c:axId val="44180224"/>
      </c:barChart>
      <c:catAx>
        <c:axId val="43351040"/>
        <c:scaling>
          <c:orientation val="minMax"/>
        </c:scaling>
        <c:delete val="0"/>
        <c:axPos val="b"/>
        <c:majorTickMark val="out"/>
        <c:minorTickMark val="none"/>
        <c:tickLblPos val="nextTo"/>
        <c:crossAx val="44180224"/>
        <c:crosses val="autoZero"/>
        <c:auto val="1"/>
        <c:lblAlgn val="ctr"/>
        <c:lblOffset val="100"/>
        <c:noMultiLvlLbl val="0"/>
      </c:catAx>
      <c:valAx>
        <c:axId val="44180224"/>
        <c:scaling>
          <c:orientation val="minMax"/>
        </c:scaling>
        <c:delete val="0"/>
        <c:axPos val="l"/>
        <c:majorGridlines/>
        <c:numFmt formatCode="General" sourceLinked="1"/>
        <c:majorTickMark val="out"/>
        <c:minorTickMark val="none"/>
        <c:tickLblPos val="nextTo"/>
        <c:crossAx val="43351040"/>
        <c:crosses val="autoZero"/>
        <c:crossBetween val="between"/>
      </c:valAx>
    </c:plotArea>
    <c:plotVisOnly val="1"/>
    <c:dispBlanksAs val="gap"/>
    <c:showDLblsOverMax val="0"/>
  </c:chart>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drawing1.xml><?xml version="1.0" encoding="utf-8"?>
<c:userShapes xmlns:c="http://schemas.openxmlformats.org/drawingml/2006/chart">
  <cdr:relSizeAnchor xmlns:cdr="http://schemas.openxmlformats.org/drawingml/2006/chartDrawing">
    <cdr:from>
      <cdr:x>0.09771</cdr:x>
      <cdr:y>0.8001</cdr:y>
    </cdr:from>
    <cdr:to>
      <cdr:x>0.20574</cdr:x>
      <cdr:y>0.83344</cdr:y>
    </cdr:to>
    <cdr:sp macro="" textlink="">
      <cdr:nvSpPr>
        <cdr:cNvPr id="2" name="Textfeld 1"/>
        <cdr:cNvSpPr txBox="1"/>
      </cdr:nvSpPr>
      <cdr:spPr>
        <a:xfrm xmlns:a="http://schemas.openxmlformats.org/drawingml/2006/main">
          <a:off x="716465" y="3456384"/>
          <a:ext cx="792088" cy="1440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DE" sz="1100" dirty="0"/>
        </a:p>
      </cdr:txBody>
    </cdr:sp>
  </cdr:relSizeAnchor>
  <cdr:relSizeAnchor xmlns:cdr="http://schemas.openxmlformats.org/drawingml/2006/chartDrawing">
    <cdr:from>
      <cdr:x>0.08789</cdr:x>
      <cdr:y>0.78343</cdr:y>
    </cdr:from>
    <cdr:to>
      <cdr:x>0.20574</cdr:x>
      <cdr:y>0.83344</cdr:y>
    </cdr:to>
    <cdr:sp macro="" textlink="">
      <cdr:nvSpPr>
        <cdr:cNvPr id="3" name="Textfeld 2"/>
        <cdr:cNvSpPr txBox="1"/>
      </cdr:nvSpPr>
      <cdr:spPr>
        <a:xfrm xmlns:a="http://schemas.openxmlformats.org/drawingml/2006/main">
          <a:off x="644457" y="3384376"/>
          <a:ext cx="864096"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DE" sz="1100" dirty="0" smtClean="0"/>
            <a:t>8 Klassen</a:t>
          </a:r>
          <a:endParaRPr lang="de-DE" sz="1100" dirty="0"/>
        </a:p>
      </cdr:txBody>
    </cdr:sp>
  </cdr:relSizeAnchor>
  <cdr:relSizeAnchor xmlns:cdr="http://schemas.openxmlformats.org/drawingml/2006/chartDrawing">
    <cdr:from>
      <cdr:x>0.27448</cdr:x>
      <cdr:y>0.68342</cdr:y>
    </cdr:from>
    <cdr:to>
      <cdr:x>0.38251</cdr:x>
      <cdr:y>0.73343</cdr:y>
    </cdr:to>
    <cdr:sp macro="" textlink="">
      <cdr:nvSpPr>
        <cdr:cNvPr id="4" name="Textfeld 3"/>
        <cdr:cNvSpPr txBox="1"/>
      </cdr:nvSpPr>
      <cdr:spPr>
        <a:xfrm xmlns:a="http://schemas.openxmlformats.org/drawingml/2006/main">
          <a:off x="2012609" y="2952328"/>
          <a:ext cx="792088"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DE" sz="1100" dirty="0" smtClean="0"/>
            <a:t>19 Klassen</a:t>
          </a:r>
          <a:endParaRPr lang="de-DE" sz="1100" dirty="0"/>
        </a:p>
      </cdr:txBody>
    </cdr:sp>
  </cdr:relSizeAnchor>
  <cdr:relSizeAnchor xmlns:cdr="http://schemas.openxmlformats.org/drawingml/2006/chartDrawing">
    <cdr:from>
      <cdr:x>0.46108</cdr:x>
      <cdr:y>0.45006</cdr:y>
    </cdr:from>
    <cdr:to>
      <cdr:x>0.5691</cdr:x>
      <cdr:y>0.50006</cdr:y>
    </cdr:to>
    <cdr:sp macro="" textlink="">
      <cdr:nvSpPr>
        <cdr:cNvPr id="5" name="Textfeld 4"/>
        <cdr:cNvSpPr txBox="1"/>
      </cdr:nvSpPr>
      <cdr:spPr>
        <a:xfrm xmlns:a="http://schemas.openxmlformats.org/drawingml/2006/main">
          <a:off x="3380761" y="1944216"/>
          <a:ext cx="792088"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DE" sz="1100" dirty="0" smtClean="0"/>
            <a:t>43 Klassen</a:t>
          </a:r>
          <a:endParaRPr lang="de-DE" sz="1100" dirty="0"/>
        </a:p>
      </cdr:txBody>
    </cdr:sp>
  </cdr:relSizeAnchor>
  <cdr:relSizeAnchor xmlns:cdr="http://schemas.openxmlformats.org/drawingml/2006/chartDrawing">
    <cdr:from>
      <cdr:x>0.63785</cdr:x>
      <cdr:y>0.06668</cdr:y>
    </cdr:from>
    <cdr:to>
      <cdr:x>0.75569</cdr:x>
      <cdr:y>0.11668</cdr:y>
    </cdr:to>
    <cdr:sp macro="" textlink="">
      <cdr:nvSpPr>
        <cdr:cNvPr id="6" name="Textfeld 5"/>
        <cdr:cNvSpPr txBox="1"/>
      </cdr:nvSpPr>
      <cdr:spPr>
        <a:xfrm xmlns:a="http://schemas.openxmlformats.org/drawingml/2006/main">
          <a:off x="4676905" y="288032"/>
          <a:ext cx="864096"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DE" sz="1100" dirty="0"/>
        </a:p>
      </cdr:txBody>
    </cdr:sp>
  </cdr:relSizeAnchor>
  <cdr:relSizeAnchor xmlns:cdr="http://schemas.openxmlformats.org/drawingml/2006/chartDrawing">
    <cdr:from>
      <cdr:x>0.64767</cdr:x>
      <cdr:y>0.06668</cdr:y>
    </cdr:from>
    <cdr:to>
      <cdr:x>0.75569</cdr:x>
      <cdr:y>0.11668</cdr:y>
    </cdr:to>
    <cdr:sp macro="" textlink="">
      <cdr:nvSpPr>
        <cdr:cNvPr id="7" name="Textfeld 6"/>
        <cdr:cNvSpPr txBox="1"/>
      </cdr:nvSpPr>
      <cdr:spPr>
        <a:xfrm xmlns:a="http://schemas.openxmlformats.org/drawingml/2006/main">
          <a:off x="4748913" y="288032"/>
          <a:ext cx="792088"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DE" sz="1100" dirty="0" smtClean="0"/>
            <a:t>82 Klassen</a:t>
          </a:r>
          <a:endParaRPr lang="de-DE" sz="1100" dirty="0"/>
        </a:p>
      </cdr:txBody>
    </cdr:sp>
  </cdr:relSizeAnchor>
  <cdr:relSizeAnchor xmlns:cdr="http://schemas.openxmlformats.org/drawingml/2006/chartDrawing">
    <cdr:from>
      <cdr:x>0.84408</cdr:x>
      <cdr:y>0.15002</cdr:y>
    </cdr:from>
    <cdr:to>
      <cdr:x>0.94229</cdr:x>
      <cdr:y>0.20003</cdr:y>
    </cdr:to>
    <cdr:sp macro="" textlink="">
      <cdr:nvSpPr>
        <cdr:cNvPr id="8" name="Textfeld 7"/>
        <cdr:cNvSpPr txBox="1"/>
      </cdr:nvSpPr>
      <cdr:spPr>
        <a:xfrm xmlns:a="http://schemas.openxmlformats.org/drawingml/2006/main">
          <a:off x="6189073" y="648072"/>
          <a:ext cx="720080"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DE" sz="1100" dirty="0"/>
        </a:p>
      </cdr:txBody>
    </cdr:sp>
  </cdr:relSizeAnchor>
  <cdr:relSizeAnchor xmlns:cdr="http://schemas.openxmlformats.org/drawingml/2006/chartDrawing">
    <cdr:from>
      <cdr:x>0.83426</cdr:x>
      <cdr:y>0.13335</cdr:y>
    </cdr:from>
    <cdr:to>
      <cdr:x>0.95211</cdr:x>
      <cdr:y>0.18336</cdr:y>
    </cdr:to>
    <cdr:sp macro="" textlink="">
      <cdr:nvSpPr>
        <cdr:cNvPr id="9" name="Textfeld 8"/>
        <cdr:cNvSpPr txBox="1"/>
      </cdr:nvSpPr>
      <cdr:spPr>
        <a:xfrm xmlns:a="http://schemas.openxmlformats.org/drawingml/2006/main">
          <a:off x="6117065" y="576064"/>
          <a:ext cx="864096"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DE" sz="1100" dirty="0" smtClean="0"/>
            <a:t>75 Klassen</a:t>
          </a:r>
          <a:endParaRPr lang="de-DE" sz="1100" dirty="0"/>
        </a:p>
      </cdr:txBody>
    </cdr:sp>
  </cdr:relSizeAnchor>
  <cdr:relSizeAnchor xmlns:cdr="http://schemas.openxmlformats.org/drawingml/2006/chartDrawing">
    <cdr:from>
      <cdr:x>0.30395</cdr:x>
      <cdr:y>0.78343</cdr:y>
    </cdr:from>
    <cdr:to>
      <cdr:x>0.38251</cdr:x>
      <cdr:y>0.83344</cdr:y>
    </cdr:to>
    <cdr:sp macro="" textlink="">
      <cdr:nvSpPr>
        <cdr:cNvPr id="10" name="Textfeld 9"/>
        <cdr:cNvSpPr txBox="1"/>
      </cdr:nvSpPr>
      <cdr:spPr>
        <a:xfrm xmlns:a="http://schemas.openxmlformats.org/drawingml/2006/main">
          <a:off x="2228633" y="3384376"/>
          <a:ext cx="576064"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DE" sz="1100" dirty="0" smtClean="0"/>
            <a:t>328</a:t>
          </a:r>
          <a:endParaRPr lang="de-DE" sz="1100" dirty="0"/>
        </a:p>
      </cdr:txBody>
    </cdr:sp>
  </cdr:relSizeAnchor>
  <cdr:relSizeAnchor xmlns:cdr="http://schemas.openxmlformats.org/drawingml/2006/chartDrawing">
    <cdr:from>
      <cdr:x>0.49054</cdr:x>
      <cdr:y>0.56674</cdr:y>
    </cdr:from>
    <cdr:to>
      <cdr:x>0.5691</cdr:x>
      <cdr:y>0.61674</cdr:y>
    </cdr:to>
    <cdr:sp macro="" textlink="">
      <cdr:nvSpPr>
        <cdr:cNvPr id="11" name="Textfeld 10"/>
        <cdr:cNvSpPr txBox="1"/>
      </cdr:nvSpPr>
      <cdr:spPr>
        <a:xfrm xmlns:a="http://schemas.openxmlformats.org/drawingml/2006/main">
          <a:off x="3596785" y="2448272"/>
          <a:ext cx="576064"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DE" sz="1100" dirty="0" smtClean="0"/>
            <a:t>880</a:t>
          </a:r>
          <a:endParaRPr lang="de-DE" sz="1100" dirty="0"/>
        </a:p>
      </cdr:txBody>
    </cdr:sp>
  </cdr:relSizeAnchor>
  <cdr:relSizeAnchor xmlns:cdr="http://schemas.openxmlformats.org/drawingml/2006/chartDrawing">
    <cdr:from>
      <cdr:x>0.66731</cdr:x>
      <cdr:y>0.21669</cdr:y>
    </cdr:from>
    <cdr:to>
      <cdr:x>0.74587</cdr:x>
      <cdr:y>0.28337</cdr:y>
    </cdr:to>
    <cdr:sp macro="" textlink="">
      <cdr:nvSpPr>
        <cdr:cNvPr id="12" name="Textfeld 11"/>
        <cdr:cNvSpPr txBox="1"/>
      </cdr:nvSpPr>
      <cdr:spPr>
        <a:xfrm xmlns:a="http://schemas.openxmlformats.org/drawingml/2006/main">
          <a:off x="4892929" y="936104"/>
          <a:ext cx="576064"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DE" sz="1100" dirty="0" smtClean="0"/>
            <a:t>1528</a:t>
          </a:r>
          <a:endParaRPr lang="de-DE" sz="1100" dirty="0"/>
        </a:p>
      </cdr:txBody>
    </cdr:sp>
  </cdr:relSizeAnchor>
  <cdr:relSizeAnchor xmlns:cdr="http://schemas.openxmlformats.org/drawingml/2006/chartDrawing">
    <cdr:from>
      <cdr:x>0.8539</cdr:x>
      <cdr:y>0.31671</cdr:y>
    </cdr:from>
    <cdr:to>
      <cdr:x>0.93247</cdr:x>
      <cdr:y>0.38338</cdr:y>
    </cdr:to>
    <cdr:sp macro="" textlink="">
      <cdr:nvSpPr>
        <cdr:cNvPr id="13" name="Textfeld 12"/>
        <cdr:cNvSpPr txBox="1"/>
      </cdr:nvSpPr>
      <cdr:spPr>
        <a:xfrm xmlns:a="http://schemas.openxmlformats.org/drawingml/2006/main">
          <a:off x="6261081" y="1368152"/>
          <a:ext cx="576064"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DE" sz="1100" dirty="0"/>
        </a:p>
      </cdr:txBody>
    </cdr:sp>
  </cdr:relSizeAnchor>
  <cdr:relSizeAnchor xmlns:cdr="http://schemas.openxmlformats.org/drawingml/2006/chartDrawing">
    <cdr:from>
      <cdr:x>0.86372</cdr:x>
      <cdr:y>0.33338</cdr:y>
    </cdr:from>
    <cdr:to>
      <cdr:x>0.93247</cdr:x>
      <cdr:y>0.38338</cdr:y>
    </cdr:to>
    <cdr:sp macro="" textlink="">
      <cdr:nvSpPr>
        <cdr:cNvPr id="14" name="Textfeld 13"/>
        <cdr:cNvSpPr txBox="1"/>
      </cdr:nvSpPr>
      <cdr:spPr>
        <a:xfrm xmlns:a="http://schemas.openxmlformats.org/drawingml/2006/main">
          <a:off x="6333089" y="1440160"/>
          <a:ext cx="504056"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DE" sz="1100" dirty="0" smtClean="0"/>
            <a:t>1242</a:t>
          </a:r>
          <a:endParaRPr lang="de-DE"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87291"/>
          </a:xfrm>
          <a:prstGeom prst="rect">
            <a:avLst/>
          </a:prstGeom>
        </p:spPr>
        <p:txBody>
          <a:bodyPr vert="horz" lIns="89364" tIns="44682" rIns="89364" bIns="44682" rtlCol="0"/>
          <a:lstStyle>
            <a:lvl1pPr algn="l">
              <a:defRPr sz="1200"/>
            </a:lvl1pPr>
          </a:lstStyle>
          <a:p>
            <a:endParaRPr lang="de-DE"/>
          </a:p>
        </p:txBody>
      </p:sp>
      <p:sp>
        <p:nvSpPr>
          <p:cNvPr id="3" name="Datumsplatzhalter 2"/>
          <p:cNvSpPr>
            <a:spLocks noGrp="1"/>
          </p:cNvSpPr>
          <p:nvPr>
            <p:ph type="dt" sz="quarter" idx="1"/>
          </p:nvPr>
        </p:nvSpPr>
        <p:spPr>
          <a:xfrm>
            <a:off x="3777607" y="0"/>
            <a:ext cx="2889938" cy="487291"/>
          </a:xfrm>
          <a:prstGeom prst="rect">
            <a:avLst/>
          </a:prstGeom>
        </p:spPr>
        <p:txBody>
          <a:bodyPr vert="horz" lIns="89364" tIns="44682" rIns="89364" bIns="44682" rtlCol="0"/>
          <a:lstStyle>
            <a:lvl1pPr algn="r">
              <a:defRPr sz="1200"/>
            </a:lvl1pPr>
          </a:lstStyle>
          <a:p>
            <a:fld id="{FD959999-A48C-4720-BFF4-5FC181B4FB02}" type="datetimeFigureOut">
              <a:rPr lang="de-DE" smtClean="0"/>
              <a:t>12.04.2018</a:t>
            </a:fld>
            <a:endParaRPr lang="de-DE"/>
          </a:p>
        </p:txBody>
      </p:sp>
      <p:sp>
        <p:nvSpPr>
          <p:cNvPr id="4" name="Fußzeilenplatzhalter 3"/>
          <p:cNvSpPr>
            <a:spLocks noGrp="1"/>
          </p:cNvSpPr>
          <p:nvPr>
            <p:ph type="ftr" sz="quarter" idx="2"/>
          </p:nvPr>
        </p:nvSpPr>
        <p:spPr>
          <a:xfrm>
            <a:off x="0" y="9264753"/>
            <a:ext cx="2889938" cy="487290"/>
          </a:xfrm>
          <a:prstGeom prst="rect">
            <a:avLst/>
          </a:prstGeom>
        </p:spPr>
        <p:txBody>
          <a:bodyPr vert="horz" lIns="89364" tIns="44682" rIns="89364" bIns="44682" rtlCol="0" anchor="b"/>
          <a:lstStyle>
            <a:lvl1pPr algn="l">
              <a:defRPr sz="1200"/>
            </a:lvl1pPr>
          </a:lstStyle>
          <a:p>
            <a:endParaRPr lang="de-DE"/>
          </a:p>
        </p:txBody>
      </p:sp>
      <p:sp>
        <p:nvSpPr>
          <p:cNvPr id="5" name="Foliennummernplatzhalter 4"/>
          <p:cNvSpPr>
            <a:spLocks noGrp="1"/>
          </p:cNvSpPr>
          <p:nvPr>
            <p:ph type="sldNum" sz="quarter" idx="3"/>
          </p:nvPr>
        </p:nvSpPr>
        <p:spPr>
          <a:xfrm>
            <a:off x="3777607" y="9264753"/>
            <a:ext cx="2889938" cy="487290"/>
          </a:xfrm>
          <a:prstGeom prst="rect">
            <a:avLst/>
          </a:prstGeom>
        </p:spPr>
        <p:txBody>
          <a:bodyPr vert="horz" lIns="89364" tIns="44682" rIns="89364" bIns="44682" rtlCol="0" anchor="b"/>
          <a:lstStyle>
            <a:lvl1pPr algn="r">
              <a:defRPr sz="1200"/>
            </a:lvl1pPr>
          </a:lstStyle>
          <a:p>
            <a:fld id="{CFCBF11E-DFA0-457D-8635-23380ADB9248}" type="slidenum">
              <a:rPr lang="de-DE" smtClean="0"/>
              <a:t>‹Nr.›</a:t>
            </a:fld>
            <a:endParaRPr lang="de-DE"/>
          </a:p>
        </p:txBody>
      </p:sp>
    </p:spTree>
    <p:extLst>
      <p:ext uri="{BB962C8B-B14F-4D97-AF65-F5344CB8AC3E}">
        <p14:creationId xmlns:p14="http://schemas.microsoft.com/office/powerpoint/2010/main" val="3960133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1" y="0"/>
            <a:ext cx="2889938" cy="487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08" tIns="45504" rIns="91008" bIns="45504" numCol="1" anchor="t" anchorCtr="0" compatLnSpc="1">
            <a:prstTxWarp prst="textNoShape">
              <a:avLst/>
            </a:prstTxWarp>
          </a:bodyPr>
          <a:lstStyle>
            <a:lvl1pPr>
              <a:defRPr sz="1200">
                <a:latin typeface="Arial" pitchFamily="34" charset="0"/>
              </a:defRPr>
            </a:lvl1pPr>
          </a:lstStyle>
          <a:p>
            <a:pPr>
              <a:defRPr/>
            </a:pPr>
            <a:endParaRPr lang="de-DE"/>
          </a:p>
        </p:txBody>
      </p:sp>
      <p:sp>
        <p:nvSpPr>
          <p:cNvPr id="122883" name="Rectangle 3"/>
          <p:cNvSpPr>
            <a:spLocks noGrp="1" noChangeArrowheads="1"/>
          </p:cNvSpPr>
          <p:nvPr>
            <p:ph type="dt" idx="1"/>
          </p:nvPr>
        </p:nvSpPr>
        <p:spPr bwMode="auto">
          <a:xfrm>
            <a:off x="3777608" y="0"/>
            <a:ext cx="2889938" cy="487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08" tIns="45504" rIns="91008" bIns="45504" numCol="1" anchor="t" anchorCtr="0" compatLnSpc="1">
            <a:prstTxWarp prst="textNoShape">
              <a:avLst/>
            </a:prstTxWarp>
          </a:bodyPr>
          <a:lstStyle>
            <a:lvl1pPr algn="r">
              <a:defRPr sz="1200">
                <a:latin typeface="Arial" pitchFamily="34" charset="0"/>
              </a:defRPr>
            </a:lvl1pPr>
          </a:lstStyle>
          <a:p>
            <a:pPr>
              <a:defRPr/>
            </a:pPr>
            <a:endParaRPr lang="de-DE"/>
          </a:p>
        </p:txBody>
      </p:sp>
      <p:sp>
        <p:nvSpPr>
          <p:cNvPr id="62468" name="Rectangle 4"/>
          <p:cNvSpPr>
            <a:spLocks noGrp="1" noRot="1" noChangeAspect="1" noChangeArrowheads="1" noTextEdit="1"/>
          </p:cNvSpPr>
          <p:nvPr>
            <p:ph type="sldImg" idx="2"/>
          </p:nvPr>
        </p:nvSpPr>
        <p:spPr bwMode="auto">
          <a:xfrm>
            <a:off x="895350" y="731838"/>
            <a:ext cx="4878388" cy="36591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885" name="Rectangle 5"/>
          <p:cNvSpPr>
            <a:spLocks noGrp="1" noChangeArrowheads="1"/>
          </p:cNvSpPr>
          <p:nvPr>
            <p:ph type="body" sz="quarter" idx="3"/>
          </p:nvPr>
        </p:nvSpPr>
        <p:spPr bwMode="auto">
          <a:xfrm>
            <a:off x="666909" y="4632962"/>
            <a:ext cx="5335270" cy="4389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08" tIns="45504" rIns="91008" bIns="45504"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22886" name="Rectangle 6"/>
          <p:cNvSpPr>
            <a:spLocks noGrp="1" noChangeArrowheads="1"/>
          </p:cNvSpPr>
          <p:nvPr>
            <p:ph type="ftr" sz="quarter" idx="4"/>
          </p:nvPr>
        </p:nvSpPr>
        <p:spPr bwMode="auto">
          <a:xfrm>
            <a:off x="1" y="9264227"/>
            <a:ext cx="2889938" cy="487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08" tIns="45504" rIns="91008" bIns="45504" numCol="1" anchor="b" anchorCtr="0" compatLnSpc="1">
            <a:prstTxWarp prst="textNoShape">
              <a:avLst/>
            </a:prstTxWarp>
          </a:bodyPr>
          <a:lstStyle>
            <a:lvl1pPr>
              <a:defRPr sz="1200">
                <a:latin typeface="Arial" pitchFamily="34" charset="0"/>
              </a:defRPr>
            </a:lvl1pPr>
          </a:lstStyle>
          <a:p>
            <a:pPr>
              <a:defRPr/>
            </a:pPr>
            <a:endParaRPr lang="de-DE"/>
          </a:p>
        </p:txBody>
      </p:sp>
      <p:sp>
        <p:nvSpPr>
          <p:cNvPr id="122887" name="Rectangle 7"/>
          <p:cNvSpPr>
            <a:spLocks noGrp="1" noChangeArrowheads="1"/>
          </p:cNvSpPr>
          <p:nvPr>
            <p:ph type="sldNum" sz="quarter" idx="5"/>
          </p:nvPr>
        </p:nvSpPr>
        <p:spPr bwMode="auto">
          <a:xfrm>
            <a:off x="3777608" y="9264227"/>
            <a:ext cx="2889938" cy="487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08" tIns="45504" rIns="91008" bIns="45504" numCol="1" anchor="b" anchorCtr="0" compatLnSpc="1">
            <a:prstTxWarp prst="textNoShape">
              <a:avLst/>
            </a:prstTxWarp>
          </a:bodyPr>
          <a:lstStyle>
            <a:lvl1pPr algn="r">
              <a:defRPr sz="1200">
                <a:latin typeface="Arial" pitchFamily="34" charset="0"/>
              </a:defRPr>
            </a:lvl1pPr>
          </a:lstStyle>
          <a:p>
            <a:pPr>
              <a:defRPr/>
            </a:pPr>
            <a:fld id="{8378CC15-5992-4E2A-AE33-555880987EDA}" type="slidenum">
              <a:rPr lang="de-DE"/>
              <a:pPr>
                <a:defRPr/>
              </a:pPr>
              <a:t>‹Nr.›</a:t>
            </a:fld>
            <a:endParaRPr lang="de-DE"/>
          </a:p>
        </p:txBody>
      </p:sp>
    </p:spTree>
    <p:extLst>
      <p:ext uri="{BB962C8B-B14F-4D97-AF65-F5344CB8AC3E}">
        <p14:creationId xmlns:p14="http://schemas.microsoft.com/office/powerpoint/2010/main" val="4206779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39445" indent="-284402" eaLnBrk="0" hangingPunct="0">
              <a:defRPr>
                <a:solidFill>
                  <a:schemeClr val="tx1"/>
                </a:solidFill>
                <a:latin typeface="Arial" charset="0"/>
              </a:defRPr>
            </a:lvl2pPr>
            <a:lvl3pPr marL="1137607" indent="-227521" eaLnBrk="0" hangingPunct="0">
              <a:defRPr>
                <a:solidFill>
                  <a:schemeClr val="tx1"/>
                </a:solidFill>
                <a:latin typeface="Arial" charset="0"/>
              </a:defRPr>
            </a:lvl3pPr>
            <a:lvl4pPr marL="1592651" indent="-227521" eaLnBrk="0" hangingPunct="0">
              <a:defRPr>
                <a:solidFill>
                  <a:schemeClr val="tx1"/>
                </a:solidFill>
                <a:latin typeface="Arial" charset="0"/>
              </a:defRPr>
            </a:lvl4pPr>
            <a:lvl5pPr marL="2047694" indent="-227521" eaLnBrk="0" hangingPunct="0">
              <a:defRPr>
                <a:solidFill>
                  <a:schemeClr val="tx1"/>
                </a:solidFill>
                <a:latin typeface="Arial" charset="0"/>
              </a:defRPr>
            </a:lvl5pPr>
            <a:lvl6pPr marL="2502737" indent="-227521" eaLnBrk="0" fontAlgn="base" hangingPunct="0">
              <a:spcBef>
                <a:spcPct val="0"/>
              </a:spcBef>
              <a:spcAft>
                <a:spcPct val="0"/>
              </a:spcAft>
              <a:defRPr>
                <a:solidFill>
                  <a:schemeClr val="tx1"/>
                </a:solidFill>
                <a:latin typeface="Arial" charset="0"/>
              </a:defRPr>
            </a:lvl6pPr>
            <a:lvl7pPr marL="2957780" indent="-227521" eaLnBrk="0" fontAlgn="base" hangingPunct="0">
              <a:spcBef>
                <a:spcPct val="0"/>
              </a:spcBef>
              <a:spcAft>
                <a:spcPct val="0"/>
              </a:spcAft>
              <a:defRPr>
                <a:solidFill>
                  <a:schemeClr val="tx1"/>
                </a:solidFill>
                <a:latin typeface="Arial" charset="0"/>
              </a:defRPr>
            </a:lvl7pPr>
            <a:lvl8pPr marL="3412823" indent="-227521" eaLnBrk="0" fontAlgn="base" hangingPunct="0">
              <a:spcBef>
                <a:spcPct val="0"/>
              </a:spcBef>
              <a:spcAft>
                <a:spcPct val="0"/>
              </a:spcAft>
              <a:defRPr>
                <a:solidFill>
                  <a:schemeClr val="tx1"/>
                </a:solidFill>
                <a:latin typeface="Arial" charset="0"/>
              </a:defRPr>
            </a:lvl8pPr>
            <a:lvl9pPr marL="3867866" indent="-227521" eaLnBrk="0" fontAlgn="base" hangingPunct="0">
              <a:spcBef>
                <a:spcPct val="0"/>
              </a:spcBef>
              <a:spcAft>
                <a:spcPct val="0"/>
              </a:spcAft>
              <a:defRPr>
                <a:solidFill>
                  <a:schemeClr val="tx1"/>
                </a:solidFill>
                <a:latin typeface="Arial" charset="0"/>
              </a:defRPr>
            </a:lvl9pPr>
          </a:lstStyle>
          <a:p>
            <a:pPr eaLnBrk="1" hangingPunct="1"/>
            <a:fld id="{F9F35394-8AC0-4E0B-B12B-623A10294CE1}" type="slidenum">
              <a:rPr lang="de-DE" smtClean="0"/>
              <a:pPr eaLnBrk="1" hangingPunct="1"/>
              <a:t>1</a:t>
            </a:fld>
            <a:endParaRPr lang="de-DE"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666909" y="4492415"/>
            <a:ext cx="5335270" cy="4839547"/>
          </a:xfrm>
          <a:noFill/>
        </p:spPr>
        <p:txBody>
          <a:bodyPr/>
          <a:lstStyle/>
          <a:p>
            <a:pPr eaLnBrk="1" hangingPunct="1">
              <a:lnSpc>
                <a:spcPct val="90000"/>
              </a:lnSpc>
            </a:pPr>
            <a:r>
              <a:rPr lang="de-DE" sz="1000">
                <a:latin typeface="Arial" charset="0"/>
              </a:rPr>
              <a:t>Interessant Lehrgangswoche</a:t>
            </a:r>
          </a:p>
          <a:p>
            <a:pPr eaLnBrk="1" hangingPunct="1">
              <a:lnSpc>
                <a:spcPct val="90000"/>
              </a:lnSpc>
            </a:pPr>
            <a:r>
              <a:rPr lang="de-DE" sz="1000">
                <a:latin typeface="Arial" charset="0"/>
              </a:rPr>
              <a:t>Gestern: 	ISB – Neue Tendenzen</a:t>
            </a:r>
          </a:p>
          <a:p>
            <a:pPr eaLnBrk="1" hangingPunct="1">
              <a:lnSpc>
                <a:spcPct val="90000"/>
              </a:lnSpc>
            </a:pPr>
            <a:r>
              <a:rPr lang="de-DE" sz="1000">
                <a:latin typeface="Arial" charset="0"/>
              </a:rPr>
              <a:t>	KM – Schulverwaltung</a:t>
            </a:r>
          </a:p>
          <a:p>
            <a:pPr eaLnBrk="1" hangingPunct="1">
              <a:lnSpc>
                <a:spcPct val="90000"/>
              </a:lnSpc>
            </a:pPr>
            <a:r>
              <a:rPr lang="de-DE" sz="1000">
                <a:latin typeface="Arial" charset="0"/>
              </a:rPr>
              <a:t>Heute:	Dr. Fußstetter, Visionen von Schule</a:t>
            </a:r>
          </a:p>
          <a:p>
            <a:pPr eaLnBrk="1" hangingPunct="1">
              <a:lnSpc>
                <a:spcPct val="90000"/>
              </a:lnSpc>
            </a:pPr>
            <a:r>
              <a:rPr lang="de-DE" sz="1000">
                <a:latin typeface="Arial" charset="0"/>
              </a:rPr>
              <a:t>	Jetzt: Was kann/muss ich heute von einem Lehrer und einem Schulleiter 	erwarten?</a:t>
            </a:r>
          </a:p>
          <a:p>
            <a:pPr eaLnBrk="1" hangingPunct="1">
              <a:lnSpc>
                <a:spcPct val="90000"/>
              </a:lnSpc>
            </a:pPr>
            <a:endParaRPr lang="de-DE" sz="1000">
              <a:latin typeface="Arial" charset="0"/>
            </a:endParaRPr>
          </a:p>
          <a:p>
            <a:pPr eaLnBrk="1" hangingPunct="1">
              <a:lnSpc>
                <a:spcPct val="90000"/>
              </a:lnSpc>
            </a:pPr>
            <a:r>
              <a:rPr lang="de-DE" sz="1000">
                <a:latin typeface="Arial" charset="0"/>
              </a:rPr>
              <a:t>	Dabei spielt immer die Rolle der Schulaufsicht mit.</a:t>
            </a:r>
          </a:p>
          <a:p>
            <a:pPr eaLnBrk="1" hangingPunct="1">
              <a:lnSpc>
                <a:spcPct val="90000"/>
              </a:lnSpc>
            </a:pPr>
            <a:endParaRPr lang="de-DE" sz="1000">
              <a:latin typeface="Arial" charset="0"/>
            </a:endParaRPr>
          </a:p>
          <a:p>
            <a:pPr eaLnBrk="1" hangingPunct="1">
              <a:lnSpc>
                <a:spcPct val="90000"/>
              </a:lnSpc>
            </a:pPr>
            <a:r>
              <a:rPr lang="de-DE" sz="1000">
                <a:latin typeface="Arial" charset="0"/>
              </a:rPr>
              <a:t>	Sie haben sicher von den Aufgaben des neuen ST gehört,</a:t>
            </a:r>
          </a:p>
          <a:p>
            <a:pPr eaLnBrk="1" hangingPunct="1">
              <a:lnSpc>
                <a:spcPct val="90000"/>
              </a:lnSpc>
            </a:pPr>
            <a:r>
              <a:rPr lang="de-DE" sz="1000">
                <a:latin typeface="Arial" charset="0"/>
              </a:rPr>
              <a:t>	die Pressemitteilung des KM vom Freitag gelesen</a:t>
            </a:r>
          </a:p>
          <a:p>
            <a:pPr eaLnBrk="1" hangingPunct="1">
              <a:lnSpc>
                <a:spcPct val="90000"/>
              </a:lnSpc>
            </a:pPr>
            <a:r>
              <a:rPr lang="de-DE" sz="1000">
                <a:latin typeface="Arial" charset="0"/>
              </a:rPr>
              <a:t>MÜNCHEN. Die Schwerpunkte des Leitprojekts "eigenverantwortliche Schule" hat heute Bayerns Kultusminister Dr. Ludwig Spaenle in München vorgestellt. </a:t>
            </a:r>
          </a:p>
          <a:p>
            <a:pPr eaLnBrk="1" hangingPunct="1">
              <a:lnSpc>
                <a:spcPct val="90000"/>
              </a:lnSpc>
            </a:pPr>
            <a:r>
              <a:rPr lang="de-DE" sz="1000">
                <a:latin typeface="Arial" charset="0"/>
              </a:rPr>
              <a:t>Kernelemente des Leitprojekts sind für Minister Spaenle eine intensivierte Schulberatung, </a:t>
            </a:r>
            <a:r>
              <a:rPr lang="de-DE" sz="1000" b="1">
                <a:latin typeface="Arial" charset="0"/>
              </a:rPr>
              <a:t>eine sich wandelnde Schulverwaltung</a:t>
            </a:r>
            <a:r>
              <a:rPr lang="de-DE" sz="1000">
                <a:latin typeface="Arial" charset="0"/>
              </a:rPr>
              <a:t>, eine verstärkte Elternarbeit und eine eigenverantwortliche Schule. "Die Schule soll sich stärker als bisher zum Handlungsträger entwickeln, der in erhöhtem Maße Verantwortung für die Bildung junger Menschen übernimmt und Entscheidungen trifft", so Minister Spaenle. </a:t>
            </a:r>
            <a:r>
              <a:rPr lang="de-DE" sz="1000" b="1">
                <a:latin typeface="Arial" charset="0"/>
              </a:rPr>
              <a:t>Zielvorgaben</a:t>
            </a:r>
            <a:r>
              <a:rPr lang="de-DE" sz="1000">
                <a:latin typeface="Arial" charset="0"/>
              </a:rPr>
              <a:t> und </a:t>
            </a:r>
            <a:r>
              <a:rPr lang="de-DE" sz="1000" b="1">
                <a:latin typeface="Arial" charset="0"/>
              </a:rPr>
              <a:t>Rechenschaft</a:t>
            </a:r>
            <a:r>
              <a:rPr lang="de-DE" sz="1000">
                <a:latin typeface="Arial" charset="0"/>
              </a:rPr>
              <a:t> abgeben, seien dabei zwei wichtige Faktoren.</a:t>
            </a:r>
          </a:p>
          <a:p>
            <a:pPr eaLnBrk="1" hangingPunct="1">
              <a:lnSpc>
                <a:spcPct val="90000"/>
              </a:lnSpc>
            </a:pPr>
            <a:r>
              <a:rPr lang="de-DE" sz="1000">
                <a:latin typeface="Arial" charset="0"/>
              </a:rPr>
              <a:t>Auf dem Weg zur eigenverantwortlichen Schule werde das Kultusministerium die Schulen nachhaltig unterstützen. Die Schulberatung werde ausgebaut und effizienter gestaltet, die Schulberatungsstellen enger vernetzt. </a:t>
            </a:r>
            <a:r>
              <a:rPr lang="de-DE" sz="1000" b="1">
                <a:latin typeface="Arial" charset="0"/>
              </a:rPr>
              <a:t>Die Schulverwaltung werde sich von einer derzeit als vorgesetzt verstandenen Einrichtung verstärkt zu einer Partnerin mit beratenden und begleitenden Aufgaben entwickeln.</a:t>
            </a:r>
            <a:r>
              <a:rPr lang="de-DE" sz="1000">
                <a:latin typeface="Arial" charset="0"/>
              </a:rPr>
              <a:t> </a:t>
            </a:r>
          </a:p>
          <a:p>
            <a:pPr eaLnBrk="1" hangingPunct="1">
              <a:lnSpc>
                <a:spcPct val="90000"/>
              </a:lnSpc>
            </a:pPr>
            <a:r>
              <a:rPr lang="de-DE" sz="1000" b="1">
                <a:latin typeface="Arial" charset="0"/>
              </a:rPr>
              <a:t>"Ob und wie dabei die Schulverwaltung verändert wird, um den neuen zusätzlichen Aufgaben auch mit Blick auf Flexibilität und Elastizität gerecht werden zu können, muss sich in der Gesamtentwicklung im Gespräch mit den beteiligten Mitarbeiterinnen und Mitarbeitern von Schulen und Schulverwaltung zeigen", so der Minister.</a:t>
            </a:r>
          </a:p>
        </p:txBody>
      </p:sp>
    </p:spTree>
    <p:extLst>
      <p:ext uri="{BB962C8B-B14F-4D97-AF65-F5344CB8AC3E}">
        <p14:creationId xmlns:p14="http://schemas.microsoft.com/office/powerpoint/2010/main" val="1939996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8378CC15-5992-4E2A-AE33-555880987EDA}" type="slidenum">
              <a:rPr lang="de-DE" smtClean="0"/>
              <a:pPr>
                <a:defRPr/>
              </a:pPr>
              <a:t>11</a:t>
            </a:fld>
            <a:endParaRPr lang="de-DE"/>
          </a:p>
        </p:txBody>
      </p:sp>
    </p:spTree>
    <p:extLst>
      <p:ext uri="{BB962C8B-B14F-4D97-AF65-F5344CB8AC3E}">
        <p14:creationId xmlns:p14="http://schemas.microsoft.com/office/powerpoint/2010/main" val="538765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8614" indent="-287928" eaLnBrk="0" hangingPunct="0">
              <a:defRPr>
                <a:solidFill>
                  <a:schemeClr val="tx1"/>
                </a:solidFill>
                <a:latin typeface="Arial" charset="0"/>
              </a:defRPr>
            </a:lvl2pPr>
            <a:lvl3pPr marL="1151714" indent="-230343" eaLnBrk="0" hangingPunct="0">
              <a:defRPr>
                <a:solidFill>
                  <a:schemeClr val="tx1"/>
                </a:solidFill>
                <a:latin typeface="Arial" charset="0"/>
              </a:defRPr>
            </a:lvl3pPr>
            <a:lvl4pPr marL="1612400" indent="-230343" eaLnBrk="0" hangingPunct="0">
              <a:defRPr>
                <a:solidFill>
                  <a:schemeClr val="tx1"/>
                </a:solidFill>
                <a:latin typeface="Arial" charset="0"/>
              </a:defRPr>
            </a:lvl4pPr>
            <a:lvl5pPr marL="2073085" indent="-230343" eaLnBrk="0" hangingPunct="0">
              <a:defRPr>
                <a:solidFill>
                  <a:schemeClr val="tx1"/>
                </a:solidFill>
                <a:latin typeface="Arial" charset="0"/>
              </a:defRPr>
            </a:lvl5pPr>
            <a:lvl6pPr marL="2533771" indent="-230343" eaLnBrk="0" fontAlgn="base" hangingPunct="0">
              <a:spcBef>
                <a:spcPct val="0"/>
              </a:spcBef>
              <a:spcAft>
                <a:spcPct val="0"/>
              </a:spcAft>
              <a:defRPr>
                <a:solidFill>
                  <a:schemeClr val="tx1"/>
                </a:solidFill>
                <a:latin typeface="Arial" charset="0"/>
              </a:defRPr>
            </a:lvl6pPr>
            <a:lvl7pPr marL="2994456" indent="-230343" eaLnBrk="0" fontAlgn="base" hangingPunct="0">
              <a:spcBef>
                <a:spcPct val="0"/>
              </a:spcBef>
              <a:spcAft>
                <a:spcPct val="0"/>
              </a:spcAft>
              <a:defRPr>
                <a:solidFill>
                  <a:schemeClr val="tx1"/>
                </a:solidFill>
                <a:latin typeface="Arial" charset="0"/>
              </a:defRPr>
            </a:lvl7pPr>
            <a:lvl8pPr marL="3455143" indent="-230343" eaLnBrk="0" fontAlgn="base" hangingPunct="0">
              <a:spcBef>
                <a:spcPct val="0"/>
              </a:spcBef>
              <a:spcAft>
                <a:spcPct val="0"/>
              </a:spcAft>
              <a:defRPr>
                <a:solidFill>
                  <a:schemeClr val="tx1"/>
                </a:solidFill>
                <a:latin typeface="Arial" charset="0"/>
              </a:defRPr>
            </a:lvl8pPr>
            <a:lvl9pPr marL="3915828" indent="-230343" eaLnBrk="0" fontAlgn="base" hangingPunct="0">
              <a:spcBef>
                <a:spcPct val="0"/>
              </a:spcBef>
              <a:spcAft>
                <a:spcPct val="0"/>
              </a:spcAft>
              <a:defRPr>
                <a:solidFill>
                  <a:schemeClr val="tx1"/>
                </a:solidFill>
                <a:latin typeface="Arial" charset="0"/>
              </a:defRPr>
            </a:lvl9pPr>
          </a:lstStyle>
          <a:p>
            <a:pPr eaLnBrk="1" hangingPunct="1"/>
            <a:fld id="{F9F35394-8AC0-4E0B-B12B-623A10294CE1}" type="slidenum">
              <a:rPr lang="de-DE" smtClean="0"/>
              <a:pPr eaLnBrk="1" hangingPunct="1"/>
              <a:t>24</a:t>
            </a:fld>
            <a:endParaRPr lang="de-DE"/>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666909" y="4492417"/>
            <a:ext cx="5335270" cy="4839547"/>
          </a:xfrm>
          <a:noFill/>
        </p:spPr>
        <p:txBody>
          <a:bodyPr/>
          <a:lstStyle/>
          <a:p>
            <a:pPr eaLnBrk="1" hangingPunct="1">
              <a:lnSpc>
                <a:spcPct val="90000"/>
              </a:lnSpc>
            </a:pPr>
            <a:r>
              <a:rPr lang="de-DE" sz="1000">
                <a:latin typeface="Arial" charset="0"/>
              </a:rPr>
              <a:t>Interessant Lehrgangswoche</a:t>
            </a:r>
          </a:p>
          <a:p>
            <a:pPr eaLnBrk="1" hangingPunct="1">
              <a:lnSpc>
                <a:spcPct val="90000"/>
              </a:lnSpc>
            </a:pPr>
            <a:r>
              <a:rPr lang="de-DE" sz="1000">
                <a:latin typeface="Arial" charset="0"/>
              </a:rPr>
              <a:t>Gestern: 	ISB – Neue Tendenzen</a:t>
            </a:r>
          </a:p>
          <a:p>
            <a:pPr eaLnBrk="1" hangingPunct="1">
              <a:lnSpc>
                <a:spcPct val="90000"/>
              </a:lnSpc>
            </a:pPr>
            <a:r>
              <a:rPr lang="de-DE" sz="1000">
                <a:latin typeface="Arial" charset="0"/>
              </a:rPr>
              <a:t>	KM – Schulverwaltung</a:t>
            </a:r>
          </a:p>
          <a:p>
            <a:pPr eaLnBrk="1" hangingPunct="1">
              <a:lnSpc>
                <a:spcPct val="90000"/>
              </a:lnSpc>
            </a:pPr>
            <a:r>
              <a:rPr lang="de-DE" sz="1000">
                <a:latin typeface="Arial" charset="0"/>
              </a:rPr>
              <a:t>Heute:	Dr. Fußstetter, Visionen von Schule</a:t>
            </a:r>
          </a:p>
          <a:p>
            <a:pPr eaLnBrk="1" hangingPunct="1">
              <a:lnSpc>
                <a:spcPct val="90000"/>
              </a:lnSpc>
            </a:pPr>
            <a:r>
              <a:rPr lang="de-DE" sz="1000">
                <a:latin typeface="Arial" charset="0"/>
              </a:rPr>
              <a:t>	Jetzt: Was kann/muss ich heute von einem Lehrer und einem Schulleiter 	erwarten?</a:t>
            </a:r>
          </a:p>
          <a:p>
            <a:pPr eaLnBrk="1" hangingPunct="1">
              <a:lnSpc>
                <a:spcPct val="90000"/>
              </a:lnSpc>
            </a:pPr>
            <a:endParaRPr lang="de-DE" sz="1000">
              <a:latin typeface="Arial" charset="0"/>
            </a:endParaRPr>
          </a:p>
          <a:p>
            <a:pPr eaLnBrk="1" hangingPunct="1">
              <a:lnSpc>
                <a:spcPct val="90000"/>
              </a:lnSpc>
            </a:pPr>
            <a:r>
              <a:rPr lang="de-DE" sz="1000">
                <a:latin typeface="Arial" charset="0"/>
              </a:rPr>
              <a:t>	Dabei spielt immer die Rolle der Schulaufsicht mit.</a:t>
            </a:r>
          </a:p>
          <a:p>
            <a:pPr eaLnBrk="1" hangingPunct="1">
              <a:lnSpc>
                <a:spcPct val="90000"/>
              </a:lnSpc>
            </a:pPr>
            <a:endParaRPr lang="de-DE" sz="1000">
              <a:latin typeface="Arial" charset="0"/>
            </a:endParaRPr>
          </a:p>
          <a:p>
            <a:pPr eaLnBrk="1" hangingPunct="1">
              <a:lnSpc>
                <a:spcPct val="90000"/>
              </a:lnSpc>
            </a:pPr>
            <a:r>
              <a:rPr lang="de-DE" sz="1000">
                <a:latin typeface="Arial" charset="0"/>
              </a:rPr>
              <a:t>	Sie haben sicher von den Aufgaben des neuen ST gehört,</a:t>
            </a:r>
          </a:p>
          <a:p>
            <a:pPr eaLnBrk="1" hangingPunct="1">
              <a:lnSpc>
                <a:spcPct val="90000"/>
              </a:lnSpc>
            </a:pPr>
            <a:r>
              <a:rPr lang="de-DE" sz="1000">
                <a:latin typeface="Arial" charset="0"/>
              </a:rPr>
              <a:t>	die Pressemitteilung des KM vom Freitag gelesen</a:t>
            </a:r>
          </a:p>
          <a:p>
            <a:pPr eaLnBrk="1" hangingPunct="1">
              <a:lnSpc>
                <a:spcPct val="90000"/>
              </a:lnSpc>
            </a:pPr>
            <a:r>
              <a:rPr lang="de-DE" sz="1000">
                <a:latin typeface="Arial" charset="0"/>
              </a:rPr>
              <a:t>MÜNCHEN. Die Schwerpunkte des Leitprojekts "eigenverantwortliche Schule" hat heute Bayerns Kultusminister Dr. Ludwig Spaenle in München vorgestellt. </a:t>
            </a:r>
          </a:p>
          <a:p>
            <a:pPr eaLnBrk="1" hangingPunct="1">
              <a:lnSpc>
                <a:spcPct val="90000"/>
              </a:lnSpc>
            </a:pPr>
            <a:r>
              <a:rPr lang="de-DE" sz="1000">
                <a:latin typeface="Arial" charset="0"/>
              </a:rPr>
              <a:t>Kernelemente des Leitprojekts sind für Minister Spaenle eine intensivierte Schulberatung, </a:t>
            </a:r>
            <a:r>
              <a:rPr lang="de-DE" sz="1000" b="1">
                <a:latin typeface="Arial" charset="0"/>
              </a:rPr>
              <a:t>eine sich wandelnde Schulverwaltung</a:t>
            </a:r>
            <a:r>
              <a:rPr lang="de-DE" sz="1000">
                <a:latin typeface="Arial" charset="0"/>
              </a:rPr>
              <a:t>, eine verstärkte Elternarbeit und eine eigenverantwortliche Schule. "Die Schule soll sich stärker als bisher zum Handlungsträger entwickeln, der in erhöhtem Maße Verantwortung für die Bildung junger Menschen übernimmt und Entscheidungen trifft", so Minister Spaenle. </a:t>
            </a:r>
            <a:r>
              <a:rPr lang="de-DE" sz="1000" b="1">
                <a:latin typeface="Arial" charset="0"/>
              </a:rPr>
              <a:t>Zielvorgaben</a:t>
            </a:r>
            <a:r>
              <a:rPr lang="de-DE" sz="1000">
                <a:latin typeface="Arial" charset="0"/>
              </a:rPr>
              <a:t> und </a:t>
            </a:r>
            <a:r>
              <a:rPr lang="de-DE" sz="1000" b="1">
                <a:latin typeface="Arial" charset="0"/>
              </a:rPr>
              <a:t>Rechenschaft</a:t>
            </a:r>
            <a:r>
              <a:rPr lang="de-DE" sz="1000">
                <a:latin typeface="Arial" charset="0"/>
              </a:rPr>
              <a:t> abgeben, seien dabei zwei wichtige Faktoren.</a:t>
            </a:r>
          </a:p>
          <a:p>
            <a:pPr eaLnBrk="1" hangingPunct="1">
              <a:lnSpc>
                <a:spcPct val="90000"/>
              </a:lnSpc>
            </a:pPr>
            <a:r>
              <a:rPr lang="de-DE" sz="1000">
                <a:latin typeface="Arial" charset="0"/>
              </a:rPr>
              <a:t>Auf dem Weg zur eigenverantwortlichen Schule werde das Kultusministerium die Schulen nachhaltig unterstützen. Die Schulberatung werde ausgebaut und effizienter gestaltet, die Schulberatungsstellen enger vernetzt. </a:t>
            </a:r>
            <a:r>
              <a:rPr lang="de-DE" sz="1000" b="1">
                <a:latin typeface="Arial" charset="0"/>
              </a:rPr>
              <a:t>Die Schulverwaltung werde sich von einer derzeit als vorgesetzt verstandenen Einrichtung verstärkt zu einer Partnerin mit beratenden und begleitenden Aufgaben entwickeln.</a:t>
            </a:r>
            <a:r>
              <a:rPr lang="de-DE" sz="1000">
                <a:latin typeface="Arial" charset="0"/>
              </a:rPr>
              <a:t> </a:t>
            </a:r>
          </a:p>
          <a:p>
            <a:pPr eaLnBrk="1" hangingPunct="1">
              <a:lnSpc>
                <a:spcPct val="90000"/>
              </a:lnSpc>
            </a:pPr>
            <a:r>
              <a:rPr lang="de-DE" sz="1000" b="1">
                <a:latin typeface="Arial" charset="0"/>
              </a:rPr>
              <a:t>"Ob und wie dabei die Schulverwaltung verändert wird, um den neuen zusätzlichen Aufgaben auch mit Blick auf Flexibilität und Elastizität gerecht werden zu können, muss sich in der Gesamtentwicklung im Gespräch mit den beteiligten Mitarbeiterinnen und Mitarbeitern von Schulen und Schulverwaltung zeigen", so der Minister.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B0FEB1B-FF41-41FD-835F-7C1C464E66EF}" type="slidenum">
              <a:rPr lang="de-DE" altLang="de-DE"/>
              <a:pPr/>
              <a:t>25</a:t>
            </a:fld>
            <a:endParaRPr lang="de-DE" altLang="de-DE"/>
          </a:p>
        </p:txBody>
      </p:sp>
      <p:sp>
        <p:nvSpPr>
          <p:cNvPr id="281602" name="Rectangle 7"/>
          <p:cNvSpPr txBox="1">
            <a:spLocks noGrp="1" noChangeArrowheads="1"/>
          </p:cNvSpPr>
          <p:nvPr/>
        </p:nvSpPr>
        <p:spPr bwMode="auto">
          <a:xfrm>
            <a:off x="3777607" y="9264228"/>
            <a:ext cx="2889938" cy="487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191" tIns="46096" rIns="92191" bIns="46096"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2690C425-086B-431E-8B5E-1DCC123BF4DF}" type="slidenum">
              <a:rPr lang="de-DE" altLang="de-DE" sz="1200"/>
              <a:pPr algn="r"/>
              <a:t>25</a:t>
            </a:fld>
            <a:endParaRPr lang="de-DE" altLang="de-DE" sz="1200"/>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p:txBody>
          <a:bodyPr/>
          <a:lstStyle/>
          <a:p>
            <a:r>
              <a:rPr lang="de-DE" altLang="de-DE"/>
              <a:t>„Auf die Lehrer kommt es an“</a:t>
            </a:r>
          </a:p>
          <a:p>
            <a:r>
              <a:rPr lang="de-DE" altLang="de-DE"/>
              <a:t>Lehrer sind Profis für Unterricht + Erziehung</a:t>
            </a:r>
          </a:p>
          <a:p>
            <a:endParaRPr lang="de-DE" altLang="de-DE"/>
          </a:p>
          <a:p>
            <a:r>
              <a:rPr lang="de-DE" altLang="de-DE"/>
              <a:t>Aber auch</a:t>
            </a:r>
          </a:p>
          <a:p>
            <a:endParaRPr lang="de-DE" altLang="de-DE"/>
          </a:p>
          <a:p>
            <a:r>
              <a:rPr lang="de-DE" altLang="de-DE"/>
              <a:t>Ohne gute Schulleiter gibt es keine gute Schule</a:t>
            </a:r>
          </a:p>
          <a:p>
            <a:r>
              <a:rPr lang="de-DE" altLang="de-DE"/>
              <a:t>Schulleitung = Leitung – Steuerung – Führung</a:t>
            </a:r>
          </a:p>
          <a:p>
            <a:endParaRPr lang="de-DE" altLang="de-DE"/>
          </a:p>
          <a:p>
            <a:r>
              <a:rPr lang="de-DE" altLang="de-DE"/>
              <a:t>Dies ist der Spannungsbogen des heutigen Nachmittags</a:t>
            </a:r>
          </a:p>
          <a:p>
            <a:endParaRPr lang="de-DE" altLang="de-DE"/>
          </a:p>
          <a:p>
            <a:r>
              <a:rPr lang="de-DE" altLang="de-DE"/>
              <a:t>Was kann, was muss ich vom Lehrer, was vom Schulleiter erwarten.</a:t>
            </a:r>
          </a:p>
          <a:p>
            <a:r>
              <a:rPr lang="de-DE" altLang="de-DE" b="1"/>
              <a:t>Was sind die Standards?</a:t>
            </a:r>
          </a:p>
          <a:p>
            <a:r>
              <a:rPr lang="de-DE" altLang="de-DE" b="1"/>
              <a:t>Was gehört zur Professionalität?</a:t>
            </a:r>
          </a:p>
          <a:p>
            <a:r>
              <a:rPr lang="de-DE" altLang="de-DE"/>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B0FEB1B-FF41-41FD-835F-7C1C464E66EF}" type="slidenum">
              <a:rPr lang="de-DE" altLang="de-DE"/>
              <a:pPr/>
              <a:t>26</a:t>
            </a:fld>
            <a:endParaRPr lang="de-DE" altLang="de-DE"/>
          </a:p>
        </p:txBody>
      </p:sp>
      <p:sp>
        <p:nvSpPr>
          <p:cNvPr id="281602" name="Rectangle 7"/>
          <p:cNvSpPr txBox="1">
            <a:spLocks noGrp="1" noChangeArrowheads="1"/>
          </p:cNvSpPr>
          <p:nvPr/>
        </p:nvSpPr>
        <p:spPr bwMode="auto">
          <a:xfrm>
            <a:off x="3777608" y="9264229"/>
            <a:ext cx="2889938" cy="487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191" tIns="46096" rIns="92191" bIns="46096"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2690C425-086B-431E-8B5E-1DCC123BF4DF}" type="slidenum">
              <a:rPr lang="de-DE" altLang="de-DE" sz="1200"/>
              <a:pPr algn="r"/>
              <a:t>26</a:t>
            </a:fld>
            <a:endParaRPr lang="de-DE" altLang="de-DE" sz="1200"/>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p:txBody>
          <a:bodyPr/>
          <a:lstStyle/>
          <a:p>
            <a:r>
              <a:rPr lang="de-DE" altLang="de-DE"/>
              <a:t>„Auf die Lehrer kommt es an“</a:t>
            </a:r>
          </a:p>
          <a:p>
            <a:r>
              <a:rPr lang="de-DE" altLang="de-DE"/>
              <a:t>Lehrer sind Profis für Unterricht + Erziehung</a:t>
            </a:r>
          </a:p>
          <a:p>
            <a:endParaRPr lang="de-DE" altLang="de-DE"/>
          </a:p>
          <a:p>
            <a:r>
              <a:rPr lang="de-DE" altLang="de-DE"/>
              <a:t>Aber auch</a:t>
            </a:r>
          </a:p>
          <a:p>
            <a:endParaRPr lang="de-DE" altLang="de-DE"/>
          </a:p>
          <a:p>
            <a:r>
              <a:rPr lang="de-DE" altLang="de-DE"/>
              <a:t>Ohne gute Schulleiter gibt es keine gute Schule</a:t>
            </a:r>
          </a:p>
          <a:p>
            <a:r>
              <a:rPr lang="de-DE" altLang="de-DE"/>
              <a:t>Schulleitung = Leitung – Steuerung – Führung</a:t>
            </a:r>
          </a:p>
          <a:p>
            <a:endParaRPr lang="de-DE" altLang="de-DE"/>
          </a:p>
          <a:p>
            <a:r>
              <a:rPr lang="de-DE" altLang="de-DE"/>
              <a:t>Dies ist der Spannungsbogen des heutigen Nachmittags</a:t>
            </a:r>
          </a:p>
          <a:p>
            <a:endParaRPr lang="de-DE" altLang="de-DE"/>
          </a:p>
          <a:p>
            <a:r>
              <a:rPr lang="de-DE" altLang="de-DE"/>
              <a:t>Was kann, was muss ich vom Lehrer, was vom Schulleiter erwarten.</a:t>
            </a:r>
          </a:p>
          <a:p>
            <a:r>
              <a:rPr lang="de-DE" altLang="de-DE" b="1"/>
              <a:t>Was sind die Standards?</a:t>
            </a:r>
          </a:p>
          <a:p>
            <a:r>
              <a:rPr lang="de-DE" altLang="de-DE" b="1"/>
              <a:t>Was gehört zur Professionalität?</a:t>
            </a:r>
          </a:p>
          <a:p>
            <a:r>
              <a:rPr lang="de-DE" altLang="de-DE"/>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B0FEB1B-FF41-41FD-835F-7C1C464E66EF}" type="slidenum">
              <a:rPr lang="de-DE" altLang="de-DE"/>
              <a:pPr/>
              <a:t>27</a:t>
            </a:fld>
            <a:endParaRPr lang="de-DE" altLang="de-DE"/>
          </a:p>
        </p:txBody>
      </p:sp>
      <p:sp>
        <p:nvSpPr>
          <p:cNvPr id="281602" name="Rectangle 7"/>
          <p:cNvSpPr txBox="1">
            <a:spLocks noGrp="1" noChangeArrowheads="1"/>
          </p:cNvSpPr>
          <p:nvPr/>
        </p:nvSpPr>
        <p:spPr bwMode="auto">
          <a:xfrm>
            <a:off x="3777608" y="9264229"/>
            <a:ext cx="2889938" cy="487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191" tIns="46096" rIns="92191" bIns="46096"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2690C425-086B-431E-8B5E-1DCC123BF4DF}" type="slidenum">
              <a:rPr lang="de-DE" altLang="de-DE" sz="1200"/>
              <a:pPr algn="r"/>
              <a:t>27</a:t>
            </a:fld>
            <a:endParaRPr lang="de-DE" altLang="de-DE" sz="1200"/>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p:txBody>
          <a:bodyPr/>
          <a:lstStyle/>
          <a:p>
            <a:r>
              <a:rPr lang="de-DE" altLang="de-DE"/>
              <a:t>„Auf die Lehrer kommt es an“</a:t>
            </a:r>
          </a:p>
          <a:p>
            <a:r>
              <a:rPr lang="de-DE" altLang="de-DE"/>
              <a:t>Lehrer sind Profis für Unterricht + Erziehung</a:t>
            </a:r>
          </a:p>
          <a:p>
            <a:endParaRPr lang="de-DE" altLang="de-DE"/>
          </a:p>
          <a:p>
            <a:r>
              <a:rPr lang="de-DE" altLang="de-DE"/>
              <a:t>Aber auch</a:t>
            </a:r>
          </a:p>
          <a:p>
            <a:endParaRPr lang="de-DE" altLang="de-DE"/>
          </a:p>
          <a:p>
            <a:r>
              <a:rPr lang="de-DE" altLang="de-DE"/>
              <a:t>Ohne gute Schulleiter gibt es keine gute Schule</a:t>
            </a:r>
          </a:p>
          <a:p>
            <a:r>
              <a:rPr lang="de-DE" altLang="de-DE"/>
              <a:t>Schulleitung = Leitung – Steuerung – Führung</a:t>
            </a:r>
          </a:p>
          <a:p>
            <a:endParaRPr lang="de-DE" altLang="de-DE"/>
          </a:p>
          <a:p>
            <a:r>
              <a:rPr lang="de-DE" altLang="de-DE"/>
              <a:t>Dies ist der Spannungsbogen des heutigen Nachmittags</a:t>
            </a:r>
          </a:p>
          <a:p>
            <a:endParaRPr lang="de-DE" altLang="de-DE"/>
          </a:p>
          <a:p>
            <a:r>
              <a:rPr lang="de-DE" altLang="de-DE"/>
              <a:t>Was kann, was muss ich vom Lehrer, was vom Schulleiter erwarten.</a:t>
            </a:r>
          </a:p>
          <a:p>
            <a:r>
              <a:rPr lang="de-DE" altLang="de-DE" b="1"/>
              <a:t>Was sind die Standards?</a:t>
            </a:r>
          </a:p>
          <a:p>
            <a:r>
              <a:rPr lang="de-DE" altLang="de-DE" b="1"/>
              <a:t>Was gehört zur Professionalität?</a:t>
            </a:r>
          </a:p>
          <a:p>
            <a:r>
              <a:rPr lang="de-DE" altLang="de-DE"/>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2300" dirty="0">
              <a:latin typeface="+mn-lt"/>
            </a:endParaRPr>
          </a:p>
        </p:txBody>
      </p:sp>
      <p:sp>
        <p:nvSpPr>
          <p:cNvPr id="4" name="Foliennummernplatzhalter 3"/>
          <p:cNvSpPr>
            <a:spLocks noGrp="1"/>
          </p:cNvSpPr>
          <p:nvPr>
            <p:ph type="sldNum" sz="quarter" idx="10"/>
          </p:nvPr>
        </p:nvSpPr>
        <p:spPr/>
        <p:txBody>
          <a:bodyPr/>
          <a:lstStyle/>
          <a:p>
            <a:fld id="{1E62B823-2412-42A8-BCB6-9A38CF546AB2}" type="slidenum">
              <a:rPr lang="de-DE" altLang="de-DE" smtClean="0"/>
              <a:pPr/>
              <a:t>28</a:t>
            </a:fld>
            <a:endParaRPr lang="de-DE" altLang="de-DE"/>
          </a:p>
        </p:txBody>
      </p:sp>
    </p:spTree>
    <p:extLst>
      <p:ext uri="{BB962C8B-B14F-4D97-AF65-F5344CB8AC3E}">
        <p14:creationId xmlns:p14="http://schemas.microsoft.com/office/powerpoint/2010/main" val="142277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3816053469"/>
      </p:ext>
    </p:extLst>
  </p:cSld>
  <p:clrMapOvr>
    <a:masterClrMapping/>
  </p:clrMapOvr>
  <p:transition spd="slow">
    <p:cove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402227799"/>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512750733"/>
      </p:ext>
    </p:extLst>
  </p:cSld>
  <p:clrMapOvr>
    <a:masterClrMapping/>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8"/>
            <a:ext cx="8229600" cy="5851525"/>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954550201"/>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457200" y="1600200"/>
            <a:ext cx="4038600" cy="218598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00200"/>
            <a:ext cx="4038600" cy="218598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57200" y="3938588"/>
            <a:ext cx="4038600" cy="2187575"/>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Inhaltsplatzhalter 5"/>
          <p:cNvSpPr>
            <a:spLocks noGrp="1"/>
          </p:cNvSpPr>
          <p:nvPr>
            <p:ph sz="quarter" idx="4"/>
          </p:nvPr>
        </p:nvSpPr>
        <p:spPr>
          <a:xfrm>
            <a:off x="4648200" y="3938588"/>
            <a:ext cx="4038600" cy="2187575"/>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588535850"/>
      </p:ext>
    </p:extLst>
  </p:cSld>
  <p:clrMapOvr>
    <a:masterClrMapping/>
  </p:clrMapOvr>
  <p:transition spd="slow">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25963"/>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00200"/>
            <a:ext cx="4038600" cy="218598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3938588"/>
            <a:ext cx="4038600" cy="2187575"/>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193535445"/>
      </p:ext>
    </p:extLst>
  </p:cSld>
  <p:clrMapOvr>
    <a:masterClrMapping/>
  </p:clrMapOvr>
  <p:transition spd="slow">
    <p:cove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Titelfolie">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6299200" y="1252538"/>
            <a:ext cx="1368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de-DE" altLang="de-DE" sz="2000">
                <a:solidFill>
                  <a:schemeClr val="bg1"/>
                </a:solidFill>
                <a:latin typeface="Calibri" pitchFamily="34" charset="0"/>
              </a:rPr>
              <a:t>Gliederung 1</a:t>
            </a:r>
          </a:p>
        </p:txBody>
      </p:sp>
      <p:sp>
        <p:nvSpPr>
          <p:cNvPr id="3" name="Rectangle 7"/>
          <p:cNvSpPr>
            <a:spLocks noChangeArrowheads="1"/>
          </p:cNvSpPr>
          <p:nvPr/>
        </p:nvSpPr>
        <p:spPr bwMode="auto">
          <a:xfrm>
            <a:off x="14288" y="928688"/>
            <a:ext cx="8478837" cy="5929312"/>
          </a:xfrm>
          <a:prstGeom prst="rect">
            <a:avLst/>
          </a:prstGeom>
          <a:solidFill>
            <a:srgbClr val="FBFD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p>
        </p:txBody>
      </p:sp>
      <p:sp>
        <p:nvSpPr>
          <p:cNvPr id="4" name="Rectangle 6"/>
          <p:cNvSpPr>
            <a:spLocks noChangeArrowheads="1"/>
          </p:cNvSpPr>
          <p:nvPr userDrawn="1"/>
        </p:nvSpPr>
        <p:spPr bwMode="auto">
          <a:xfrm>
            <a:off x="539750" y="6548438"/>
            <a:ext cx="2592388" cy="309562"/>
          </a:xfrm>
          <a:prstGeom prst="rect">
            <a:avLst/>
          </a:prstGeom>
          <a:solidFill>
            <a:srgbClr val="2FABFF">
              <a:alpha val="65097"/>
            </a:srgbClr>
          </a:solidFill>
          <a:ln>
            <a:noFill/>
          </a:ln>
          <a:effectLst/>
          <a:extLst>
            <a:ext uri="{91240B29-F687-4F45-9708-019B960494DF}">
              <a14:hiddenLine xmlns:a14="http://schemas.microsoft.com/office/drawing/2010/main" w="6350">
                <a:solidFill>
                  <a:srgbClr val="2FAB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p>
        </p:txBody>
      </p:sp>
      <p:sp>
        <p:nvSpPr>
          <p:cNvPr id="5" name="Text Box 9"/>
          <p:cNvSpPr txBox="1">
            <a:spLocks noChangeArrowheads="1"/>
          </p:cNvSpPr>
          <p:nvPr userDrawn="1"/>
        </p:nvSpPr>
        <p:spPr bwMode="auto">
          <a:xfrm>
            <a:off x="684213" y="6626225"/>
            <a:ext cx="297656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de-DE" altLang="de-DE" sz="1000" dirty="0">
                <a:solidFill>
                  <a:srgbClr val="1A388C"/>
                </a:solidFill>
                <a:latin typeface="Arial Rounded MT Bold" pitchFamily="34" charset="0"/>
              </a:rPr>
              <a:t>Josef Schätz, Bereich Schulen</a:t>
            </a:r>
          </a:p>
        </p:txBody>
      </p:sp>
      <p:sp>
        <p:nvSpPr>
          <p:cNvPr id="6" name="Rectangle 4"/>
          <p:cNvSpPr>
            <a:spLocks noChangeArrowheads="1"/>
          </p:cNvSpPr>
          <p:nvPr userDrawn="1"/>
        </p:nvSpPr>
        <p:spPr bwMode="auto">
          <a:xfrm>
            <a:off x="107950" y="0"/>
            <a:ext cx="9036050" cy="719138"/>
          </a:xfrm>
          <a:prstGeom prst="rect">
            <a:avLst/>
          </a:prstGeom>
          <a:solidFill>
            <a:srgbClr val="AFD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p>
        </p:txBody>
      </p:sp>
      <p:sp>
        <p:nvSpPr>
          <p:cNvPr id="7" name="Rectangle 5"/>
          <p:cNvSpPr>
            <a:spLocks noChangeArrowheads="1"/>
          </p:cNvSpPr>
          <p:nvPr userDrawn="1"/>
        </p:nvSpPr>
        <p:spPr bwMode="auto">
          <a:xfrm>
            <a:off x="0" y="0"/>
            <a:ext cx="395288" cy="620713"/>
          </a:xfrm>
          <a:prstGeom prst="rect">
            <a:avLst/>
          </a:prstGeom>
          <a:solidFill>
            <a:srgbClr val="2FABFF">
              <a:alpha val="74901"/>
            </a:srgbClr>
          </a:solidFill>
          <a:ln>
            <a:noFill/>
          </a:ln>
          <a:effectLst/>
          <a:extLst>
            <a:ext uri="{91240B29-F687-4F45-9708-019B960494DF}">
              <a14:hiddenLine xmlns:a14="http://schemas.microsoft.com/office/drawing/2010/main" w="6350">
                <a:solidFill>
                  <a:srgbClr val="0087E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p>
        </p:txBody>
      </p:sp>
      <p:pic>
        <p:nvPicPr>
          <p:cNvPr id="8" name="Picture 7" descr="bayern-wappen_bi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32813" y="13493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 name="Text Box 8"/>
          <p:cNvSpPr txBox="1">
            <a:spLocks noChangeArrowheads="1"/>
          </p:cNvSpPr>
          <p:nvPr userDrawn="1"/>
        </p:nvSpPr>
        <p:spPr bwMode="auto">
          <a:xfrm>
            <a:off x="6877050" y="193675"/>
            <a:ext cx="1549400" cy="27305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75000"/>
              </a:lnSpc>
              <a:defRPr/>
            </a:pPr>
            <a:r>
              <a:rPr lang="de-DE" altLang="de-DE" sz="1200">
                <a:solidFill>
                  <a:srgbClr val="0090D4"/>
                </a:solidFill>
                <a:latin typeface="Arial Rounded MT Bold" pitchFamily="34" charset="0"/>
              </a:rPr>
              <a:t>Regierung </a:t>
            </a:r>
            <a:br>
              <a:rPr lang="de-DE" altLang="de-DE" sz="1200">
                <a:solidFill>
                  <a:srgbClr val="0090D4"/>
                </a:solidFill>
                <a:latin typeface="Arial Rounded MT Bold" pitchFamily="34" charset="0"/>
              </a:rPr>
            </a:br>
            <a:r>
              <a:rPr lang="de-DE" altLang="de-DE" sz="1200">
                <a:solidFill>
                  <a:srgbClr val="0090D4"/>
                </a:solidFill>
                <a:latin typeface="Arial Rounded MT Bold" pitchFamily="34" charset="0"/>
              </a:rPr>
              <a:t>von Niederbayern</a:t>
            </a:r>
            <a:endParaRPr lang="de-DE" altLang="de-DE" sz="1200">
              <a:latin typeface="Arial Rounded MT Bold" pitchFamily="34" charset="0"/>
            </a:endParaRPr>
          </a:p>
        </p:txBody>
      </p:sp>
      <p:sp>
        <p:nvSpPr>
          <p:cNvPr id="10" name="Rectangle 10"/>
          <p:cNvSpPr>
            <a:spLocks noChangeArrowheads="1"/>
          </p:cNvSpPr>
          <p:nvPr userDrawn="1"/>
        </p:nvSpPr>
        <p:spPr bwMode="auto">
          <a:xfrm rot="5400000">
            <a:off x="5665788" y="3379788"/>
            <a:ext cx="6237287" cy="719137"/>
          </a:xfrm>
          <a:prstGeom prst="rect">
            <a:avLst/>
          </a:prstGeom>
          <a:solidFill>
            <a:srgbClr val="AFD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p>
        </p:txBody>
      </p:sp>
      <p:sp>
        <p:nvSpPr>
          <p:cNvPr id="11" name="Rectangle 11"/>
          <p:cNvSpPr>
            <a:spLocks noChangeArrowheads="1"/>
          </p:cNvSpPr>
          <p:nvPr userDrawn="1"/>
        </p:nvSpPr>
        <p:spPr bwMode="auto">
          <a:xfrm>
            <a:off x="250825" y="188913"/>
            <a:ext cx="4359275" cy="681037"/>
          </a:xfrm>
          <a:prstGeom prst="rect">
            <a:avLst/>
          </a:prstGeom>
          <a:solidFill>
            <a:srgbClr val="2FABFF">
              <a:alpha val="59999"/>
            </a:srgbClr>
          </a:solidFill>
          <a:ln>
            <a:noFill/>
          </a:ln>
          <a:effectLst/>
          <a:extLst>
            <a:ext uri="{91240B29-F687-4F45-9708-019B960494DF}">
              <a14:hiddenLine xmlns:a14="http://schemas.microsoft.com/office/drawing/2010/main" w="6350">
                <a:solidFill>
                  <a:srgbClr val="2FAB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de-DE" altLang="de-DE"/>
          </a:p>
        </p:txBody>
      </p:sp>
      <p:sp>
        <p:nvSpPr>
          <p:cNvPr id="12" name="Text Box 12"/>
          <p:cNvSpPr txBox="1">
            <a:spLocks noChangeArrowheads="1"/>
          </p:cNvSpPr>
          <p:nvPr userDrawn="1"/>
        </p:nvSpPr>
        <p:spPr bwMode="auto">
          <a:xfrm>
            <a:off x="250825" y="373063"/>
            <a:ext cx="36004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de-DE" altLang="de-DE" b="1" dirty="0">
                <a:solidFill>
                  <a:srgbClr val="1A388C"/>
                </a:solidFill>
                <a:latin typeface="+mj-lt"/>
              </a:rPr>
              <a:t>B</a:t>
            </a:r>
            <a:r>
              <a:rPr lang="de-DE" altLang="de-DE" sz="1400" dirty="0">
                <a:solidFill>
                  <a:srgbClr val="1A388C"/>
                </a:solidFill>
                <a:latin typeface="+mj-lt"/>
              </a:rPr>
              <a:t>eschulung der Asylbewerberkinder und </a:t>
            </a:r>
            <a:r>
              <a:rPr lang="de-DE" altLang="de-DE" sz="1400" dirty="0" err="1">
                <a:solidFill>
                  <a:srgbClr val="1A388C"/>
                </a:solidFill>
                <a:latin typeface="+mj-lt"/>
              </a:rPr>
              <a:t>uM</a:t>
            </a:r>
            <a:endParaRPr lang="de-DE" altLang="de-DE" sz="1400" dirty="0">
              <a:solidFill>
                <a:srgbClr val="1A388C"/>
              </a:solidFill>
              <a:latin typeface="+mj-lt"/>
            </a:endParaRPr>
          </a:p>
        </p:txBody>
      </p:sp>
      <p:sp>
        <p:nvSpPr>
          <p:cNvPr id="13" name="Rectangle 13"/>
          <p:cNvSpPr>
            <a:spLocks noChangeArrowheads="1"/>
          </p:cNvSpPr>
          <p:nvPr userDrawn="1"/>
        </p:nvSpPr>
        <p:spPr bwMode="auto">
          <a:xfrm rot="5400000">
            <a:off x="4397375" y="3176"/>
            <a:ext cx="395287" cy="620712"/>
          </a:xfrm>
          <a:prstGeom prst="rect">
            <a:avLst/>
          </a:prstGeom>
          <a:solidFill>
            <a:srgbClr val="2FABFF">
              <a:alpha val="50195"/>
            </a:srgbClr>
          </a:solidFill>
          <a:ln>
            <a:noFill/>
          </a:ln>
          <a:effectLst/>
          <a:extLst>
            <a:ext uri="{91240B29-F687-4F45-9708-019B960494DF}">
              <a14:hiddenLine xmlns:a14="http://schemas.microsoft.com/office/drawing/2010/main" w="6350">
                <a:solidFill>
                  <a:srgbClr val="0087E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p>
        </p:txBody>
      </p:sp>
    </p:spTree>
    <p:extLst>
      <p:ext uri="{BB962C8B-B14F-4D97-AF65-F5344CB8AC3E}">
        <p14:creationId xmlns:p14="http://schemas.microsoft.com/office/powerpoint/2010/main" val="3378721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el, Text und zwei Inhalte">
    <p:spTree>
      <p:nvGrpSpPr>
        <p:cNvPr id="1" name=""/>
        <p:cNvGrpSpPr/>
        <p:nvPr/>
      </p:nvGrpSpPr>
      <p:grpSpPr>
        <a:xfrm>
          <a:off x="0" y="0"/>
          <a:ext cx="0" cy="0"/>
          <a:chOff x="0" y="0"/>
          <a:chExt cx="0" cy="0"/>
        </a:xfrm>
      </p:grpSpPr>
      <p:sp>
        <p:nvSpPr>
          <p:cNvPr id="3" name="Textplatzhalter 2"/>
          <p:cNvSpPr>
            <a:spLocks noGrp="1"/>
          </p:cNvSpPr>
          <p:nvPr>
            <p:ph type="body" sz="half" idx="1"/>
          </p:nvPr>
        </p:nvSpPr>
        <p:spPr>
          <a:xfrm>
            <a:off x="457200" y="1600200"/>
            <a:ext cx="40386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4648200" y="1600200"/>
            <a:ext cx="4038600" cy="2185988"/>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4648200" y="3938588"/>
            <a:ext cx="4038600" cy="2187575"/>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060556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2_Titelfolie">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6299200" y="1252538"/>
            <a:ext cx="1368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de-DE" altLang="de-DE" sz="2000">
                <a:solidFill>
                  <a:schemeClr val="bg1"/>
                </a:solidFill>
                <a:latin typeface="Calibri" pitchFamily="34" charset="0"/>
              </a:rPr>
              <a:t>Gliederung 1</a:t>
            </a:r>
          </a:p>
        </p:txBody>
      </p:sp>
      <p:sp>
        <p:nvSpPr>
          <p:cNvPr id="3" name="Rectangle 7"/>
          <p:cNvSpPr>
            <a:spLocks noChangeArrowheads="1"/>
          </p:cNvSpPr>
          <p:nvPr/>
        </p:nvSpPr>
        <p:spPr bwMode="auto">
          <a:xfrm>
            <a:off x="14288" y="928688"/>
            <a:ext cx="8478837" cy="5929312"/>
          </a:xfrm>
          <a:prstGeom prst="rect">
            <a:avLst/>
          </a:prstGeom>
          <a:solidFill>
            <a:srgbClr val="FBFD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p>
        </p:txBody>
      </p:sp>
      <p:sp>
        <p:nvSpPr>
          <p:cNvPr id="4" name="Rectangle 6"/>
          <p:cNvSpPr>
            <a:spLocks noChangeArrowheads="1"/>
          </p:cNvSpPr>
          <p:nvPr userDrawn="1"/>
        </p:nvSpPr>
        <p:spPr bwMode="auto">
          <a:xfrm>
            <a:off x="539750" y="6548438"/>
            <a:ext cx="2592388" cy="309562"/>
          </a:xfrm>
          <a:prstGeom prst="rect">
            <a:avLst/>
          </a:prstGeom>
          <a:solidFill>
            <a:srgbClr val="2FABFF">
              <a:alpha val="65097"/>
            </a:srgbClr>
          </a:solidFill>
          <a:ln>
            <a:noFill/>
          </a:ln>
          <a:effectLst/>
          <a:extLst>
            <a:ext uri="{91240B29-F687-4F45-9708-019B960494DF}">
              <a14:hiddenLine xmlns:a14="http://schemas.microsoft.com/office/drawing/2010/main" w="6350">
                <a:solidFill>
                  <a:srgbClr val="2FAB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p>
        </p:txBody>
      </p:sp>
      <p:sp>
        <p:nvSpPr>
          <p:cNvPr id="5" name="Text Box 9"/>
          <p:cNvSpPr txBox="1">
            <a:spLocks noChangeArrowheads="1"/>
          </p:cNvSpPr>
          <p:nvPr userDrawn="1"/>
        </p:nvSpPr>
        <p:spPr bwMode="auto">
          <a:xfrm>
            <a:off x="684213" y="6626225"/>
            <a:ext cx="297656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de-DE" altLang="de-DE" sz="1000" dirty="0">
                <a:solidFill>
                  <a:srgbClr val="1A388C"/>
                </a:solidFill>
                <a:latin typeface="Arial Rounded MT Bold" pitchFamily="34" charset="0"/>
              </a:rPr>
              <a:t>Josef Schätz, Bereich Schulen</a:t>
            </a:r>
          </a:p>
        </p:txBody>
      </p:sp>
      <p:sp>
        <p:nvSpPr>
          <p:cNvPr id="6" name="Rectangle 4"/>
          <p:cNvSpPr>
            <a:spLocks noChangeArrowheads="1"/>
          </p:cNvSpPr>
          <p:nvPr userDrawn="1"/>
        </p:nvSpPr>
        <p:spPr bwMode="auto">
          <a:xfrm>
            <a:off x="107950" y="0"/>
            <a:ext cx="9036050" cy="719138"/>
          </a:xfrm>
          <a:prstGeom prst="rect">
            <a:avLst/>
          </a:prstGeom>
          <a:solidFill>
            <a:srgbClr val="AFD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p>
        </p:txBody>
      </p:sp>
      <p:sp>
        <p:nvSpPr>
          <p:cNvPr id="7" name="Rectangle 5"/>
          <p:cNvSpPr>
            <a:spLocks noChangeArrowheads="1"/>
          </p:cNvSpPr>
          <p:nvPr userDrawn="1"/>
        </p:nvSpPr>
        <p:spPr bwMode="auto">
          <a:xfrm>
            <a:off x="0" y="0"/>
            <a:ext cx="395288" cy="620713"/>
          </a:xfrm>
          <a:prstGeom prst="rect">
            <a:avLst/>
          </a:prstGeom>
          <a:solidFill>
            <a:srgbClr val="2FABFF">
              <a:alpha val="74901"/>
            </a:srgbClr>
          </a:solidFill>
          <a:ln>
            <a:noFill/>
          </a:ln>
          <a:effectLst/>
          <a:extLst>
            <a:ext uri="{91240B29-F687-4F45-9708-019B960494DF}">
              <a14:hiddenLine xmlns:a14="http://schemas.microsoft.com/office/drawing/2010/main" w="6350">
                <a:solidFill>
                  <a:srgbClr val="0087E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p>
        </p:txBody>
      </p:sp>
      <p:pic>
        <p:nvPicPr>
          <p:cNvPr id="8" name="Picture 7" descr="bayern-wappen_bi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32813" y="13493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 name="Text Box 8"/>
          <p:cNvSpPr txBox="1">
            <a:spLocks noChangeArrowheads="1"/>
          </p:cNvSpPr>
          <p:nvPr userDrawn="1"/>
        </p:nvSpPr>
        <p:spPr bwMode="auto">
          <a:xfrm>
            <a:off x="6877050" y="193675"/>
            <a:ext cx="1549400" cy="27305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75000"/>
              </a:lnSpc>
              <a:defRPr/>
            </a:pPr>
            <a:r>
              <a:rPr lang="de-DE" altLang="de-DE" sz="1200">
                <a:solidFill>
                  <a:srgbClr val="0090D4"/>
                </a:solidFill>
                <a:latin typeface="Arial Rounded MT Bold" pitchFamily="34" charset="0"/>
              </a:rPr>
              <a:t>Regierung </a:t>
            </a:r>
            <a:br>
              <a:rPr lang="de-DE" altLang="de-DE" sz="1200">
                <a:solidFill>
                  <a:srgbClr val="0090D4"/>
                </a:solidFill>
                <a:latin typeface="Arial Rounded MT Bold" pitchFamily="34" charset="0"/>
              </a:rPr>
            </a:br>
            <a:r>
              <a:rPr lang="de-DE" altLang="de-DE" sz="1200">
                <a:solidFill>
                  <a:srgbClr val="0090D4"/>
                </a:solidFill>
                <a:latin typeface="Arial Rounded MT Bold" pitchFamily="34" charset="0"/>
              </a:rPr>
              <a:t>von Niederbayern</a:t>
            </a:r>
            <a:endParaRPr lang="de-DE" altLang="de-DE" sz="1200">
              <a:latin typeface="Arial Rounded MT Bold" pitchFamily="34" charset="0"/>
            </a:endParaRPr>
          </a:p>
        </p:txBody>
      </p:sp>
      <p:sp>
        <p:nvSpPr>
          <p:cNvPr id="10" name="Rectangle 10"/>
          <p:cNvSpPr>
            <a:spLocks noChangeArrowheads="1"/>
          </p:cNvSpPr>
          <p:nvPr userDrawn="1"/>
        </p:nvSpPr>
        <p:spPr bwMode="auto">
          <a:xfrm rot="5400000">
            <a:off x="5665788" y="3379788"/>
            <a:ext cx="6237287" cy="719137"/>
          </a:xfrm>
          <a:prstGeom prst="rect">
            <a:avLst/>
          </a:prstGeom>
          <a:solidFill>
            <a:srgbClr val="AFD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p>
        </p:txBody>
      </p:sp>
      <p:sp>
        <p:nvSpPr>
          <p:cNvPr id="11" name="Rectangle 11"/>
          <p:cNvSpPr>
            <a:spLocks noChangeArrowheads="1"/>
          </p:cNvSpPr>
          <p:nvPr userDrawn="1"/>
        </p:nvSpPr>
        <p:spPr bwMode="auto">
          <a:xfrm>
            <a:off x="250825" y="188913"/>
            <a:ext cx="4359275" cy="681037"/>
          </a:xfrm>
          <a:prstGeom prst="rect">
            <a:avLst/>
          </a:prstGeom>
          <a:solidFill>
            <a:srgbClr val="2FABFF">
              <a:alpha val="59999"/>
            </a:srgbClr>
          </a:solidFill>
          <a:ln>
            <a:noFill/>
          </a:ln>
          <a:effectLst/>
          <a:extLst>
            <a:ext uri="{91240B29-F687-4F45-9708-019B960494DF}">
              <a14:hiddenLine xmlns:a14="http://schemas.microsoft.com/office/drawing/2010/main" w="6350">
                <a:solidFill>
                  <a:srgbClr val="2FAB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de-DE" altLang="de-DE"/>
          </a:p>
        </p:txBody>
      </p:sp>
      <p:sp>
        <p:nvSpPr>
          <p:cNvPr id="12" name="Text Box 12"/>
          <p:cNvSpPr txBox="1">
            <a:spLocks noChangeArrowheads="1"/>
          </p:cNvSpPr>
          <p:nvPr userDrawn="1"/>
        </p:nvSpPr>
        <p:spPr bwMode="auto">
          <a:xfrm>
            <a:off x="250825" y="373063"/>
            <a:ext cx="36004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de-DE" altLang="de-DE" b="1" dirty="0">
                <a:solidFill>
                  <a:srgbClr val="1A388C"/>
                </a:solidFill>
                <a:latin typeface="+mj-lt"/>
              </a:rPr>
              <a:t>B</a:t>
            </a:r>
            <a:r>
              <a:rPr lang="de-DE" altLang="de-DE" sz="1400" dirty="0">
                <a:solidFill>
                  <a:srgbClr val="1A388C"/>
                </a:solidFill>
                <a:latin typeface="+mj-lt"/>
              </a:rPr>
              <a:t>eschulung der Asylbewerberkinder und </a:t>
            </a:r>
            <a:r>
              <a:rPr lang="de-DE" altLang="de-DE" sz="1400" dirty="0" err="1">
                <a:solidFill>
                  <a:srgbClr val="1A388C"/>
                </a:solidFill>
                <a:latin typeface="+mj-lt"/>
              </a:rPr>
              <a:t>uM</a:t>
            </a:r>
            <a:endParaRPr lang="de-DE" altLang="de-DE" sz="1400" dirty="0">
              <a:solidFill>
                <a:srgbClr val="1A388C"/>
              </a:solidFill>
              <a:latin typeface="+mj-lt"/>
            </a:endParaRPr>
          </a:p>
        </p:txBody>
      </p:sp>
      <p:sp>
        <p:nvSpPr>
          <p:cNvPr id="13" name="Rectangle 13"/>
          <p:cNvSpPr>
            <a:spLocks noChangeArrowheads="1"/>
          </p:cNvSpPr>
          <p:nvPr userDrawn="1"/>
        </p:nvSpPr>
        <p:spPr bwMode="auto">
          <a:xfrm rot="5400000">
            <a:off x="4397375" y="3176"/>
            <a:ext cx="395287" cy="620712"/>
          </a:xfrm>
          <a:prstGeom prst="rect">
            <a:avLst/>
          </a:prstGeom>
          <a:solidFill>
            <a:srgbClr val="2FABFF">
              <a:alpha val="50195"/>
            </a:srgbClr>
          </a:solidFill>
          <a:ln>
            <a:noFill/>
          </a:ln>
          <a:effectLst/>
          <a:extLst>
            <a:ext uri="{91240B29-F687-4F45-9708-019B960494DF}">
              <a14:hiddenLine xmlns:a14="http://schemas.microsoft.com/office/drawing/2010/main" w="6350">
                <a:solidFill>
                  <a:srgbClr val="0087E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p>
        </p:txBody>
      </p:sp>
    </p:spTree>
    <p:extLst>
      <p:ext uri="{BB962C8B-B14F-4D97-AF65-F5344CB8AC3E}">
        <p14:creationId xmlns:p14="http://schemas.microsoft.com/office/powerpoint/2010/main" val="33787212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3_Titelfolie">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6299200" y="1252538"/>
            <a:ext cx="1368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de-DE" altLang="de-DE" sz="2000">
                <a:solidFill>
                  <a:schemeClr val="bg1"/>
                </a:solidFill>
                <a:latin typeface="Calibri" pitchFamily="34" charset="0"/>
              </a:rPr>
              <a:t>Gliederung 1</a:t>
            </a:r>
          </a:p>
        </p:txBody>
      </p:sp>
      <p:sp>
        <p:nvSpPr>
          <p:cNvPr id="3" name="Rectangle 7"/>
          <p:cNvSpPr>
            <a:spLocks noChangeArrowheads="1"/>
          </p:cNvSpPr>
          <p:nvPr/>
        </p:nvSpPr>
        <p:spPr bwMode="auto">
          <a:xfrm>
            <a:off x="14288" y="928688"/>
            <a:ext cx="8478837" cy="5929312"/>
          </a:xfrm>
          <a:prstGeom prst="rect">
            <a:avLst/>
          </a:prstGeom>
          <a:solidFill>
            <a:srgbClr val="FBFD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p>
        </p:txBody>
      </p:sp>
      <p:sp>
        <p:nvSpPr>
          <p:cNvPr id="4" name="Rectangle 6"/>
          <p:cNvSpPr>
            <a:spLocks noChangeArrowheads="1"/>
          </p:cNvSpPr>
          <p:nvPr userDrawn="1"/>
        </p:nvSpPr>
        <p:spPr bwMode="auto">
          <a:xfrm>
            <a:off x="539750" y="6548438"/>
            <a:ext cx="2592388" cy="309562"/>
          </a:xfrm>
          <a:prstGeom prst="rect">
            <a:avLst/>
          </a:prstGeom>
          <a:solidFill>
            <a:srgbClr val="2FABFF">
              <a:alpha val="65097"/>
            </a:srgbClr>
          </a:solidFill>
          <a:ln>
            <a:noFill/>
          </a:ln>
          <a:effectLst/>
          <a:extLst>
            <a:ext uri="{91240B29-F687-4F45-9708-019B960494DF}">
              <a14:hiddenLine xmlns:a14="http://schemas.microsoft.com/office/drawing/2010/main" w="6350">
                <a:solidFill>
                  <a:srgbClr val="2FAB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p>
        </p:txBody>
      </p:sp>
      <p:sp>
        <p:nvSpPr>
          <p:cNvPr id="5" name="Text Box 9"/>
          <p:cNvSpPr txBox="1">
            <a:spLocks noChangeArrowheads="1"/>
          </p:cNvSpPr>
          <p:nvPr userDrawn="1"/>
        </p:nvSpPr>
        <p:spPr bwMode="auto">
          <a:xfrm>
            <a:off x="684213" y="6626225"/>
            <a:ext cx="297656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de-DE" altLang="de-DE" sz="1000" dirty="0">
                <a:solidFill>
                  <a:srgbClr val="1A388C"/>
                </a:solidFill>
                <a:latin typeface="Arial Rounded MT Bold" pitchFamily="34" charset="0"/>
              </a:rPr>
              <a:t>Josef Schätz, Bereich Schulen</a:t>
            </a:r>
          </a:p>
        </p:txBody>
      </p:sp>
      <p:sp>
        <p:nvSpPr>
          <p:cNvPr id="6" name="Rectangle 4"/>
          <p:cNvSpPr>
            <a:spLocks noChangeArrowheads="1"/>
          </p:cNvSpPr>
          <p:nvPr userDrawn="1"/>
        </p:nvSpPr>
        <p:spPr bwMode="auto">
          <a:xfrm>
            <a:off x="107950" y="0"/>
            <a:ext cx="9036050" cy="719138"/>
          </a:xfrm>
          <a:prstGeom prst="rect">
            <a:avLst/>
          </a:prstGeom>
          <a:solidFill>
            <a:srgbClr val="AFD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p>
        </p:txBody>
      </p:sp>
      <p:sp>
        <p:nvSpPr>
          <p:cNvPr id="7" name="Rectangle 5"/>
          <p:cNvSpPr>
            <a:spLocks noChangeArrowheads="1"/>
          </p:cNvSpPr>
          <p:nvPr userDrawn="1"/>
        </p:nvSpPr>
        <p:spPr bwMode="auto">
          <a:xfrm>
            <a:off x="0" y="0"/>
            <a:ext cx="395288" cy="620713"/>
          </a:xfrm>
          <a:prstGeom prst="rect">
            <a:avLst/>
          </a:prstGeom>
          <a:solidFill>
            <a:srgbClr val="2FABFF">
              <a:alpha val="74901"/>
            </a:srgbClr>
          </a:solidFill>
          <a:ln>
            <a:noFill/>
          </a:ln>
          <a:effectLst/>
          <a:extLst>
            <a:ext uri="{91240B29-F687-4F45-9708-019B960494DF}">
              <a14:hiddenLine xmlns:a14="http://schemas.microsoft.com/office/drawing/2010/main" w="6350">
                <a:solidFill>
                  <a:srgbClr val="0087E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p>
        </p:txBody>
      </p:sp>
      <p:pic>
        <p:nvPicPr>
          <p:cNvPr id="8" name="Picture 7" descr="bayern-wappen_bi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32813" y="13493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 name="Text Box 8"/>
          <p:cNvSpPr txBox="1">
            <a:spLocks noChangeArrowheads="1"/>
          </p:cNvSpPr>
          <p:nvPr userDrawn="1"/>
        </p:nvSpPr>
        <p:spPr bwMode="auto">
          <a:xfrm>
            <a:off x="6877050" y="193675"/>
            <a:ext cx="1549400" cy="27305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75000"/>
              </a:lnSpc>
              <a:defRPr/>
            </a:pPr>
            <a:r>
              <a:rPr lang="de-DE" altLang="de-DE" sz="1200">
                <a:solidFill>
                  <a:srgbClr val="0090D4"/>
                </a:solidFill>
                <a:latin typeface="Arial Rounded MT Bold" pitchFamily="34" charset="0"/>
              </a:rPr>
              <a:t>Regierung </a:t>
            </a:r>
            <a:br>
              <a:rPr lang="de-DE" altLang="de-DE" sz="1200">
                <a:solidFill>
                  <a:srgbClr val="0090D4"/>
                </a:solidFill>
                <a:latin typeface="Arial Rounded MT Bold" pitchFamily="34" charset="0"/>
              </a:rPr>
            </a:br>
            <a:r>
              <a:rPr lang="de-DE" altLang="de-DE" sz="1200">
                <a:solidFill>
                  <a:srgbClr val="0090D4"/>
                </a:solidFill>
                <a:latin typeface="Arial Rounded MT Bold" pitchFamily="34" charset="0"/>
              </a:rPr>
              <a:t>von Niederbayern</a:t>
            </a:r>
            <a:endParaRPr lang="de-DE" altLang="de-DE" sz="1200">
              <a:latin typeface="Arial Rounded MT Bold" pitchFamily="34" charset="0"/>
            </a:endParaRPr>
          </a:p>
        </p:txBody>
      </p:sp>
      <p:sp>
        <p:nvSpPr>
          <p:cNvPr id="10" name="Rectangle 10"/>
          <p:cNvSpPr>
            <a:spLocks noChangeArrowheads="1"/>
          </p:cNvSpPr>
          <p:nvPr userDrawn="1"/>
        </p:nvSpPr>
        <p:spPr bwMode="auto">
          <a:xfrm rot="5400000">
            <a:off x="5665788" y="3379788"/>
            <a:ext cx="6237287" cy="719137"/>
          </a:xfrm>
          <a:prstGeom prst="rect">
            <a:avLst/>
          </a:prstGeom>
          <a:solidFill>
            <a:srgbClr val="AFD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p>
        </p:txBody>
      </p:sp>
      <p:sp>
        <p:nvSpPr>
          <p:cNvPr id="11" name="Rectangle 11"/>
          <p:cNvSpPr>
            <a:spLocks noChangeArrowheads="1"/>
          </p:cNvSpPr>
          <p:nvPr userDrawn="1"/>
        </p:nvSpPr>
        <p:spPr bwMode="auto">
          <a:xfrm>
            <a:off x="250825" y="188913"/>
            <a:ext cx="4359275" cy="681037"/>
          </a:xfrm>
          <a:prstGeom prst="rect">
            <a:avLst/>
          </a:prstGeom>
          <a:solidFill>
            <a:srgbClr val="2FABFF">
              <a:alpha val="59999"/>
            </a:srgbClr>
          </a:solidFill>
          <a:ln>
            <a:noFill/>
          </a:ln>
          <a:effectLst/>
          <a:extLst>
            <a:ext uri="{91240B29-F687-4F45-9708-019B960494DF}">
              <a14:hiddenLine xmlns:a14="http://schemas.microsoft.com/office/drawing/2010/main" w="6350">
                <a:solidFill>
                  <a:srgbClr val="2FAB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de-DE" altLang="de-DE"/>
          </a:p>
        </p:txBody>
      </p:sp>
      <p:sp>
        <p:nvSpPr>
          <p:cNvPr id="12" name="Text Box 12"/>
          <p:cNvSpPr txBox="1">
            <a:spLocks noChangeArrowheads="1"/>
          </p:cNvSpPr>
          <p:nvPr userDrawn="1"/>
        </p:nvSpPr>
        <p:spPr bwMode="auto">
          <a:xfrm>
            <a:off x="250825" y="373063"/>
            <a:ext cx="36004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de-DE" altLang="de-DE" b="1" dirty="0">
                <a:solidFill>
                  <a:srgbClr val="1A388C"/>
                </a:solidFill>
                <a:latin typeface="+mj-lt"/>
              </a:rPr>
              <a:t>B</a:t>
            </a:r>
            <a:r>
              <a:rPr lang="de-DE" altLang="de-DE" sz="1400" dirty="0">
                <a:solidFill>
                  <a:srgbClr val="1A388C"/>
                </a:solidFill>
                <a:latin typeface="+mj-lt"/>
              </a:rPr>
              <a:t>eschulung der Asylbewerberkinder und </a:t>
            </a:r>
            <a:r>
              <a:rPr lang="de-DE" altLang="de-DE" sz="1400" dirty="0" err="1">
                <a:solidFill>
                  <a:srgbClr val="1A388C"/>
                </a:solidFill>
                <a:latin typeface="+mj-lt"/>
              </a:rPr>
              <a:t>uM</a:t>
            </a:r>
            <a:endParaRPr lang="de-DE" altLang="de-DE" sz="1400" dirty="0">
              <a:solidFill>
                <a:srgbClr val="1A388C"/>
              </a:solidFill>
              <a:latin typeface="+mj-lt"/>
            </a:endParaRPr>
          </a:p>
        </p:txBody>
      </p:sp>
      <p:sp>
        <p:nvSpPr>
          <p:cNvPr id="13" name="Rectangle 13"/>
          <p:cNvSpPr>
            <a:spLocks noChangeArrowheads="1"/>
          </p:cNvSpPr>
          <p:nvPr userDrawn="1"/>
        </p:nvSpPr>
        <p:spPr bwMode="auto">
          <a:xfrm rot="5400000">
            <a:off x="4397375" y="3176"/>
            <a:ext cx="395287" cy="620712"/>
          </a:xfrm>
          <a:prstGeom prst="rect">
            <a:avLst/>
          </a:prstGeom>
          <a:solidFill>
            <a:srgbClr val="2FABFF">
              <a:alpha val="50195"/>
            </a:srgbClr>
          </a:solidFill>
          <a:ln>
            <a:noFill/>
          </a:ln>
          <a:effectLst/>
          <a:extLst>
            <a:ext uri="{91240B29-F687-4F45-9708-019B960494DF}">
              <a14:hiddenLine xmlns:a14="http://schemas.microsoft.com/office/drawing/2010/main" w="6350">
                <a:solidFill>
                  <a:srgbClr val="0087E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p>
        </p:txBody>
      </p:sp>
    </p:spTree>
    <p:extLst>
      <p:ext uri="{BB962C8B-B14F-4D97-AF65-F5344CB8AC3E}">
        <p14:creationId xmlns:p14="http://schemas.microsoft.com/office/powerpoint/2010/main" val="3378721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5_Titelfolie">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6299200" y="1252538"/>
            <a:ext cx="1368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de-DE" altLang="de-DE" sz="2000">
                <a:solidFill>
                  <a:schemeClr val="bg1"/>
                </a:solidFill>
                <a:latin typeface="Calibri" pitchFamily="34" charset="0"/>
              </a:rPr>
              <a:t>Gliederung 1</a:t>
            </a:r>
          </a:p>
        </p:txBody>
      </p:sp>
      <p:sp>
        <p:nvSpPr>
          <p:cNvPr id="3" name="Rectangle 7"/>
          <p:cNvSpPr>
            <a:spLocks noChangeArrowheads="1"/>
          </p:cNvSpPr>
          <p:nvPr/>
        </p:nvSpPr>
        <p:spPr bwMode="auto">
          <a:xfrm>
            <a:off x="14288" y="928688"/>
            <a:ext cx="8478837" cy="5929312"/>
          </a:xfrm>
          <a:prstGeom prst="rect">
            <a:avLst/>
          </a:prstGeom>
          <a:solidFill>
            <a:srgbClr val="FBFD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p>
        </p:txBody>
      </p:sp>
      <p:sp>
        <p:nvSpPr>
          <p:cNvPr id="4" name="Rectangle 6"/>
          <p:cNvSpPr>
            <a:spLocks noChangeArrowheads="1"/>
          </p:cNvSpPr>
          <p:nvPr userDrawn="1"/>
        </p:nvSpPr>
        <p:spPr bwMode="auto">
          <a:xfrm>
            <a:off x="539750" y="6548438"/>
            <a:ext cx="2592388" cy="309562"/>
          </a:xfrm>
          <a:prstGeom prst="rect">
            <a:avLst/>
          </a:prstGeom>
          <a:solidFill>
            <a:srgbClr val="2FABFF">
              <a:alpha val="65097"/>
            </a:srgbClr>
          </a:solidFill>
          <a:ln>
            <a:noFill/>
          </a:ln>
          <a:effectLst/>
          <a:extLst>
            <a:ext uri="{91240B29-F687-4F45-9708-019B960494DF}">
              <a14:hiddenLine xmlns:a14="http://schemas.microsoft.com/office/drawing/2010/main" w="6350">
                <a:solidFill>
                  <a:srgbClr val="2FAB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p>
        </p:txBody>
      </p:sp>
      <p:sp>
        <p:nvSpPr>
          <p:cNvPr id="5" name="Text Box 9"/>
          <p:cNvSpPr txBox="1">
            <a:spLocks noChangeArrowheads="1"/>
          </p:cNvSpPr>
          <p:nvPr userDrawn="1"/>
        </p:nvSpPr>
        <p:spPr bwMode="auto">
          <a:xfrm>
            <a:off x="684213" y="6626225"/>
            <a:ext cx="297656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de-DE" altLang="de-DE" sz="1000" dirty="0">
                <a:solidFill>
                  <a:srgbClr val="1A388C"/>
                </a:solidFill>
                <a:latin typeface="Arial Rounded MT Bold" pitchFamily="34" charset="0"/>
              </a:rPr>
              <a:t>Josef Schätz, Bereich Schulen</a:t>
            </a:r>
          </a:p>
        </p:txBody>
      </p:sp>
      <p:sp>
        <p:nvSpPr>
          <p:cNvPr id="6" name="Rectangle 4"/>
          <p:cNvSpPr>
            <a:spLocks noChangeArrowheads="1"/>
          </p:cNvSpPr>
          <p:nvPr userDrawn="1"/>
        </p:nvSpPr>
        <p:spPr bwMode="auto">
          <a:xfrm>
            <a:off x="107950" y="0"/>
            <a:ext cx="9036050" cy="719138"/>
          </a:xfrm>
          <a:prstGeom prst="rect">
            <a:avLst/>
          </a:prstGeom>
          <a:solidFill>
            <a:srgbClr val="AFD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p>
        </p:txBody>
      </p:sp>
      <p:sp>
        <p:nvSpPr>
          <p:cNvPr id="7" name="Rectangle 5"/>
          <p:cNvSpPr>
            <a:spLocks noChangeArrowheads="1"/>
          </p:cNvSpPr>
          <p:nvPr userDrawn="1"/>
        </p:nvSpPr>
        <p:spPr bwMode="auto">
          <a:xfrm>
            <a:off x="0" y="0"/>
            <a:ext cx="395288" cy="620713"/>
          </a:xfrm>
          <a:prstGeom prst="rect">
            <a:avLst/>
          </a:prstGeom>
          <a:solidFill>
            <a:srgbClr val="2FABFF">
              <a:alpha val="74901"/>
            </a:srgbClr>
          </a:solidFill>
          <a:ln>
            <a:noFill/>
          </a:ln>
          <a:effectLst/>
          <a:extLst>
            <a:ext uri="{91240B29-F687-4F45-9708-019B960494DF}">
              <a14:hiddenLine xmlns:a14="http://schemas.microsoft.com/office/drawing/2010/main" w="6350">
                <a:solidFill>
                  <a:srgbClr val="0087E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p>
        </p:txBody>
      </p:sp>
      <p:pic>
        <p:nvPicPr>
          <p:cNvPr id="8" name="Picture 7" descr="bayern-wappen_bi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32813" y="13493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 name="Text Box 8"/>
          <p:cNvSpPr txBox="1">
            <a:spLocks noChangeArrowheads="1"/>
          </p:cNvSpPr>
          <p:nvPr userDrawn="1"/>
        </p:nvSpPr>
        <p:spPr bwMode="auto">
          <a:xfrm>
            <a:off x="6877050" y="193675"/>
            <a:ext cx="1549400" cy="27305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75000"/>
              </a:lnSpc>
              <a:defRPr/>
            </a:pPr>
            <a:r>
              <a:rPr lang="de-DE" altLang="de-DE" sz="1200">
                <a:solidFill>
                  <a:srgbClr val="0090D4"/>
                </a:solidFill>
                <a:latin typeface="Arial Rounded MT Bold" pitchFamily="34" charset="0"/>
              </a:rPr>
              <a:t>Regierung </a:t>
            </a:r>
            <a:br>
              <a:rPr lang="de-DE" altLang="de-DE" sz="1200">
                <a:solidFill>
                  <a:srgbClr val="0090D4"/>
                </a:solidFill>
                <a:latin typeface="Arial Rounded MT Bold" pitchFamily="34" charset="0"/>
              </a:rPr>
            </a:br>
            <a:r>
              <a:rPr lang="de-DE" altLang="de-DE" sz="1200">
                <a:solidFill>
                  <a:srgbClr val="0090D4"/>
                </a:solidFill>
                <a:latin typeface="Arial Rounded MT Bold" pitchFamily="34" charset="0"/>
              </a:rPr>
              <a:t>von Niederbayern</a:t>
            </a:r>
            <a:endParaRPr lang="de-DE" altLang="de-DE" sz="1200">
              <a:latin typeface="Arial Rounded MT Bold" pitchFamily="34" charset="0"/>
            </a:endParaRPr>
          </a:p>
        </p:txBody>
      </p:sp>
      <p:sp>
        <p:nvSpPr>
          <p:cNvPr id="10" name="Rectangle 10"/>
          <p:cNvSpPr>
            <a:spLocks noChangeArrowheads="1"/>
          </p:cNvSpPr>
          <p:nvPr userDrawn="1"/>
        </p:nvSpPr>
        <p:spPr bwMode="auto">
          <a:xfrm rot="5400000">
            <a:off x="5665788" y="3379788"/>
            <a:ext cx="6237287" cy="719137"/>
          </a:xfrm>
          <a:prstGeom prst="rect">
            <a:avLst/>
          </a:prstGeom>
          <a:solidFill>
            <a:srgbClr val="AFD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p>
        </p:txBody>
      </p:sp>
      <p:sp>
        <p:nvSpPr>
          <p:cNvPr id="11" name="Rectangle 11"/>
          <p:cNvSpPr>
            <a:spLocks noChangeArrowheads="1"/>
          </p:cNvSpPr>
          <p:nvPr userDrawn="1"/>
        </p:nvSpPr>
        <p:spPr bwMode="auto">
          <a:xfrm>
            <a:off x="250825" y="188913"/>
            <a:ext cx="4359275" cy="681037"/>
          </a:xfrm>
          <a:prstGeom prst="rect">
            <a:avLst/>
          </a:prstGeom>
          <a:solidFill>
            <a:srgbClr val="2FABFF">
              <a:alpha val="59999"/>
            </a:srgbClr>
          </a:solidFill>
          <a:ln>
            <a:noFill/>
          </a:ln>
          <a:effectLst/>
          <a:extLst>
            <a:ext uri="{91240B29-F687-4F45-9708-019B960494DF}">
              <a14:hiddenLine xmlns:a14="http://schemas.microsoft.com/office/drawing/2010/main" w="6350">
                <a:solidFill>
                  <a:srgbClr val="2FAB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de-DE" altLang="de-DE"/>
          </a:p>
        </p:txBody>
      </p:sp>
      <p:sp>
        <p:nvSpPr>
          <p:cNvPr id="12" name="Text Box 12"/>
          <p:cNvSpPr txBox="1">
            <a:spLocks noChangeArrowheads="1"/>
          </p:cNvSpPr>
          <p:nvPr userDrawn="1"/>
        </p:nvSpPr>
        <p:spPr bwMode="auto">
          <a:xfrm>
            <a:off x="250825" y="373063"/>
            <a:ext cx="36004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de-DE" altLang="de-DE" b="1" dirty="0">
                <a:solidFill>
                  <a:srgbClr val="1A388C"/>
                </a:solidFill>
                <a:latin typeface="+mj-lt"/>
              </a:rPr>
              <a:t>B</a:t>
            </a:r>
            <a:r>
              <a:rPr lang="de-DE" altLang="de-DE" sz="1400" dirty="0">
                <a:solidFill>
                  <a:srgbClr val="1A388C"/>
                </a:solidFill>
                <a:latin typeface="+mj-lt"/>
              </a:rPr>
              <a:t>eschulung der Asylbewerberkinder und </a:t>
            </a:r>
            <a:r>
              <a:rPr lang="de-DE" altLang="de-DE" sz="1400" dirty="0" err="1">
                <a:solidFill>
                  <a:srgbClr val="1A388C"/>
                </a:solidFill>
                <a:latin typeface="+mj-lt"/>
              </a:rPr>
              <a:t>uM</a:t>
            </a:r>
            <a:endParaRPr lang="de-DE" altLang="de-DE" sz="1400" dirty="0">
              <a:solidFill>
                <a:srgbClr val="1A388C"/>
              </a:solidFill>
              <a:latin typeface="+mj-lt"/>
            </a:endParaRPr>
          </a:p>
        </p:txBody>
      </p:sp>
      <p:sp>
        <p:nvSpPr>
          <p:cNvPr id="13" name="Rectangle 13"/>
          <p:cNvSpPr>
            <a:spLocks noChangeArrowheads="1"/>
          </p:cNvSpPr>
          <p:nvPr userDrawn="1"/>
        </p:nvSpPr>
        <p:spPr bwMode="auto">
          <a:xfrm rot="5400000">
            <a:off x="4397375" y="3176"/>
            <a:ext cx="395287" cy="620712"/>
          </a:xfrm>
          <a:prstGeom prst="rect">
            <a:avLst/>
          </a:prstGeom>
          <a:solidFill>
            <a:srgbClr val="2FABFF">
              <a:alpha val="50195"/>
            </a:srgbClr>
          </a:solidFill>
          <a:ln>
            <a:noFill/>
          </a:ln>
          <a:effectLst/>
          <a:extLst>
            <a:ext uri="{91240B29-F687-4F45-9708-019B960494DF}">
              <a14:hiddenLine xmlns:a14="http://schemas.microsoft.com/office/drawing/2010/main" w="6350">
                <a:solidFill>
                  <a:srgbClr val="0087E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p>
        </p:txBody>
      </p:sp>
    </p:spTree>
    <p:extLst>
      <p:ext uri="{BB962C8B-B14F-4D97-AF65-F5344CB8AC3E}">
        <p14:creationId xmlns:p14="http://schemas.microsoft.com/office/powerpoint/2010/main" val="3378721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646960225"/>
      </p:ext>
    </p:extLst>
  </p:cSld>
  <p:clrMapOvr>
    <a:masterClrMapping/>
  </p:clrMapOvr>
  <p:transition spd="slow">
    <p:cove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6_Titelfolie">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6299200" y="1252538"/>
            <a:ext cx="1368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de-DE" altLang="de-DE" sz="2000">
                <a:solidFill>
                  <a:schemeClr val="bg1"/>
                </a:solidFill>
                <a:latin typeface="Calibri" pitchFamily="34" charset="0"/>
              </a:rPr>
              <a:t>Gliederung 1</a:t>
            </a:r>
          </a:p>
        </p:txBody>
      </p:sp>
      <p:sp>
        <p:nvSpPr>
          <p:cNvPr id="3" name="Rectangle 7"/>
          <p:cNvSpPr>
            <a:spLocks noChangeArrowheads="1"/>
          </p:cNvSpPr>
          <p:nvPr/>
        </p:nvSpPr>
        <p:spPr bwMode="auto">
          <a:xfrm>
            <a:off x="14288" y="928688"/>
            <a:ext cx="8478837" cy="5929312"/>
          </a:xfrm>
          <a:prstGeom prst="rect">
            <a:avLst/>
          </a:prstGeom>
          <a:solidFill>
            <a:srgbClr val="FBFD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p>
        </p:txBody>
      </p:sp>
      <p:sp>
        <p:nvSpPr>
          <p:cNvPr id="4" name="Rectangle 6"/>
          <p:cNvSpPr>
            <a:spLocks noChangeArrowheads="1"/>
          </p:cNvSpPr>
          <p:nvPr userDrawn="1"/>
        </p:nvSpPr>
        <p:spPr bwMode="auto">
          <a:xfrm>
            <a:off x="539750" y="6548438"/>
            <a:ext cx="2592388" cy="309562"/>
          </a:xfrm>
          <a:prstGeom prst="rect">
            <a:avLst/>
          </a:prstGeom>
          <a:solidFill>
            <a:srgbClr val="2FABFF">
              <a:alpha val="65097"/>
            </a:srgbClr>
          </a:solidFill>
          <a:ln>
            <a:noFill/>
          </a:ln>
          <a:effectLst/>
          <a:extLst>
            <a:ext uri="{91240B29-F687-4F45-9708-019B960494DF}">
              <a14:hiddenLine xmlns:a14="http://schemas.microsoft.com/office/drawing/2010/main" w="6350">
                <a:solidFill>
                  <a:srgbClr val="2FAB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p>
        </p:txBody>
      </p:sp>
      <p:sp>
        <p:nvSpPr>
          <p:cNvPr id="5" name="Text Box 9"/>
          <p:cNvSpPr txBox="1">
            <a:spLocks noChangeArrowheads="1"/>
          </p:cNvSpPr>
          <p:nvPr userDrawn="1"/>
        </p:nvSpPr>
        <p:spPr bwMode="auto">
          <a:xfrm>
            <a:off x="684213" y="6626225"/>
            <a:ext cx="297656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de-DE" altLang="de-DE" sz="1000" dirty="0">
                <a:solidFill>
                  <a:srgbClr val="1A388C"/>
                </a:solidFill>
                <a:latin typeface="Arial Rounded MT Bold" pitchFamily="34" charset="0"/>
              </a:rPr>
              <a:t>Josef Schätz, Bereich Schulen</a:t>
            </a:r>
          </a:p>
        </p:txBody>
      </p:sp>
      <p:sp>
        <p:nvSpPr>
          <p:cNvPr id="6" name="Rectangle 4"/>
          <p:cNvSpPr>
            <a:spLocks noChangeArrowheads="1"/>
          </p:cNvSpPr>
          <p:nvPr userDrawn="1"/>
        </p:nvSpPr>
        <p:spPr bwMode="auto">
          <a:xfrm>
            <a:off x="107950" y="0"/>
            <a:ext cx="9036050" cy="719138"/>
          </a:xfrm>
          <a:prstGeom prst="rect">
            <a:avLst/>
          </a:prstGeom>
          <a:solidFill>
            <a:srgbClr val="AFD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p>
        </p:txBody>
      </p:sp>
      <p:sp>
        <p:nvSpPr>
          <p:cNvPr id="7" name="Rectangle 5"/>
          <p:cNvSpPr>
            <a:spLocks noChangeArrowheads="1"/>
          </p:cNvSpPr>
          <p:nvPr userDrawn="1"/>
        </p:nvSpPr>
        <p:spPr bwMode="auto">
          <a:xfrm>
            <a:off x="0" y="0"/>
            <a:ext cx="395288" cy="620713"/>
          </a:xfrm>
          <a:prstGeom prst="rect">
            <a:avLst/>
          </a:prstGeom>
          <a:solidFill>
            <a:srgbClr val="2FABFF">
              <a:alpha val="74901"/>
            </a:srgbClr>
          </a:solidFill>
          <a:ln>
            <a:noFill/>
          </a:ln>
          <a:effectLst/>
          <a:extLst>
            <a:ext uri="{91240B29-F687-4F45-9708-019B960494DF}">
              <a14:hiddenLine xmlns:a14="http://schemas.microsoft.com/office/drawing/2010/main" w="6350">
                <a:solidFill>
                  <a:srgbClr val="0087E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p>
        </p:txBody>
      </p:sp>
      <p:pic>
        <p:nvPicPr>
          <p:cNvPr id="8" name="Picture 7" descr="bayern-wappen_bi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32813" y="13493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 name="Text Box 8"/>
          <p:cNvSpPr txBox="1">
            <a:spLocks noChangeArrowheads="1"/>
          </p:cNvSpPr>
          <p:nvPr userDrawn="1"/>
        </p:nvSpPr>
        <p:spPr bwMode="auto">
          <a:xfrm>
            <a:off x="6877050" y="193675"/>
            <a:ext cx="1549400" cy="27305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75000"/>
              </a:lnSpc>
              <a:defRPr/>
            </a:pPr>
            <a:r>
              <a:rPr lang="de-DE" altLang="de-DE" sz="1200">
                <a:solidFill>
                  <a:srgbClr val="0090D4"/>
                </a:solidFill>
                <a:latin typeface="Arial Rounded MT Bold" pitchFamily="34" charset="0"/>
              </a:rPr>
              <a:t>Regierung </a:t>
            </a:r>
            <a:br>
              <a:rPr lang="de-DE" altLang="de-DE" sz="1200">
                <a:solidFill>
                  <a:srgbClr val="0090D4"/>
                </a:solidFill>
                <a:latin typeface="Arial Rounded MT Bold" pitchFamily="34" charset="0"/>
              </a:rPr>
            </a:br>
            <a:r>
              <a:rPr lang="de-DE" altLang="de-DE" sz="1200">
                <a:solidFill>
                  <a:srgbClr val="0090D4"/>
                </a:solidFill>
                <a:latin typeface="Arial Rounded MT Bold" pitchFamily="34" charset="0"/>
              </a:rPr>
              <a:t>von Niederbayern</a:t>
            </a:r>
            <a:endParaRPr lang="de-DE" altLang="de-DE" sz="1200">
              <a:latin typeface="Arial Rounded MT Bold" pitchFamily="34" charset="0"/>
            </a:endParaRPr>
          </a:p>
        </p:txBody>
      </p:sp>
      <p:sp>
        <p:nvSpPr>
          <p:cNvPr id="10" name="Rectangle 10"/>
          <p:cNvSpPr>
            <a:spLocks noChangeArrowheads="1"/>
          </p:cNvSpPr>
          <p:nvPr userDrawn="1"/>
        </p:nvSpPr>
        <p:spPr bwMode="auto">
          <a:xfrm rot="5400000">
            <a:off x="5665788" y="3379788"/>
            <a:ext cx="6237287" cy="719137"/>
          </a:xfrm>
          <a:prstGeom prst="rect">
            <a:avLst/>
          </a:prstGeom>
          <a:solidFill>
            <a:srgbClr val="AFD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p>
        </p:txBody>
      </p:sp>
      <p:sp>
        <p:nvSpPr>
          <p:cNvPr id="11" name="Rectangle 11"/>
          <p:cNvSpPr>
            <a:spLocks noChangeArrowheads="1"/>
          </p:cNvSpPr>
          <p:nvPr userDrawn="1"/>
        </p:nvSpPr>
        <p:spPr bwMode="auto">
          <a:xfrm>
            <a:off x="250825" y="188913"/>
            <a:ext cx="4359275" cy="681037"/>
          </a:xfrm>
          <a:prstGeom prst="rect">
            <a:avLst/>
          </a:prstGeom>
          <a:solidFill>
            <a:srgbClr val="2FABFF">
              <a:alpha val="59999"/>
            </a:srgbClr>
          </a:solidFill>
          <a:ln>
            <a:noFill/>
          </a:ln>
          <a:effectLst/>
          <a:extLst>
            <a:ext uri="{91240B29-F687-4F45-9708-019B960494DF}">
              <a14:hiddenLine xmlns:a14="http://schemas.microsoft.com/office/drawing/2010/main" w="6350">
                <a:solidFill>
                  <a:srgbClr val="2FAB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de-DE" altLang="de-DE"/>
          </a:p>
        </p:txBody>
      </p:sp>
      <p:sp>
        <p:nvSpPr>
          <p:cNvPr id="12" name="Text Box 12"/>
          <p:cNvSpPr txBox="1">
            <a:spLocks noChangeArrowheads="1"/>
          </p:cNvSpPr>
          <p:nvPr userDrawn="1"/>
        </p:nvSpPr>
        <p:spPr bwMode="auto">
          <a:xfrm>
            <a:off x="250825" y="373063"/>
            <a:ext cx="36004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de-DE" altLang="de-DE" b="1" dirty="0">
                <a:solidFill>
                  <a:srgbClr val="1A388C"/>
                </a:solidFill>
                <a:latin typeface="+mj-lt"/>
              </a:rPr>
              <a:t>B</a:t>
            </a:r>
            <a:r>
              <a:rPr lang="de-DE" altLang="de-DE" sz="1400" dirty="0">
                <a:solidFill>
                  <a:srgbClr val="1A388C"/>
                </a:solidFill>
                <a:latin typeface="+mj-lt"/>
              </a:rPr>
              <a:t>eschulung der Asylbewerberkinder und </a:t>
            </a:r>
            <a:r>
              <a:rPr lang="de-DE" altLang="de-DE" sz="1400" dirty="0" err="1">
                <a:solidFill>
                  <a:srgbClr val="1A388C"/>
                </a:solidFill>
                <a:latin typeface="+mj-lt"/>
              </a:rPr>
              <a:t>uM</a:t>
            </a:r>
            <a:endParaRPr lang="de-DE" altLang="de-DE" sz="1400" dirty="0">
              <a:solidFill>
                <a:srgbClr val="1A388C"/>
              </a:solidFill>
              <a:latin typeface="+mj-lt"/>
            </a:endParaRPr>
          </a:p>
        </p:txBody>
      </p:sp>
      <p:sp>
        <p:nvSpPr>
          <p:cNvPr id="13" name="Rectangle 13"/>
          <p:cNvSpPr>
            <a:spLocks noChangeArrowheads="1"/>
          </p:cNvSpPr>
          <p:nvPr userDrawn="1"/>
        </p:nvSpPr>
        <p:spPr bwMode="auto">
          <a:xfrm rot="5400000">
            <a:off x="4397375" y="3176"/>
            <a:ext cx="395287" cy="620712"/>
          </a:xfrm>
          <a:prstGeom prst="rect">
            <a:avLst/>
          </a:prstGeom>
          <a:solidFill>
            <a:srgbClr val="2FABFF">
              <a:alpha val="50195"/>
            </a:srgbClr>
          </a:solidFill>
          <a:ln>
            <a:noFill/>
          </a:ln>
          <a:effectLst/>
          <a:extLst>
            <a:ext uri="{91240B29-F687-4F45-9708-019B960494DF}">
              <a14:hiddenLine xmlns:a14="http://schemas.microsoft.com/office/drawing/2010/main" w="6350">
                <a:solidFill>
                  <a:srgbClr val="0087E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p>
        </p:txBody>
      </p:sp>
    </p:spTree>
    <p:extLst>
      <p:ext uri="{BB962C8B-B14F-4D97-AF65-F5344CB8AC3E}">
        <p14:creationId xmlns:p14="http://schemas.microsoft.com/office/powerpoint/2010/main" val="33787212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7_Titelfolie">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6299200" y="1252538"/>
            <a:ext cx="1368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de-DE" altLang="de-DE" sz="2000">
                <a:solidFill>
                  <a:schemeClr val="bg1"/>
                </a:solidFill>
                <a:latin typeface="Calibri" pitchFamily="34" charset="0"/>
              </a:rPr>
              <a:t>Gliederung 1</a:t>
            </a:r>
          </a:p>
        </p:txBody>
      </p:sp>
      <p:sp>
        <p:nvSpPr>
          <p:cNvPr id="3" name="Rectangle 7"/>
          <p:cNvSpPr>
            <a:spLocks noChangeArrowheads="1"/>
          </p:cNvSpPr>
          <p:nvPr/>
        </p:nvSpPr>
        <p:spPr bwMode="auto">
          <a:xfrm>
            <a:off x="14288" y="928688"/>
            <a:ext cx="8478837" cy="5929312"/>
          </a:xfrm>
          <a:prstGeom prst="rect">
            <a:avLst/>
          </a:prstGeom>
          <a:solidFill>
            <a:srgbClr val="FBFD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p>
        </p:txBody>
      </p:sp>
      <p:sp>
        <p:nvSpPr>
          <p:cNvPr id="4" name="Rectangle 6"/>
          <p:cNvSpPr>
            <a:spLocks noChangeArrowheads="1"/>
          </p:cNvSpPr>
          <p:nvPr userDrawn="1"/>
        </p:nvSpPr>
        <p:spPr bwMode="auto">
          <a:xfrm>
            <a:off x="539750" y="6548438"/>
            <a:ext cx="2592388" cy="309562"/>
          </a:xfrm>
          <a:prstGeom prst="rect">
            <a:avLst/>
          </a:prstGeom>
          <a:solidFill>
            <a:srgbClr val="2FABFF">
              <a:alpha val="65097"/>
            </a:srgbClr>
          </a:solidFill>
          <a:ln>
            <a:noFill/>
          </a:ln>
          <a:effectLst/>
          <a:extLst>
            <a:ext uri="{91240B29-F687-4F45-9708-019B960494DF}">
              <a14:hiddenLine xmlns:a14="http://schemas.microsoft.com/office/drawing/2010/main" w="6350">
                <a:solidFill>
                  <a:srgbClr val="2FAB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p>
        </p:txBody>
      </p:sp>
      <p:sp>
        <p:nvSpPr>
          <p:cNvPr id="5" name="Text Box 9"/>
          <p:cNvSpPr txBox="1">
            <a:spLocks noChangeArrowheads="1"/>
          </p:cNvSpPr>
          <p:nvPr userDrawn="1"/>
        </p:nvSpPr>
        <p:spPr bwMode="auto">
          <a:xfrm>
            <a:off x="684213" y="6626225"/>
            <a:ext cx="297656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de-DE" altLang="de-DE" sz="1000" dirty="0">
                <a:solidFill>
                  <a:srgbClr val="1A388C"/>
                </a:solidFill>
                <a:latin typeface="Arial Rounded MT Bold" pitchFamily="34" charset="0"/>
              </a:rPr>
              <a:t>Josef Schätz, Bereich Schulen</a:t>
            </a:r>
          </a:p>
        </p:txBody>
      </p:sp>
      <p:sp>
        <p:nvSpPr>
          <p:cNvPr id="6" name="Rectangle 4"/>
          <p:cNvSpPr>
            <a:spLocks noChangeArrowheads="1"/>
          </p:cNvSpPr>
          <p:nvPr userDrawn="1"/>
        </p:nvSpPr>
        <p:spPr bwMode="auto">
          <a:xfrm>
            <a:off x="107950" y="0"/>
            <a:ext cx="9036050" cy="719138"/>
          </a:xfrm>
          <a:prstGeom prst="rect">
            <a:avLst/>
          </a:prstGeom>
          <a:solidFill>
            <a:srgbClr val="AFD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p>
        </p:txBody>
      </p:sp>
      <p:sp>
        <p:nvSpPr>
          <p:cNvPr id="7" name="Rectangle 5"/>
          <p:cNvSpPr>
            <a:spLocks noChangeArrowheads="1"/>
          </p:cNvSpPr>
          <p:nvPr userDrawn="1"/>
        </p:nvSpPr>
        <p:spPr bwMode="auto">
          <a:xfrm>
            <a:off x="0" y="0"/>
            <a:ext cx="395288" cy="620713"/>
          </a:xfrm>
          <a:prstGeom prst="rect">
            <a:avLst/>
          </a:prstGeom>
          <a:solidFill>
            <a:srgbClr val="2FABFF">
              <a:alpha val="74901"/>
            </a:srgbClr>
          </a:solidFill>
          <a:ln>
            <a:noFill/>
          </a:ln>
          <a:effectLst/>
          <a:extLst>
            <a:ext uri="{91240B29-F687-4F45-9708-019B960494DF}">
              <a14:hiddenLine xmlns:a14="http://schemas.microsoft.com/office/drawing/2010/main" w="6350">
                <a:solidFill>
                  <a:srgbClr val="0087E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p>
        </p:txBody>
      </p:sp>
      <p:pic>
        <p:nvPicPr>
          <p:cNvPr id="8" name="Picture 7" descr="bayern-wappen_bi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32813" y="13493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 name="Text Box 8"/>
          <p:cNvSpPr txBox="1">
            <a:spLocks noChangeArrowheads="1"/>
          </p:cNvSpPr>
          <p:nvPr userDrawn="1"/>
        </p:nvSpPr>
        <p:spPr bwMode="auto">
          <a:xfrm>
            <a:off x="6877050" y="193675"/>
            <a:ext cx="1549400" cy="27305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75000"/>
              </a:lnSpc>
              <a:defRPr/>
            </a:pPr>
            <a:r>
              <a:rPr lang="de-DE" altLang="de-DE" sz="1200">
                <a:solidFill>
                  <a:srgbClr val="0090D4"/>
                </a:solidFill>
                <a:latin typeface="Arial Rounded MT Bold" pitchFamily="34" charset="0"/>
              </a:rPr>
              <a:t>Regierung </a:t>
            </a:r>
            <a:br>
              <a:rPr lang="de-DE" altLang="de-DE" sz="1200">
                <a:solidFill>
                  <a:srgbClr val="0090D4"/>
                </a:solidFill>
                <a:latin typeface="Arial Rounded MT Bold" pitchFamily="34" charset="0"/>
              </a:rPr>
            </a:br>
            <a:r>
              <a:rPr lang="de-DE" altLang="de-DE" sz="1200">
                <a:solidFill>
                  <a:srgbClr val="0090D4"/>
                </a:solidFill>
                <a:latin typeface="Arial Rounded MT Bold" pitchFamily="34" charset="0"/>
              </a:rPr>
              <a:t>von Niederbayern</a:t>
            </a:r>
            <a:endParaRPr lang="de-DE" altLang="de-DE" sz="1200">
              <a:latin typeface="Arial Rounded MT Bold" pitchFamily="34" charset="0"/>
            </a:endParaRPr>
          </a:p>
        </p:txBody>
      </p:sp>
      <p:sp>
        <p:nvSpPr>
          <p:cNvPr id="10" name="Rectangle 10"/>
          <p:cNvSpPr>
            <a:spLocks noChangeArrowheads="1"/>
          </p:cNvSpPr>
          <p:nvPr userDrawn="1"/>
        </p:nvSpPr>
        <p:spPr bwMode="auto">
          <a:xfrm rot="5400000">
            <a:off x="5665788" y="3379788"/>
            <a:ext cx="6237287" cy="719137"/>
          </a:xfrm>
          <a:prstGeom prst="rect">
            <a:avLst/>
          </a:prstGeom>
          <a:solidFill>
            <a:srgbClr val="AFD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p>
        </p:txBody>
      </p:sp>
      <p:sp>
        <p:nvSpPr>
          <p:cNvPr id="11" name="Rectangle 11"/>
          <p:cNvSpPr>
            <a:spLocks noChangeArrowheads="1"/>
          </p:cNvSpPr>
          <p:nvPr userDrawn="1"/>
        </p:nvSpPr>
        <p:spPr bwMode="auto">
          <a:xfrm>
            <a:off x="250825" y="188913"/>
            <a:ext cx="4359275" cy="681037"/>
          </a:xfrm>
          <a:prstGeom prst="rect">
            <a:avLst/>
          </a:prstGeom>
          <a:solidFill>
            <a:srgbClr val="2FABFF">
              <a:alpha val="59999"/>
            </a:srgbClr>
          </a:solidFill>
          <a:ln>
            <a:noFill/>
          </a:ln>
          <a:effectLst/>
          <a:extLst>
            <a:ext uri="{91240B29-F687-4F45-9708-019B960494DF}">
              <a14:hiddenLine xmlns:a14="http://schemas.microsoft.com/office/drawing/2010/main" w="6350">
                <a:solidFill>
                  <a:srgbClr val="2FAB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de-DE" altLang="de-DE"/>
          </a:p>
        </p:txBody>
      </p:sp>
      <p:sp>
        <p:nvSpPr>
          <p:cNvPr id="12" name="Text Box 12"/>
          <p:cNvSpPr txBox="1">
            <a:spLocks noChangeArrowheads="1"/>
          </p:cNvSpPr>
          <p:nvPr userDrawn="1"/>
        </p:nvSpPr>
        <p:spPr bwMode="auto">
          <a:xfrm>
            <a:off x="250825" y="373063"/>
            <a:ext cx="36004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de-DE" altLang="de-DE" b="1" dirty="0">
                <a:solidFill>
                  <a:srgbClr val="1A388C"/>
                </a:solidFill>
                <a:latin typeface="+mj-lt"/>
              </a:rPr>
              <a:t>B</a:t>
            </a:r>
            <a:r>
              <a:rPr lang="de-DE" altLang="de-DE" sz="1400" dirty="0">
                <a:solidFill>
                  <a:srgbClr val="1A388C"/>
                </a:solidFill>
                <a:latin typeface="+mj-lt"/>
              </a:rPr>
              <a:t>eschulung der Asylbewerberkinder und </a:t>
            </a:r>
            <a:r>
              <a:rPr lang="de-DE" altLang="de-DE" sz="1400" dirty="0" err="1">
                <a:solidFill>
                  <a:srgbClr val="1A388C"/>
                </a:solidFill>
                <a:latin typeface="+mj-lt"/>
              </a:rPr>
              <a:t>uM</a:t>
            </a:r>
            <a:endParaRPr lang="de-DE" altLang="de-DE" sz="1400" dirty="0">
              <a:solidFill>
                <a:srgbClr val="1A388C"/>
              </a:solidFill>
              <a:latin typeface="+mj-lt"/>
            </a:endParaRPr>
          </a:p>
        </p:txBody>
      </p:sp>
      <p:sp>
        <p:nvSpPr>
          <p:cNvPr id="13" name="Rectangle 13"/>
          <p:cNvSpPr>
            <a:spLocks noChangeArrowheads="1"/>
          </p:cNvSpPr>
          <p:nvPr userDrawn="1"/>
        </p:nvSpPr>
        <p:spPr bwMode="auto">
          <a:xfrm rot="5400000">
            <a:off x="4397375" y="3176"/>
            <a:ext cx="395287" cy="620712"/>
          </a:xfrm>
          <a:prstGeom prst="rect">
            <a:avLst/>
          </a:prstGeom>
          <a:solidFill>
            <a:srgbClr val="2FABFF">
              <a:alpha val="50195"/>
            </a:srgbClr>
          </a:solidFill>
          <a:ln>
            <a:noFill/>
          </a:ln>
          <a:effectLst/>
          <a:extLst>
            <a:ext uri="{91240B29-F687-4F45-9708-019B960494DF}">
              <a14:hiddenLine xmlns:a14="http://schemas.microsoft.com/office/drawing/2010/main" w="6350">
                <a:solidFill>
                  <a:srgbClr val="0087E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p>
        </p:txBody>
      </p:sp>
    </p:spTree>
    <p:extLst>
      <p:ext uri="{BB962C8B-B14F-4D97-AF65-F5344CB8AC3E}">
        <p14:creationId xmlns:p14="http://schemas.microsoft.com/office/powerpoint/2010/main" val="33787212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4_Titelfolie">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6299200" y="1252538"/>
            <a:ext cx="1368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de-DE" altLang="de-DE" sz="2000">
                <a:solidFill>
                  <a:schemeClr val="bg1"/>
                </a:solidFill>
                <a:latin typeface="Calibri" pitchFamily="34" charset="0"/>
              </a:rPr>
              <a:t>Gliederung 1</a:t>
            </a:r>
          </a:p>
        </p:txBody>
      </p:sp>
      <p:sp>
        <p:nvSpPr>
          <p:cNvPr id="3" name="Rectangle 7"/>
          <p:cNvSpPr>
            <a:spLocks noChangeArrowheads="1"/>
          </p:cNvSpPr>
          <p:nvPr/>
        </p:nvSpPr>
        <p:spPr bwMode="auto">
          <a:xfrm>
            <a:off x="14288" y="928688"/>
            <a:ext cx="8478837" cy="5929312"/>
          </a:xfrm>
          <a:prstGeom prst="rect">
            <a:avLst/>
          </a:prstGeom>
          <a:solidFill>
            <a:srgbClr val="FBFD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p>
        </p:txBody>
      </p:sp>
      <p:sp>
        <p:nvSpPr>
          <p:cNvPr id="4" name="Rectangle 6"/>
          <p:cNvSpPr>
            <a:spLocks noChangeArrowheads="1"/>
          </p:cNvSpPr>
          <p:nvPr userDrawn="1"/>
        </p:nvSpPr>
        <p:spPr bwMode="auto">
          <a:xfrm>
            <a:off x="539750" y="6548438"/>
            <a:ext cx="2592388" cy="309562"/>
          </a:xfrm>
          <a:prstGeom prst="rect">
            <a:avLst/>
          </a:prstGeom>
          <a:solidFill>
            <a:srgbClr val="2FABFF">
              <a:alpha val="65097"/>
            </a:srgbClr>
          </a:solidFill>
          <a:ln>
            <a:noFill/>
          </a:ln>
          <a:effectLst/>
          <a:extLst>
            <a:ext uri="{91240B29-F687-4F45-9708-019B960494DF}">
              <a14:hiddenLine xmlns:a14="http://schemas.microsoft.com/office/drawing/2010/main" w="6350">
                <a:solidFill>
                  <a:srgbClr val="2FAB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p>
        </p:txBody>
      </p:sp>
      <p:sp>
        <p:nvSpPr>
          <p:cNvPr id="5" name="Text Box 9"/>
          <p:cNvSpPr txBox="1">
            <a:spLocks noChangeArrowheads="1"/>
          </p:cNvSpPr>
          <p:nvPr userDrawn="1"/>
        </p:nvSpPr>
        <p:spPr bwMode="auto">
          <a:xfrm>
            <a:off x="684213" y="6626225"/>
            <a:ext cx="297656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de-DE" altLang="de-DE" sz="1000" dirty="0">
                <a:solidFill>
                  <a:srgbClr val="1A388C"/>
                </a:solidFill>
                <a:latin typeface="Arial Rounded MT Bold" pitchFamily="34" charset="0"/>
              </a:rPr>
              <a:t>Josef Schätz, Bereich Schulen</a:t>
            </a:r>
          </a:p>
        </p:txBody>
      </p:sp>
      <p:sp>
        <p:nvSpPr>
          <p:cNvPr id="6" name="Rectangle 4"/>
          <p:cNvSpPr>
            <a:spLocks noChangeArrowheads="1"/>
          </p:cNvSpPr>
          <p:nvPr userDrawn="1"/>
        </p:nvSpPr>
        <p:spPr bwMode="auto">
          <a:xfrm>
            <a:off x="107950" y="0"/>
            <a:ext cx="9036050" cy="719138"/>
          </a:xfrm>
          <a:prstGeom prst="rect">
            <a:avLst/>
          </a:prstGeom>
          <a:solidFill>
            <a:srgbClr val="AFD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p>
        </p:txBody>
      </p:sp>
      <p:sp>
        <p:nvSpPr>
          <p:cNvPr id="7" name="Rectangle 5"/>
          <p:cNvSpPr>
            <a:spLocks noChangeArrowheads="1"/>
          </p:cNvSpPr>
          <p:nvPr userDrawn="1"/>
        </p:nvSpPr>
        <p:spPr bwMode="auto">
          <a:xfrm>
            <a:off x="0" y="0"/>
            <a:ext cx="395288" cy="620713"/>
          </a:xfrm>
          <a:prstGeom prst="rect">
            <a:avLst/>
          </a:prstGeom>
          <a:solidFill>
            <a:srgbClr val="2FABFF">
              <a:alpha val="74901"/>
            </a:srgbClr>
          </a:solidFill>
          <a:ln>
            <a:noFill/>
          </a:ln>
          <a:effectLst/>
          <a:extLst>
            <a:ext uri="{91240B29-F687-4F45-9708-019B960494DF}">
              <a14:hiddenLine xmlns:a14="http://schemas.microsoft.com/office/drawing/2010/main" w="6350">
                <a:solidFill>
                  <a:srgbClr val="0087E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p>
        </p:txBody>
      </p:sp>
      <p:pic>
        <p:nvPicPr>
          <p:cNvPr id="8" name="Picture 7" descr="bayern-wappen_bi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32813" y="13493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 name="Text Box 8"/>
          <p:cNvSpPr txBox="1">
            <a:spLocks noChangeArrowheads="1"/>
          </p:cNvSpPr>
          <p:nvPr userDrawn="1"/>
        </p:nvSpPr>
        <p:spPr bwMode="auto">
          <a:xfrm>
            <a:off x="6877050" y="193675"/>
            <a:ext cx="1549400" cy="27305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75000"/>
              </a:lnSpc>
              <a:defRPr/>
            </a:pPr>
            <a:r>
              <a:rPr lang="de-DE" altLang="de-DE" sz="1200">
                <a:solidFill>
                  <a:srgbClr val="0090D4"/>
                </a:solidFill>
                <a:latin typeface="Arial Rounded MT Bold" pitchFamily="34" charset="0"/>
              </a:rPr>
              <a:t>Regierung </a:t>
            </a:r>
            <a:br>
              <a:rPr lang="de-DE" altLang="de-DE" sz="1200">
                <a:solidFill>
                  <a:srgbClr val="0090D4"/>
                </a:solidFill>
                <a:latin typeface="Arial Rounded MT Bold" pitchFamily="34" charset="0"/>
              </a:rPr>
            </a:br>
            <a:r>
              <a:rPr lang="de-DE" altLang="de-DE" sz="1200">
                <a:solidFill>
                  <a:srgbClr val="0090D4"/>
                </a:solidFill>
                <a:latin typeface="Arial Rounded MT Bold" pitchFamily="34" charset="0"/>
              </a:rPr>
              <a:t>von Niederbayern</a:t>
            </a:r>
            <a:endParaRPr lang="de-DE" altLang="de-DE" sz="1200">
              <a:latin typeface="Arial Rounded MT Bold" pitchFamily="34" charset="0"/>
            </a:endParaRPr>
          </a:p>
        </p:txBody>
      </p:sp>
      <p:sp>
        <p:nvSpPr>
          <p:cNvPr id="10" name="Rectangle 10"/>
          <p:cNvSpPr>
            <a:spLocks noChangeArrowheads="1"/>
          </p:cNvSpPr>
          <p:nvPr userDrawn="1"/>
        </p:nvSpPr>
        <p:spPr bwMode="auto">
          <a:xfrm rot="5400000">
            <a:off x="5665788" y="3379788"/>
            <a:ext cx="6237287" cy="719137"/>
          </a:xfrm>
          <a:prstGeom prst="rect">
            <a:avLst/>
          </a:prstGeom>
          <a:solidFill>
            <a:srgbClr val="AFD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p>
        </p:txBody>
      </p:sp>
      <p:sp>
        <p:nvSpPr>
          <p:cNvPr id="11" name="Rectangle 11"/>
          <p:cNvSpPr>
            <a:spLocks noChangeArrowheads="1"/>
          </p:cNvSpPr>
          <p:nvPr userDrawn="1"/>
        </p:nvSpPr>
        <p:spPr bwMode="auto">
          <a:xfrm>
            <a:off x="250825" y="188913"/>
            <a:ext cx="4359275" cy="681037"/>
          </a:xfrm>
          <a:prstGeom prst="rect">
            <a:avLst/>
          </a:prstGeom>
          <a:solidFill>
            <a:srgbClr val="2FABFF">
              <a:alpha val="59999"/>
            </a:srgbClr>
          </a:solidFill>
          <a:ln>
            <a:noFill/>
          </a:ln>
          <a:effectLst/>
          <a:extLst>
            <a:ext uri="{91240B29-F687-4F45-9708-019B960494DF}">
              <a14:hiddenLine xmlns:a14="http://schemas.microsoft.com/office/drawing/2010/main" w="6350">
                <a:solidFill>
                  <a:srgbClr val="2FAB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de-DE" altLang="de-DE"/>
          </a:p>
        </p:txBody>
      </p:sp>
      <p:sp>
        <p:nvSpPr>
          <p:cNvPr id="12" name="Text Box 12"/>
          <p:cNvSpPr txBox="1">
            <a:spLocks noChangeArrowheads="1"/>
          </p:cNvSpPr>
          <p:nvPr userDrawn="1"/>
        </p:nvSpPr>
        <p:spPr bwMode="auto">
          <a:xfrm>
            <a:off x="250825" y="373063"/>
            <a:ext cx="36004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de-DE" altLang="de-DE" b="1" dirty="0">
                <a:solidFill>
                  <a:srgbClr val="1A388C"/>
                </a:solidFill>
                <a:latin typeface="+mj-lt"/>
              </a:rPr>
              <a:t>B</a:t>
            </a:r>
            <a:r>
              <a:rPr lang="de-DE" altLang="de-DE" sz="1400" dirty="0">
                <a:solidFill>
                  <a:srgbClr val="1A388C"/>
                </a:solidFill>
                <a:latin typeface="+mj-lt"/>
              </a:rPr>
              <a:t>eschulung der Asylbewerberkinder und </a:t>
            </a:r>
            <a:r>
              <a:rPr lang="de-DE" altLang="de-DE" sz="1400" dirty="0" err="1">
                <a:solidFill>
                  <a:srgbClr val="1A388C"/>
                </a:solidFill>
                <a:latin typeface="+mj-lt"/>
              </a:rPr>
              <a:t>uM</a:t>
            </a:r>
            <a:endParaRPr lang="de-DE" altLang="de-DE" sz="1400" dirty="0">
              <a:solidFill>
                <a:srgbClr val="1A388C"/>
              </a:solidFill>
              <a:latin typeface="+mj-lt"/>
            </a:endParaRPr>
          </a:p>
        </p:txBody>
      </p:sp>
      <p:sp>
        <p:nvSpPr>
          <p:cNvPr id="13" name="Rectangle 13"/>
          <p:cNvSpPr>
            <a:spLocks noChangeArrowheads="1"/>
          </p:cNvSpPr>
          <p:nvPr userDrawn="1"/>
        </p:nvSpPr>
        <p:spPr bwMode="auto">
          <a:xfrm rot="5400000">
            <a:off x="4397375" y="3176"/>
            <a:ext cx="395287" cy="620712"/>
          </a:xfrm>
          <a:prstGeom prst="rect">
            <a:avLst/>
          </a:prstGeom>
          <a:solidFill>
            <a:srgbClr val="2FABFF">
              <a:alpha val="50195"/>
            </a:srgbClr>
          </a:solidFill>
          <a:ln>
            <a:noFill/>
          </a:ln>
          <a:effectLst/>
          <a:extLst>
            <a:ext uri="{91240B29-F687-4F45-9708-019B960494DF}">
              <a14:hiddenLine xmlns:a14="http://schemas.microsoft.com/office/drawing/2010/main" w="6350">
                <a:solidFill>
                  <a:srgbClr val="0087E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p>
        </p:txBody>
      </p:sp>
    </p:spTree>
    <p:extLst>
      <p:ext uri="{BB962C8B-B14F-4D97-AF65-F5344CB8AC3E}">
        <p14:creationId xmlns:p14="http://schemas.microsoft.com/office/powerpoint/2010/main" val="4105848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3310478943"/>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036326325"/>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564488533"/>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Tree>
    <p:extLst>
      <p:ext uri="{BB962C8B-B14F-4D97-AF65-F5344CB8AC3E}">
        <p14:creationId xmlns:p14="http://schemas.microsoft.com/office/powerpoint/2010/main" val="2931263540"/>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22559489"/>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2235967619"/>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4186936293"/>
      </p:ext>
    </p:extLst>
  </p:cSld>
  <p:clrMapOvr>
    <a:masterClrMapping/>
  </p:clrMapOvr>
  <p:transition spd="slow">
    <p:cove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ChangeArrowheads="1"/>
          </p:cNvSpPr>
          <p:nvPr userDrawn="1"/>
        </p:nvSpPr>
        <p:spPr bwMode="auto">
          <a:xfrm>
            <a:off x="360363" y="6597650"/>
            <a:ext cx="3851275" cy="260350"/>
          </a:xfrm>
          <a:prstGeom prst="rect">
            <a:avLst/>
          </a:prstGeom>
          <a:solidFill>
            <a:srgbClr val="2FABFF">
              <a:alpha val="10196"/>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27" name="Rectangle 8"/>
          <p:cNvSpPr>
            <a:spLocks noChangeArrowheads="1"/>
          </p:cNvSpPr>
          <p:nvPr userDrawn="1"/>
        </p:nvSpPr>
        <p:spPr bwMode="auto">
          <a:xfrm>
            <a:off x="107950" y="-26988"/>
            <a:ext cx="9036050" cy="719138"/>
          </a:xfrm>
          <a:prstGeom prst="rect">
            <a:avLst/>
          </a:prstGeom>
          <a:solidFill>
            <a:srgbClr val="2FABFF">
              <a:alpha val="10196"/>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28" name="Rectangle 9"/>
          <p:cNvSpPr>
            <a:spLocks noChangeArrowheads="1"/>
          </p:cNvSpPr>
          <p:nvPr userDrawn="1"/>
        </p:nvSpPr>
        <p:spPr bwMode="auto">
          <a:xfrm>
            <a:off x="0" y="0"/>
            <a:ext cx="539750" cy="620713"/>
          </a:xfrm>
          <a:prstGeom prst="rect">
            <a:avLst/>
          </a:prstGeom>
          <a:solidFill>
            <a:srgbClr val="2FABFF">
              <a:alpha val="5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29" name="Rectangle 10"/>
          <p:cNvSpPr>
            <a:spLocks noChangeArrowheads="1"/>
          </p:cNvSpPr>
          <p:nvPr userDrawn="1"/>
        </p:nvSpPr>
        <p:spPr bwMode="auto">
          <a:xfrm>
            <a:off x="179065" y="260350"/>
            <a:ext cx="4752975" cy="504825"/>
          </a:xfrm>
          <a:prstGeom prst="rect">
            <a:avLst/>
          </a:prstGeom>
          <a:solidFill>
            <a:srgbClr val="2FABFF">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1030" name="Picture 11" descr="bayern-wappen_big"/>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8532813" y="13493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31" name="Text Box 12"/>
          <p:cNvSpPr txBox="1">
            <a:spLocks noChangeArrowheads="1"/>
          </p:cNvSpPr>
          <p:nvPr userDrawn="1"/>
        </p:nvSpPr>
        <p:spPr bwMode="auto">
          <a:xfrm>
            <a:off x="7202488" y="193675"/>
            <a:ext cx="1223962" cy="27305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75000"/>
              </a:lnSpc>
              <a:defRPr/>
            </a:pPr>
            <a:r>
              <a:rPr lang="de-DE" sz="1200" smtClean="0">
                <a:solidFill>
                  <a:srgbClr val="0090D4"/>
                </a:solidFill>
                <a:latin typeface="Calibri" pitchFamily="34" charset="0"/>
              </a:rPr>
              <a:t>Regierung </a:t>
            </a:r>
            <a:br>
              <a:rPr lang="de-DE" sz="1200" smtClean="0">
                <a:solidFill>
                  <a:srgbClr val="0090D4"/>
                </a:solidFill>
                <a:latin typeface="Calibri" pitchFamily="34" charset="0"/>
              </a:rPr>
            </a:br>
            <a:r>
              <a:rPr lang="de-DE" sz="1200" smtClean="0">
                <a:solidFill>
                  <a:srgbClr val="0090D4"/>
                </a:solidFill>
                <a:latin typeface="Calibri" pitchFamily="34" charset="0"/>
              </a:rPr>
              <a:t>von Niederbayern</a:t>
            </a:r>
            <a:endParaRPr lang="de-DE" sz="1200" smtClean="0"/>
          </a:p>
        </p:txBody>
      </p:sp>
      <p:sp>
        <p:nvSpPr>
          <p:cNvPr id="1032" name="Text Box 13"/>
          <p:cNvSpPr txBox="1">
            <a:spLocks noChangeArrowheads="1"/>
          </p:cNvSpPr>
          <p:nvPr userDrawn="1"/>
        </p:nvSpPr>
        <p:spPr bwMode="auto">
          <a:xfrm>
            <a:off x="909638" y="6630988"/>
            <a:ext cx="272625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de-DE" sz="1200" dirty="0" smtClean="0">
                <a:solidFill>
                  <a:srgbClr val="0096E4"/>
                </a:solidFill>
                <a:latin typeface="Calibri" pitchFamily="34" charset="0"/>
              </a:rPr>
              <a:t>Josef</a:t>
            </a:r>
            <a:r>
              <a:rPr lang="de-DE" sz="1200" baseline="0" dirty="0" smtClean="0">
                <a:solidFill>
                  <a:srgbClr val="0096E4"/>
                </a:solidFill>
                <a:latin typeface="Calibri" pitchFamily="34" charset="0"/>
              </a:rPr>
              <a:t> Schätz, Bereichsleiter Niederbayern</a:t>
            </a:r>
            <a:endParaRPr lang="de-DE" sz="1200" dirty="0" smtClean="0">
              <a:solidFill>
                <a:srgbClr val="0096E4"/>
              </a:solidFill>
              <a:latin typeface="Calibri" pitchFamily="34" charset="0"/>
            </a:endParaRPr>
          </a:p>
        </p:txBody>
      </p:sp>
      <p:sp>
        <p:nvSpPr>
          <p:cNvPr id="1033" name="Text Box 14"/>
          <p:cNvSpPr txBox="1">
            <a:spLocks noChangeArrowheads="1"/>
          </p:cNvSpPr>
          <p:nvPr userDrawn="1"/>
        </p:nvSpPr>
        <p:spPr bwMode="auto">
          <a:xfrm>
            <a:off x="275159" y="245238"/>
            <a:ext cx="448127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de-DE" sz="2800" b="1" dirty="0" smtClean="0">
                <a:solidFill>
                  <a:srgbClr val="0090D4"/>
                </a:solidFill>
              </a:rPr>
              <a:t>D</a:t>
            </a:r>
            <a:r>
              <a:rPr lang="de-DE" sz="2400" b="0" dirty="0" smtClean="0">
                <a:solidFill>
                  <a:srgbClr val="0090D4"/>
                </a:solidFill>
              </a:rPr>
              <a:t>as bayerische Schulsystem</a:t>
            </a:r>
          </a:p>
        </p:txBody>
      </p:sp>
      <p:sp>
        <p:nvSpPr>
          <p:cNvPr id="1034" name="Rectangle 15"/>
          <p:cNvSpPr>
            <a:spLocks noChangeArrowheads="1"/>
          </p:cNvSpPr>
          <p:nvPr userDrawn="1"/>
        </p:nvSpPr>
        <p:spPr bwMode="auto">
          <a:xfrm rot="5400000">
            <a:off x="5699919" y="3415506"/>
            <a:ext cx="6165850" cy="719138"/>
          </a:xfrm>
          <a:prstGeom prst="rect">
            <a:avLst/>
          </a:prstGeom>
          <a:solidFill>
            <a:srgbClr val="2FABFF">
              <a:alpha val="10196"/>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1035" name="Group 16"/>
          <p:cNvGrpSpPr>
            <a:grpSpLocks/>
          </p:cNvGrpSpPr>
          <p:nvPr userDrawn="1"/>
        </p:nvGrpSpPr>
        <p:grpSpPr bwMode="auto">
          <a:xfrm flipV="1">
            <a:off x="4932363" y="574675"/>
            <a:ext cx="4210050" cy="28575"/>
            <a:chOff x="1156" y="3976"/>
            <a:chExt cx="2117" cy="240"/>
          </a:xfrm>
        </p:grpSpPr>
        <p:sp>
          <p:nvSpPr>
            <p:cNvPr id="1043" name="Rectangle 17"/>
            <p:cNvSpPr>
              <a:spLocks noChangeArrowheads="1"/>
            </p:cNvSpPr>
            <p:nvPr/>
          </p:nvSpPr>
          <p:spPr bwMode="auto">
            <a:xfrm>
              <a:off x="1509" y="3976"/>
              <a:ext cx="356" cy="240"/>
            </a:xfrm>
            <a:prstGeom prst="rect">
              <a:avLst/>
            </a:prstGeom>
            <a:solidFill>
              <a:srgbClr val="9AD10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44" name="Rectangle 18"/>
            <p:cNvSpPr>
              <a:spLocks noChangeArrowheads="1"/>
            </p:cNvSpPr>
            <p:nvPr/>
          </p:nvSpPr>
          <p:spPr bwMode="auto">
            <a:xfrm>
              <a:off x="1865" y="3976"/>
              <a:ext cx="356" cy="240"/>
            </a:xfrm>
            <a:prstGeom prst="rect">
              <a:avLst/>
            </a:prstGeom>
            <a:solidFill>
              <a:srgbClr val="CC405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45" name="Rectangle 19"/>
            <p:cNvSpPr>
              <a:spLocks noChangeArrowheads="1"/>
            </p:cNvSpPr>
            <p:nvPr/>
          </p:nvSpPr>
          <p:spPr bwMode="auto">
            <a:xfrm>
              <a:off x="1156" y="3976"/>
              <a:ext cx="356" cy="240"/>
            </a:xfrm>
            <a:prstGeom prst="rect">
              <a:avLst/>
            </a:prstGeom>
            <a:solidFill>
              <a:srgbClr val="FFE5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46" name="Rectangle 20"/>
            <p:cNvSpPr>
              <a:spLocks noChangeArrowheads="1"/>
            </p:cNvSpPr>
            <p:nvPr/>
          </p:nvSpPr>
          <p:spPr bwMode="auto">
            <a:xfrm>
              <a:off x="2214" y="3976"/>
              <a:ext cx="356" cy="240"/>
            </a:xfrm>
            <a:prstGeom prst="rect">
              <a:avLst/>
            </a:prstGeom>
            <a:solidFill>
              <a:srgbClr val="1B9D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47" name="Rectangle 21"/>
            <p:cNvSpPr>
              <a:spLocks noChangeArrowheads="1"/>
            </p:cNvSpPr>
            <p:nvPr/>
          </p:nvSpPr>
          <p:spPr bwMode="auto">
            <a:xfrm>
              <a:off x="2917" y="3976"/>
              <a:ext cx="356" cy="240"/>
            </a:xfrm>
            <a:prstGeom prst="rect">
              <a:avLst/>
            </a:prstGeom>
            <a:solidFill>
              <a:srgbClr val="0096E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48" name="Rectangle 22"/>
            <p:cNvSpPr>
              <a:spLocks noChangeArrowheads="1"/>
            </p:cNvSpPr>
            <p:nvPr/>
          </p:nvSpPr>
          <p:spPr bwMode="auto">
            <a:xfrm>
              <a:off x="2562" y="3976"/>
              <a:ext cx="356" cy="240"/>
            </a:xfrm>
            <a:prstGeom prst="rect">
              <a:avLst/>
            </a:prstGeom>
            <a:solidFill>
              <a:srgbClr val="FF703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nvGrpSpPr>
          <p:cNvPr id="1036" name="Group 25"/>
          <p:cNvGrpSpPr>
            <a:grpSpLocks/>
          </p:cNvGrpSpPr>
          <p:nvPr userDrawn="1"/>
        </p:nvGrpSpPr>
        <p:grpSpPr bwMode="auto">
          <a:xfrm flipV="1">
            <a:off x="900113" y="6832600"/>
            <a:ext cx="1439862" cy="28575"/>
            <a:chOff x="1156" y="3976"/>
            <a:chExt cx="2117" cy="240"/>
          </a:xfrm>
        </p:grpSpPr>
        <p:sp>
          <p:nvSpPr>
            <p:cNvPr id="1037" name="Rectangle 26"/>
            <p:cNvSpPr>
              <a:spLocks noChangeArrowheads="1"/>
            </p:cNvSpPr>
            <p:nvPr/>
          </p:nvSpPr>
          <p:spPr bwMode="auto">
            <a:xfrm>
              <a:off x="1509" y="3976"/>
              <a:ext cx="356" cy="240"/>
            </a:xfrm>
            <a:prstGeom prst="rect">
              <a:avLst/>
            </a:prstGeom>
            <a:solidFill>
              <a:srgbClr val="9AD10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38" name="Rectangle 27"/>
            <p:cNvSpPr>
              <a:spLocks noChangeArrowheads="1"/>
            </p:cNvSpPr>
            <p:nvPr/>
          </p:nvSpPr>
          <p:spPr bwMode="auto">
            <a:xfrm>
              <a:off x="1865" y="3976"/>
              <a:ext cx="356" cy="240"/>
            </a:xfrm>
            <a:prstGeom prst="rect">
              <a:avLst/>
            </a:prstGeom>
            <a:solidFill>
              <a:srgbClr val="CC405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39" name="Rectangle 28"/>
            <p:cNvSpPr>
              <a:spLocks noChangeArrowheads="1"/>
            </p:cNvSpPr>
            <p:nvPr/>
          </p:nvSpPr>
          <p:spPr bwMode="auto">
            <a:xfrm>
              <a:off x="1156" y="3976"/>
              <a:ext cx="356" cy="240"/>
            </a:xfrm>
            <a:prstGeom prst="rect">
              <a:avLst/>
            </a:prstGeom>
            <a:solidFill>
              <a:srgbClr val="FFE5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40" name="Rectangle 29"/>
            <p:cNvSpPr>
              <a:spLocks noChangeArrowheads="1"/>
            </p:cNvSpPr>
            <p:nvPr/>
          </p:nvSpPr>
          <p:spPr bwMode="auto">
            <a:xfrm>
              <a:off x="2214" y="3976"/>
              <a:ext cx="356" cy="240"/>
            </a:xfrm>
            <a:prstGeom prst="rect">
              <a:avLst/>
            </a:prstGeom>
            <a:solidFill>
              <a:srgbClr val="1B9D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41" name="Rectangle 30"/>
            <p:cNvSpPr>
              <a:spLocks noChangeArrowheads="1"/>
            </p:cNvSpPr>
            <p:nvPr/>
          </p:nvSpPr>
          <p:spPr bwMode="auto">
            <a:xfrm>
              <a:off x="2917" y="3976"/>
              <a:ext cx="356" cy="240"/>
            </a:xfrm>
            <a:prstGeom prst="rect">
              <a:avLst/>
            </a:prstGeom>
            <a:solidFill>
              <a:srgbClr val="0096E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42" name="Rectangle 31"/>
            <p:cNvSpPr>
              <a:spLocks noChangeArrowheads="1"/>
            </p:cNvSpPr>
            <p:nvPr/>
          </p:nvSpPr>
          <p:spPr bwMode="auto">
            <a:xfrm>
              <a:off x="2562" y="3976"/>
              <a:ext cx="356" cy="240"/>
            </a:xfrm>
            <a:prstGeom prst="rect">
              <a:avLst/>
            </a:prstGeom>
            <a:solidFill>
              <a:srgbClr val="FF703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 id="2147483662" r:id="rId14"/>
    <p:sldLayoutId id="2147483663" r:id="rId15"/>
    <p:sldLayoutId id="2147483664" r:id="rId16"/>
    <p:sldLayoutId id="2147483665" r:id="rId17"/>
    <p:sldLayoutId id="2147483666" r:id="rId18"/>
    <p:sldLayoutId id="2147483668" r:id="rId19"/>
    <p:sldLayoutId id="2147483669" r:id="rId20"/>
    <p:sldLayoutId id="2147483670" r:id="rId21"/>
    <p:sldLayoutId id="2147483671" r:id="rId22"/>
  </p:sldLayoutIdLst>
  <p:transition spd="slow">
    <p:cover/>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4"/>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2051" name="Rectangle 35"/>
          <p:cNvSpPr>
            <a:spLocks noChangeArrowheads="1"/>
          </p:cNvSpPr>
          <p:nvPr/>
        </p:nvSpPr>
        <p:spPr bwMode="auto">
          <a:xfrm rot="5400000">
            <a:off x="5683250" y="3397251"/>
            <a:ext cx="5589587" cy="1331912"/>
          </a:xfrm>
          <a:prstGeom prst="rect">
            <a:avLst/>
          </a:prstGeom>
          <a:solidFill>
            <a:srgbClr val="9FD8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2052" name="Rectangle 36"/>
          <p:cNvSpPr>
            <a:spLocks noChangeArrowheads="1"/>
          </p:cNvSpPr>
          <p:nvPr/>
        </p:nvSpPr>
        <p:spPr bwMode="auto">
          <a:xfrm>
            <a:off x="0" y="0"/>
            <a:ext cx="9144000" cy="1268413"/>
          </a:xfrm>
          <a:prstGeom prst="rect">
            <a:avLst/>
          </a:prstGeom>
          <a:solidFill>
            <a:srgbClr val="9FD8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pic>
        <p:nvPicPr>
          <p:cNvPr id="2053" name="Picture 37" descr="bayern-wappen_b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3700" y="409575"/>
            <a:ext cx="9429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054" name="Text Box 38"/>
          <p:cNvSpPr txBox="1">
            <a:spLocks noChangeArrowheads="1"/>
          </p:cNvSpPr>
          <p:nvPr/>
        </p:nvSpPr>
        <p:spPr bwMode="auto">
          <a:xfrm>
            <a:off x="5292725" y="485775"/>
            <a:ext cx="2519363" cy="80010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Lst>
        </p:spPr>
        <p:txBody>
          <a:bodyPr rIns="0"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75000"/>
              </a:lnSpc>
            </a:pPr>
            <a:r>
              <a:rPr lang="de-DE" sz="2200" dirty="0">
                <a:solidFill>
                  <a:srgbClr val="0090D4"/>
                </a:solidFill>
                <a:latin typeface="Calibri" pitchFamily="34" charset="0"/>
              </a:rPr>
              <a:t>Regierung </a:t>
            </a:r>
            <a:br>
              <a:rPr lang="de-DE" sz="2200" dirty="0">
                <a:solidFill>
                  <a:srgbClr val="0090D4"/>
                </a:solidFill>
                <a:latin typeface="Calibri" pitchFamily="34" charset="0"/>
              </a:rPr>
            </a:br>
            <a:r>
              <a:rPr lang="de-DE" sz="2200" dirty="0">
                <a:solidFill>
                  <a:srgbClr val="0090D4"/>
                </a:solidFill>
                <a:latin typeface="Calibri" pitchFamily="34" charset="0"/>
              </a:rPr>
              <a:t>von Niederbayern</a:t>
            </a:r>
          </a:p>
          <a:p>
            <a:pPr eaLnBrk="1" hangingPunct="1">
              <a:lnSpc>
                <a:spcPct val="75000"/>
              </a:lnSpc>
            </a:pPr>
            <a:endParaRPr lang="de-DE" dirty="0"/>
          </a:p>
        </p:txBody>
      </p:sp>
      <p:sp>
        <p:nvSpPr>
          <p:cNvPr id="2055" name="Text Box 39"/>
          <p:cNvSpPr txBox="1">
            <a:spLocks noChangeArrowheads="1"/>
          </p:cNvSpPr>
          <p:nvPr/>
        </p:nvSpPr>
        <p:spPr bwMode="auto">
          <a:xfrm>
            <a:off x="6299200" y="1252538"/>
            <a:ext cx="1368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2000" dirty="0">
                <a:solidFill>
                  <a:schemeClr val="bg1"/>
                </a:solidFill>
                <a:latin typeface="Calibri" pitchFamily="34" charset="0"/>
              </a:rPr>
              <a:t>Gliederung 1</a:t>
            </a:r>
          </a:p>
        </p:txBody>
      </p:sp>
      <p:sp>
        <p:nvSpPr>
          <p:cNvPr id="2056" name="Text Box 41"/>
          <p:cNvSpPr txBox="1">
            <a:spLocks noChangeArrowheads="1"/>
          </p:cNvSpPr>
          <p:nvPr/>
        </p:nvSpPr>
        <p:spPr bwMode="auto">
          <a:xfrm>
            <a:off x="970472" y="3212976"/>
            <a:ext cx="6408738"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sz="2800" dirty="0" smtClean="0">
                <a:solidFill>
                  <a:srgbClr val="0033CC"/>
                </a:solidFill>
              </a:rPr>
              <a:t>Das bayerische Schulsystem</a:t>
            </a:r>
          </a:p>
          <a:p>
            <a:pPr algn="ctr" eaLnBrk="1" hangingPunct="1">
              <a:spcBef>
                <a:spcPct val="50000"/>
              </a:spcBef>
            </a:pPr>
            <a:endParaRPr lang="de-DE" sz="1600" b="1" dirty="0" smtClean="0">
              <a:solidFill>
                <a:schemeClr val="bg2"/>
              </a:solidFill>
              <a:latin typeface="Calibri" pitchFamily="34" charset="0"/>
            </a:endParaRPr>
          </a:p>
          <a:p>
            <a:pPr algn="ctr" eaLnBrk="1" hangingPunct="1">
              <a:spcBef>
                <a:spcPct val="50000"/>
              </a:spcBef>
            </a:pPr>
            <a:endParaRPr lang="de-DE" sz="1600" b="1" dirty="0">
              <a:solidFill>
                <a:schemeClr val="bg2"/>
              </a:solidFill>
              <a:latin typeface="Calibri" pitchFamily="34" charset="0"/>
            </a:endParaRPr>
          </a:p>
          <a:p>
            <a:pPr algn="ctr" eaLnBrk="1" hangingPunct="1">
              <a:spcBef>
                <a:spcPct val="50000"/>
              </a:spcBef>
            </a:pPr>
            <a:r>
              <a:rPr lang="de-DE" sz="2000" dirty="0" smtClean="0">
                <a:solidFill>
                  <a:schemeClr val="bg2"/>
                </a:solidFill>
                <a:latin typeface="Calibri" pitchFamily="34" charset="0"/>
              </a:rPr>
              <a:t>12.04.2018</a:t>
            </a:r>
            <a:endParaRPr lang="de-DE" sz="2000" dirty="0">
              <a:solidFill>
                <a:schemeClr val="bg2"/>
              </a:solidFill>
              <a:latin typeface="Calibri" pitchFamily="34" charset="0"/>
            </a:endParaRPr>
          </a:p>
          <a:p>
            <a:pPr algn="ctr" eaLnBrk="1" hangingPunct="1">
              <a:spcBef>
                <a:spcPct val="50000"/>
              </a:spcBef>
            </a:pPr>
            <a:r>
              <a:rPr lang="de-DE" sz="2000" dirty="0" smtClean="0">
                <a:solidFill>
                  <a:schemeClr val="bg2"/>
                </a:solidFill>
                <a:latin typeface="Calibri" pitchFamily="34" charset="0"/>
              </a:rPr>
              <a:t>Landshut</a:t>
            </a:r>
            <a:endParaRPr lang="de-DE" sz="2000" dirty="0">
              <a:solidFill>
                <a:schemeClr val="bg2"/>
              </a:solidFill>
              <a:latin typeface="Calibri" pitchFamily="34" charset="0"/>
            </a:endParaRPr>
          </a:p>
          <a:p>
            <a:pPr algn="ctr" eaLnBrk="1" hangingPunct="1"/>
            <a:endParaRPr lang="de-DE" b="1" dirty="0">
              <a:solidFill>
                <a:schemeClr val="bg2"/>
              </a:solidFill>
            </a:endParaRPr>
          </a:p>
        </p:txBody>
      </p:sp>
      <p:grpSp>
        <p:nvGrpSpPr>
          <p:cNvPr id="2057" name="Group 42"/>
          <p:cNvGrpSpPr>
            <a:grpSpLocks/>
          </p:cNvGrpSpPr>
          <p:nvPr/>
        </p:nvGrpSpPr>
        <p:grpSpPr bwMode="auto">
          <a:xfrm>
            <a:off x="0" y="4221163"/>
            <a:ext cx="7799388" cy="28575"/>
            <a:chOff x="1156" y="3976"/>
            <a:chExt cx="2117" cy="240"/>
          </a:xfrm>
        </p:grpSpPr>
        <p:sp>
          <p:nvSpPr>
            <p:cNvPr id="2058" name="Rectangle 43"/>
            <p:cNvSpPr>
              <a:spLocks noChangeArrowheads="1"/>
            </p:cNvSpPr>
            <p:nvPr/>
          </p:nvSpPr>
          <p:spPr bwMode="auto">
            <a:xfrm>
              <a:off x="1509" y="3976"/>
              <a:ext cx="356" cy="240"/>
            </a:xfrm>
            <a:prstGeom prst="rect">
              <a:avLst/>
            </a:prstGeom>
            <a:solidFill>
              <a:srgbClr val="9AD10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2059" name="Rectangle 44"/>
            <p:cNvSpPr>
              <a:spLocks noChangeArrowheads="1"/>
            </p:cNvSpPr>
            <p:nvPr/>
          </p:nvSpPr>
          <p:spPr bwMode="auto">
            <a:xfrm>
              <a:off x="1865" y="3976"/>
              <a:ext cx="356" cy="240"/>
            </a:xfrm>
            <a:prstGeom prst="rect">
              <a:avLst/>
            </a:prstGeom>
            <a:solidFill>
              <a:srgbClr val="CC405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2060" name="Rectangle 45"/>
            <p:cNvSpPr>
              <a:spLocks noChangeArrowheads="1"/>
            </p:cNvSpPr>
            <p:nvPr/>
          </p:nvSpPr>
          <p:spPr bwMode="auto">
            <a:xfrm>
              <a:off x="1156" y="3976"/>
              <a:ext cx="356" cy="240"/>
            </a:xfrm>
            <a:prstGeom prst="rect">
              <a:avLst/>
            </a:prstGeom>
            <a:solidFill>
              <a:srgbClr val="FFE5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2061" name="Rectangle 46"/>
            <p:cNvSpPr>
              <a:spLocks noChangeArrowheads="1"/>
            </p:cNvSpPr>
            <p:nvPr/>
          </p:nvSpPr>
          <p:spPr bwMode="auto">
            <a:xfrm>
              <a:off x="2214" y="3976"/>
              <a:ext cx="356" cy="240"/>
            </a:xfrm>
            <a:prstGeom prst="rect">
              <a:avLst/>
            </a:prstGeom>
            <a:solidFill>
              <a:srgbClr val="1B9D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2062" name="Rectangle 47"/>
            <p:cNvSpPr>
              <a:spLocks noChangeArrowheads="1"/>
            </p:cNvSpPr>
            <p:nvPr/>
          </p:nvSpPr>
          <p:spPr bwMode="auto">
            <a:xfrm>
              <a:off x="2917" y="3976"/>
              <a:ext cx="356" cy="240"/>
            </a:xfrm>
            <a:prstGeom prst="rect">
              <a:avLst/>
            </a:prstGeom>
            <a:solidFill>
              <a:srgbClr val="0096E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2063" name="Rectangle 48"/>
            <p:cNvSpPr>
              <a:spLocks noChangeArrowheads="1"/>
            </p:cNvSpPr>
            <p:nvPr/>
          </p:nvSpPr>
          <p:spPr bwMode="auto">
            <a:xfrm>
              <a:off x="2562" y="3976"/>
              <a:ext cx="356" cy="240"/>
            </a:xfrm>
            <a:prstGeom prst="rect">
              <a:avLst/>
            </a:prstGeom>
            <a:solidFill>
              <a:srgbClr val="FF703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grpSp>
      <p:sp>
        <p:nvSpPr>
          <p:cNvPr id="2" name="Textfeld 1"/>
          <p:cNvSpPr txBox="1"/>
          <p:nvPr/>
        </p:nvSpPr>
        <p:spPr>
          <a:xfrm>
            <a:off x="1726569" y="3718419"/>
            <a:ext cx="4896544" cy="523220"/>
          </a:xfrm>
          <a:prstGeom prst="rect">
            <a:avLst/>
          </a:prstGeom>
          <a:noFill/>
        </p:spPr>
        <p:txBody>
          <a:bodyPr wrap="square" rtlCol="0">
            <a:spAutoFit/>
          </a:bodyPr>
          <a:lstStyle/>
          <a:p>
            <a:r>
              <a:rPr lang="de-DE" sz="2800" i="1" dirty="0" smtClean="0">
                <a:solidFill>
                  <a:srgbClr val="0033CC"/>
                </a:solidFill>
              </a:rPr>
              <a:t>The </a:t>
            </a:r>
            <a:r>
              <a:rPr lang="de-DE" sz="2800" i="1" dirty="0" err="1" smtClean="0">
                <a:solidFill>
                  <a:srgbClr val="0033CC"/>
                </a:solidFill>
              </a:rPr>
              <a:t>Bavarian</a:t>
            </a:r>
            <a:r>
              <a:rPr lang="de-DE" sz="2800" i="1" dirty="0" smtClean="0">
                <a:solidFill>
                  <a:srgbClr val="0033CC"/>
                </a:solidFill>
              </a:rPr>
              <a:t> </a:t>
            </a:r>
            <a:r>
              <a:rPr lang="de-DE" sz="2800" i="1" dirty="0" err="1" smtClean="0">
                <a:solidFill>
                  <a:srgbClr val="0033CC"/>
                </a:solidFill>
              </a:rPr>
              <a:t>school</a:t>
            </a:r>
            <a:r>
              <a:rPr lang="de-DE" sz="2800" i="1" dirty="0" smtClean="0">
                <a:solidFill>
                  <a:srgbClr val="0033CC"/>
                </a:solidFill>
              </a:rPr>
              <a:t> </a:t>
            </a:r>
            <a:r>
              <a:rPr lang="de-DE" sz="2800" i="1" dirty="0" err="1" smtClean="0">
                <a:solidFill>
                  <a:srgbClr val="0033CC"/>
                </a:solidFill>
              </a:rPr>
              <a:t>system</a:t>
            </a:r>
            <a:endParaRPr lang="de-DE" sz="2800" i="1" dirty="0">
              <a:solidFill>
                <a:srgbClr val="0033CC"/>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schulsystem_bayern_600"/>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bwMode="auto">
          <a:xfrm>
            <a:off x="3851920" y="1412553"/>
            <a:ext cx="5256807" cy="525680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7" name="Text Box 2"/>
          <p:cNvSpPr txBox="1">
            <a:spLocks noChangeArrowheads="1"/>
          </p:cNvSpPr>
          <p:nvPr/>
        </p:nvSpPr>
        <p:spPr bwMode="auto">
          <a:xfrm>
            <a:off x="107504" y="2047488"/>
            <a:ext cx="3672408"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4" eaLnBrk="1" hangingPunct="1">
              <a:spcBef>
                <a:spcPct val="50000"/>
              </a:spcBef>
              <a:buFont typeface="Arial" panose="020B0604020202020204" pitchFamily="34" charset="0"/>
              <a:buChar char="•"/>
            </a:pPr>
            <a:r>
              <a:rPr lang="de-DE" altLang="de-DE" sz="1600" dirty="0" smtClean="0">
                <a:solidFill>
                  <a:srgbClr val="0033CC"/>
                </a:solidFill>
              </a:rPr>
              <a:t>differenziert</a:t>
            </a:r>
          </a:p>
          <a:p>
            <a:pPr lvl="4" eaLnBrk="1" hangingPunct="1">
              <a:spcBef>
                <a:spcPct val="50000"/>
              </a:spcBef>
              <a:buFont typeface="Arial" panose="020B0604020202020204" pitchFamily="34" charset="0"/>
              <a:buChar char="•"/>
            </a:pPr>
            <a:r>
              <a:rPr lang="de-DE" altLang="de-DE" sz="1600" dirty="0" smtClean="0">
                <a:solidFill>
                  <a:srgbClr val="0033CC"/>
                </a:solidFill>
              </a:rPr>
              <a:t>mehrgliedrig</a:t>
            </a:r>
          </a:p>
          <a:p>
            <a:pPr lvl="4" eaLnBrk="1" hangingPunct="1">
              <a:spcBef>
                <a:spcPct val="50000"/>
              </a:spcBef>
              <a:buFont typeface="Arial" panose="020B0604020202020204" pitchFamily="34" charset="0"/>
              <a:buChar char="•"/>
            </a:pPr>
            <a:r>
              <a:rPr lang="de-DE" altLang="de-DE" sz="1600" dirty="0" smtClean="0">
                <a:solidFill>
                  <a:srgbClr val="0033CC"/>
                </a:solidFill>
              </a:rPr>
              <a:t>durchlässig</a:t>
            </a:r>
            <a:br>
              <a:rPr lang="de-DE" altLang="de-DE" sz="1600" dirty="0" smtClean="0">
                <a:solidFill>
                  <a:srgbClr val="0033CC"/>
                </a:solidFill>
              </a:rPr>
            </a:br>
            <a:endParaRPr lang="de-DE" altLang="de-DE" sz="1600" dirty="0" smtClean="0">
              <a:solidFill>
                <a:schemeClr val="bg2"/>
              </a:solidFill>
            </a:endParaRPr>
          </a:p>
          <a:p>
            <a:pPr eaLnBrk="1" hangingPunct="1">
              <a:spcBef>
                <a:spcPct val="50000"/>
              </a:spcBef>
              <a:buFont typeface="Arial" panose="020B0604020202020204" pitchFamily="34" charset="0"/>
              <a:buChar char="•"/>
            </a:pPr>
            <a:r>
              <a:rPr lang="de-DE" altLang="de-DE" sz="1600" dirty="0" smtClean="0"/>
              <a:t>„</a:t>
            </a:r>
            <a:r>
              <a:rPr lang="de-DE" altLang="de-DE" sz="1600" dirty="0"/>
              <a:t>Kein Abschluss ohne Anschluss“</a:t>
            </a:r>
          </a:p>
          <a:p>
            <a:pPr eaLnBrk="1" hangingPunct="1">
              <a:spcBef>
                <a:spcPct val="50000"/>
              </a:spcBef>
              <a:buFont typeface="Arial" panose="020B0604020202020204" pitchFamily="34" charset="0"/>
              <a:buChar char="•"/>
            </a:pPr>
            <a:r>
              <a:rPr lang="de-DE" altLang="de-DE" sz="1600" dirty="0" smtClean="0"/>
              <a:t>53</a:t>
            </a:r>
            <a:r>
              <a:rPr lang="de-DE" altLang="de-DE" sz="1600" dirty="0"/>
              <a:t>% eines Jahrgangs mit </a:t>
            </a:r>
            <a:r>
              <a:rPr lang="de-DE" altLang="de-DE" sz="1600" dirty="0" smtClean="0"/>
              <a:t>Hochschulzugangsberechtigung</a:t>
            </a:r>
          </a:p>
          <a:p>
            <a:pPr marL="0" indent="0" eaLnBrk="1" hangingPunct="1">
              <a:spcBef>
                <a:spcPct val="50000"/>
              </a:spcBef>
            </a:pPr>
            <a:r>
              <a:rPr lang="de-DE" altLang="de-DE" sz="1600" dirty="0" smtClean="0"/>
              <a:t>ABER:</a:t>
            </a:r>
            <a:endParaRPr lang="de-DE" altLang="de-DE" sz="1600" dirty="0"/>
          </a:p>
          <a:p>
            <a:pPr eaLnBrk="1" hangingPunct="1">
              <a:spcBef>
                <a:spcPct val="50000"/>
              </a:spcBef>
              <a:buFont typeface="Arial" panose="020B0604020202020204" pitchFamily="34" charset="0"/>
              <a:buChar char="•"/>
            </a:pPr>
            <a:r>
              <a:rPr lang="de-DE" altLang="de-DE" sz="1600" dirty="0"/>
              <a:t> </a:t>
            </a:r>
            <a:r>
              <a:rPr lang="de-DE" altLang="de-DE" sz="1600" b="1" dirty="0" smtClean="0"/>
              <a:t>Fachkräftemangel</a:t>
            </a:r>
            <a:endParaRPr lang="de-DE" altLang="de-DE" sz="1600" b="1" dirty="0"/>
          </a:p>
        </p:txBody>
      </p:sp>
      <p:sp>
        <p:nvSpPr>
          <p:cNvPr id="1638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2" name="Textfeld 1"/>
          <p:cNvSpPr txBox="1"/>
          <p:nvPr/>
        </p:nvSpPr>
        <p:spPr>
          <a:xfrm>
            <a:off x="1763688" y="980728"/>
            <a:ext cx="4536504" cy="461665"/>
          </a:xfrm>
          <a:prstGeom prst="rect">
            <a:avLst/>
          </a:prstGeom>
          <a:noFill/>
        </p:spPr>
        <p:txBody>
          <a:bodyPr wrap="square" rtlCol="0">
            <a:spAutoFit/>
          </a:bodyPr>
          <a:lstStyle/>
          <a:p>
            <a:r>
              <a:rPr lang="de-DE" altLang="de-DE" sz="2400" b="1" dirty="0" smtClean="0">
                <a:solidFill>
                  <a:srgbClr val="0033CC"/>
                </a:solidFill>
              </a:rPr>
              <a:t>Das </a:t>
            </a:r>
            <a:r>
              <a:rPr lang="de-DE" altLang="de-DE" sz="2400" b="1" dirty="0">
                <a:solidFill>
                  <a:srgbClr val="0033CC"/>
                </a:solidFill>
              </a:rPr>
              <a:t>Schulsystem </a:t>
            </a:r>
            <a:r>
              <a:rPr lang="de-DE" altLang="de-DE" sz="2400" b="1" dirty="0" smtClean="0">
                <a:solidFill>
                  <a:srgbClr val="0033CC"/>
                </a:solidFill>
              </a:rPr>
              <a:t>in Bayern</a:t>
            </a:r>
            <a:endParaRPr lang="de-DE" altLang="de-DE" sz="2400" b="1" dirty="0">
              <a:solidFill>
                <a:schemeClr val="bg2"/>
              </a:solidFill>
            </a:endParaRPr>
          </a:p>
        </p:txBody>
      </p:sp>
      <p:sp>
        <p:nvSpPr>
          <p:cNvPr id="6" name="Text Box 2"/>
          <p:cNvSpPr txBox="1">
            <a:spLocks noChangeArrowheads="1"/>
          </p:cNvSpPr>
          <p:nvPr/>
        </p:nvSpPr>
        <p:spPr bwMode="auto">
          <a:xfrm>
            <a:off x="0" y="2050828"/>
            <a:ext cx="3672408" cy="3046988"/>
          </a:xfrm>
          <a:prstGeom prst="rect">
            <a:avLst/>
          </a:prstGeom>
          <a:solidFill>
            <a:schemeClr val="bg1"/>
          </a:solidFill>
          <a:ln>
            <a:noFill/>
          </a:ln>
          <a:effectLs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4" eaLnBrk="1" hangingPunct="1">
              <a:spcBef>
                <a:spcPct val="50000"/>
              </a:spcBef>
              <a:buFont typeface="Arial" panose="020B0604020202020204" pitchFamily="34" charset="0"/>
              <a:buChar char="•"/>
            </a:pPr>
            <a:r>
              <a:rPr lang="en-US" altLang="de-DE" sz="1600" dirty="0" smtClean="0">
                <a:solidFill>
                  <a:srgbClr val="0033CC"/>
                </a:solidFill>
              </a:rPr>
              <a:t>differentiated</a:t>
            </a:r>
          </a:p>
          <a:p>
            <a:pPr lvl="4" eaLnBrk="1" hangingPunct="1">
              <a:spcBef>
                <a:spcPct val="50000"/>
              </a:spcBef>
              <a:buFont typeface="Arial" panose="020B0604020202020204" pitchFamily="34" charset="0"/>
              <a:buChar char="•"/>
            </a:pPr>
            <a:r>
              <a:rPr lang="de-DE" altLang="de-DE" sz="1600" dirty="0" smtClean="0">
                <a:solidFill>
                  <a:srgbClr val="0033CC"/>
                </a:solidFill>
              </a:rPr>
              <a:t>Multiple </a:t>
            </a:r>
            <a:r>
              <a:rPr lang="en-US" altLang="de-DE" sz="1600" dirty="0" smtClean="0">
                <a:solidFill>
                  <a:srgbClr val="0033CC"/>
                </a:solidFill>
              </a:rPr>
              <a:t>school</a:t>
            </a:r>
            <a:r>
              <a:rPr lang="de-DE" altLang="de-DE" sz="1600" dirty="0" smtClean="0">
                <a:solidFill>
                  <a:srgbClr val="0033CC"/>
                </a:solidFill>
              </a:rPr>
              <a:t> </a:t>
            </a:r>
            <a:r>
              <a:rPr lang="en-US" altLang="de-DE" sz="1600" dirty="0" smtClean="0">
                <a:solidFill>
                  <a:srgbClr val="0033CC"/>
                </a:solidFill>
              </a:rPr>
              <a:t>types</a:t>
            </a:r>
            <a:r>
              <a:rPr lang="de-DE" altLang="de-DE" sz="1600" dirty="0" smtClean="0">
                <a:solidFill>
                  <a:srgbClr val="0033CC"/>
                </a:solidFill>
              </a:rPr>
              <a:t> </a:t>
            </a:r>
            <a:r>
              <a:rPr lang="de-DE" altLang="de-DE" sz="1600" dirty="0" err="1" smtClean="0">
                <a:solidFill>
                  <a:srgbClr val="0033CC"/>
                </a:solidFill>
              </a:rPr>
              <a:t>for</a:t>
            </a:r>
            <a:r>
              <a:rPr lang="de-DE" altLang="de-DE" sz="1600" dirty="0" smtClean="0">
                <a:solidFill>
                  <a:srgbClr val="0033CC"/>
                </a:solidFill>
              </a:rPr>
              <a:t> different </a:t>
            </a:r>
            <a:r>
              <a:rPr lang="de-DE" altLang="de-DE" sz="1600" dirty="0" err="1" smtClean="0">
                <a:solidFill>
                  <a:srgbClr val="0033CC"/>
                </a:solidFill>
              </a:rPr>
              <a:t>forms</a:t>
            </a:r>
            <a:r>
              <a:rPr lang="de-DE" altLang="de-DE" sz="1600" dirty="0" smtClean="0">
                <a:solidFill>
                  <a:srgbClr val="0033CC"/>
                </a:solidFill>
              </a:rPr>
              <a:t/>
            </a:r>
            <a:br>
              <a:rPr lang="de-DE" altLang="de-DE" sz="1600" dirty="0" smtClean="0">
                <a:solidFill>
                  <a:srgbClr val="0033CC"/>
                </a:solidFill>
              </a:rPr>
            </a:br>
            <a:endParaRPr lang="de-DE" altLang="de-DE" sz="1600" dirty="0" smtClean="0">
              <a:solidFill>
                <a:schemeClr val="bg2"/>
              </a:solidFill>
            </a:endParaRPr>
          </a:p>
          <a:p>
            <a:pPr marL="0" indent="0" eaLnBrk="1" hangingPunct="1">
              <a:spcBef>
                <a:spcPct val="50000"/>
              </a:spcBef>
            </a:pPr>
            <a:r>
              <a:rPr lang="de-DE" altLang="de-DE" sz="1600" dirty="0" smtClean="0"/>
              <a:t>53 % </a:t>
            </a:r>
            <a:r>
              <a:rPr lang="de-DE" altLang="de-DE" sz="1600" dirty="0" err="1" smtClean="0"/>
              <a:t>of</a:t>
            </a:r>
            <a:r>
              <a:rPr lang="de-DE" altLang="de-DE" sz="1600" dirty="0" smtClean="0"/>
              <a:t> </a:t>
            </a:r>
            <a:r>
              <a:rPr lang="en-US" altLang="de-DE" sz="1600" dirty="0" smtClean="0"/>
              <a:t>graduates</a:t>
            </a:r>
            <a:r>
              <a:rPr lang="de-DE" altLang="de-DE" sz="1600" dirty="0" smtClean="0"/>
              <a:t> </a:t>
            </a:r>
            <a:r>
              <a:rPr lang="de-DE" altLang="de-DE" sz="1600" dirty="0" err="1" smtClean="0"/>
              <a:t>obtain</a:t>
            </a:r>
            <a:r>
              <a:rPr lang="de-DE" altLang="de-DE" sz="1600" dirty="0" smtClean="0"/>
              <a:t> </a:t>
            </a:r>
            <a:r>
              <a:rPr lang="de-DE" altLang="de-DE" sz="1600" dirty="0" err="1" smtClean="0"/>
              <a:t>university</a:t>
            </a:r>
            <a:r>
              <a:rPr lang="de-DE" altLang="de-DE" sz="1600" dirty="0" smtClean="0"/>
              <a:t> </a:t>
            </a:r>
            <a:r>
              <a:rPr lang="de-DE" altLang="de-DE" sz="1600" dirty="0" err="1" smtClean="0"/>
              <a:t>entrance</a:t>
            </a:r>
            <a:r>
              <a:rPr lang="de-DE" altLang="de-DE" sz="1600" dirty="0" smtClean="0"/>
              <a:t> </a:t>
            </a:r>
            <a:r>
              <a:rPr lang="de-DE" altLang="de-DE" sz="1600" dirty="0" err="1" smtClean="0"/>
              <a:t>diplomas</a:t>
            </a:r>
            <a:endParaRPr lang="de-DE" altLang="de-DE" sz="1600" dirty="0" smtClean="0"/>
          </a:p>
          <a:p>
            <a:pPr marL="0" indent="0" eaLnBrk="1" hangingPunct="1">
              <a:spcBef>
                <a:spcPct val="50000"/>
              </a:spcBef>
            </a:pPr>
            <a:r>
              <a:rPr lang="de-DE" altLang="de-DE" sz="1600" dirty="0" smtClean="0"/>
              <a:t>BUT:</a:t>
            </a:r>
          </a:p>
          <a:p>
            <a:pPr marL="0" indent="0" eaLnBrk="1" hangingPunct="1">
              <a:spcBef>
                <a:spcPct val="50000"/>
              </a:spcBef>
            </a:pPr>
            <a:r>
              <a:rPr lang="de-DE" altLang="de-DE" sz="1600" b="1" dirty="0" err="1" smtClean="0"/>
              <a:t>Shortage</a:t>
            </a:r>
            <a:r>
              <a:rPr lang="de-DE" altLang="de-DE" sz="1600" b="1" dirty="0" smtClean="0"/>
              <a:t> </a:t>
            </a:r>
            <a:r>
              <a:rPr lang="de-DE" altLang="de-DE" sz="1600" b="1" dirty="0" err="1" smtClean="0"/>
              <a:t>of</a:t>
            </a:r>
            <a:r>
              <a:rPr lang="de-DE" altLang="de-DE" sz="1600" b="1" dirty="0" smtClean="0"/>
              <a:t> </a:t>
            </a:r>
            <a:r>
              <a:rPr lang="en-US" altLang="de-DE" sz="1600" b="1" dirty="0" smtClean="0"/>
              <a:t>skilled</a:t>
            </a:r>
            <a:r>
              <a:rPr lang="de-DE" altLang="de-DE" sz="1600" b="1" dirty="0" smtClean="0"/>
              <a:t> </a:t>
            </a:r>
            <a:r>
              <a:rPr lang="de-DE" altLang="de-DE" sz="1600" b="1" dirty="0" err="1" smtClean="0"/>
              <a:t>and</a:t>
            </a:r>
            <a:r>
              <a:rPr lang="de-DE" altLang="de-DE" sz="1600" b="1" dirty="0" smtClean="0"/>
              <a:t> </a:t>
            </a:r>
            <a:r>
              <a:rPr lang="en-US" altLang="de-DE" sz="1600" b="1" dirty="0" smtClean="0"/>
              <a:t>trained employees</a:t>
            </a:r>
            <a:endParaRPr lang="en-US" altLang="de-DE" sz="1600" b="1" dirty="0" smtClean="0"/>
          </a:p>
        </p:txBody>
      </p:sp>
    </p:spTree>
    <p:extLst>
      <p:ext uri="{BB962C8B-B14F-4D97-AF65-F5344CB8AC3E}">
        <p14:creationId xmlns:p14="http://schemas.microsoft.com/office/powerpoint/2010/main" val="6809393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p:cTn id="7" dur="500" fill="hold"/>
                                        <p:tgtEl>
                                          <p:spTgt spid="16387"/>
                                        </p:tgtEl>
                                        <p:attrNameLst>
                                          <p:attrName>ppt_w</p:attrName>
                                        </p:attrNameLst>
                                      </p:cBhvr>
                                      <p:tavLst>
                                        <p:tav tm="0">
                                          <p:val>
                                            <p:fltVal val="0"/>
                                          </p:val>
                                        </p:tav>
                                        <p:tav tm="100000">
                                          <p:val>
                                            <p:strVal val="#ppt_w"/>
                                          </p:val>
                                        </p:tav>
                                      </p:tavLst>
                                    </p:anim>
                                    <p:anim calcmode="lin" valueType="num">
                                      <p:cBhvr>
                                        <p:cTn id="8" dur="500" fill="hold"/>
                                        <p:tgtEl>
                                          <p:spTgt spid="16387"/>
                                        </p:tgtEl>
                                        <p:attrNameLst>
                                          <p:attrName>ppt_h</p:attrName>
                                        </p:attrNameLst>
                                      </p:cBhvr>
                                      <p:tavLst>
                                        <p:tav tm="0">
                                          <p:val>
                                            <p:fltVal val="0"/>
                                          </p:val>
                                        </p:tav>
                                        <p:tav tm="100000">
                                          <p:val>
                                            <p:strVal val="#ppt_h"/>
                                          </p:val>
                                        </p:tav>
                                      </p:tavLst>
                                    </p:anim>
                                    <p:animEffect transition="in" filter="fade">
                                      <p:cBhvr>
                                        <p:cTn id="9" dur="500"/>
                                        <p:tgtEl>
                                          <p:spTgt spid="1638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ChangeArrowheads="1"/>
          </p:cNvSpPr>
          <p:nvPr/>
        </p:nvSpPr>
        <p:spPr bwMode="auto">
          <a:xfrm>
            <a:off x="6659563" y="3284538"/>
            <a:ext cx="1081087" cy="576262"/>
          </a:xfrm>
          <a:prstGeom prst="rect">
            <a:avLst/>
          </a:prstGeom>
          <a:solidFill>
            <a:srgbClr val="BFFFB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de-DE" altLang="de-DE" sz="1800">
              <a:latin typeface="Arial" charset="0"/>
            </a:endParaRPr>
          </a:p>
        </p:txBody>
      </p:sp>
      <p:sp>
        <p:nvSpPr>
          <p:cNvPr id="27651" name="Text Box 3"/>
          <p:cNvSpPr txBox="1">
            <a:spLocks noChangeArrowheads="1"/>
          </p:cNvSpPr>
          <p:nvPr/>
        </p:nvSpPr>
        <p:spPr bwMode="auto">
          <a:xfrm>
            <a:off x="1116013" y="908050"/>
            <a:ext cx="6840537" cy="436563"/>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marL="457200" indent="-4572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de-DE" altLang="de-DE" sz="2800">
                <a:solidFill>
                  <a:schemeClr val="bg2"/>
                </a:solidFill>
                <a:latin typeface="Arial" charset="0"/>
              </a:rPr>
              <a:t>Die Schulaufsicht in Bayern</a:t>
            </a:r>
            <a:endParaRPr lang="de-DE" altLang="de-DE" sz="2800" b="1">
              <a:solidFill>
                <a:srgbClr val="333399"/>
              </a:solidFill>
              <a:latin typeface="Arial" charset="0"/>
            </a:endParaRPr>
          </a:p>
        </p:txBody>
      </p:sp>
      <p:sp>
        <p:nvSpPr>
          <p:cNvPr id="27652" name="Line 4"/>
          <p:cNvSpPr>
            <a:spLocks noChangeShapeType="1"/>
          </p:cNvSpPr>
          <p:nvPr/>
        </p:nvSpPr>
        <p:spPr bwMode="auto">
          <a:xfrm flipV="1">
            <a:off x="1258888" y="3716338"/>
            <a:ext cx="0" cy="27813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7653" name="Text Box 5"/>
          <p:cNvSpPr txBox="1">
            <a:spLocks noChangeArrowheads="1"/>
          </p:cNvSpPr>
          <p:nvPr/>
        </p:nvSpPr>
        <p:spPr bwMode="auto">
          <a:xfrm>
            <a:off x="539750" y="3716338"/>
            <a:ext cx="692150" cy="237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r">
              <a:spcBef>
                <a:spcPct val="0"/>
              </a:spcBef>
              <a:buFontTx/>
              <a:buNone/>
            </a:pPr>
            <a:endParaRPr lang="de-DE" altLang="de-DE" sz="2400">
              <a:latin typeface="Arial" charset="0"/>
            </a:endParaRPr>
          </a:p>
          <a:p>
            <a:pPr algn="r">
              <a:spcBef>
                <a:spcPct val="0"/>
              </a:spcBef>
              <a:buFontTx/>
              <a:buNone/>
            </a:pPr>
            <a:r>
              <a:rPr lang="de-DE" altLang="de-DE" sz="1800">
                <a:latin typeface="Arial" charset="0"/>
              </a:rPr>
              <a:t>3000</a:t>
            </a:r>
          </a:p>
          <a:p>
            <a:pPr algn="r">
              <a:spcBef>
                <a:spcPct val="0"/>
              </a:spcBef>
              <a:buFontTx/>
              <a:buNone/>
            </a:pPr>
            <a:endParaRPr lang="de-DE" altLang="de-DE" sz="1800">
              <a:latin typeface="Arial" charset="0"/>
            </a:endParaRPr>
          </a:p>
          <a:p>
            <a:pPr algn="r">
              <a:spcBef>
                <a:spcPct val="0"/>
              </a:spcBef>
              <a:buFontTx/>
              <a:buNone/>
            </a:pPr>
            <a:r>
              <a:rPr lang="de-DE" altLang="de-DE" sz="1800">
                <a:latin typeface="Arial" charset="0"/>
              </a:rPr>
              <a:t>2000</a:t>
            </a:r>
          </a:p>
          <a:p>
            <a:pPr algn="r">
              <a:spcBef>
                <a:spcPct val="0"/>
              </a:spcBef>
              <a:buFontTx/>
              <a:buNone/>
            </a:pPr>
            <a:endParaRPr lang="de-DE" altLang="de-DE" sz="1800">
              <a:latin typeface="Arial" charset="0"/>
            </a:endParaRPr>
          </a:p>
          <a:p>
            <a:pPr algn="r">
              <a:spcBef>
                <a:spcPct val="0"/>
              </a:spcBef>
              <a:buFontTx/>
              <a:buNone/>
            </a:pPr>
            <a:r>
              <a:rPr lang="de-DE" altLang="de-DE" sz="1800">
                <a:latin typeface="Arial" charset="0"/>
              </a:rPr>
              <a:t>1000</a:t>
            </a:r>
          </a:p>
          <a:p>
            <a:pPr algn="r">
              <a:spcBef>
                <a:spcPct val="0"/>
              </a:spcBef>
              <a:buFontTx/>
              <a:buNone/>
            </a:pPr>
            <a:endParaRPr lang="de-DE" altLang="de-DE" sz="1800">
              <a:latin typeface="Arial" charset="0"/>
            </a:endParaRPr>
          </a:p>
          <a:p>
            <a:pPr algn="r">
              <a:spcBef>
                <a:spcPct val="0"/>
              </a:spcBef>
              <a:buFontTx/>
              <a:buNone/>
            </a:pPr>
            <a:r>
              <a:rPr lang="de-DE" altLang="de-DE" sz="1800">
                <a:latin typeface="Arial" charset="0"/>
              </a:rPr>
              <a:t>500</a:t>
            </a:r>
          </a:p>
        </p:txBody>
      </p:sp>
      <p:sp>
        <p:nvSpPr>
          <p:cNvPr id="27654" name="Rectangle 6"/>
          <p:cNvSpPr>
            <a:spLocks noChangeArrowheads="1"/>
          </p:cNvSpPr>
          <p:nvPr/>
        </p:nvSpPr>
        <p:spPr bwMode="auto">
          <a:xfrm>
            <a:off x="1692275" y="6381750"/>
            <a:ext cx="792163" cy="142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de-DE" altLang="de-DE" sz="1600" b="1">
                <a:latin typeface="Arial" charset="0"/>
              </a:rPr>
              <a:t>FOS</a:t>
            </a:r>
          </a:p>
        </p:txBody>
      </p:sp>
      <p:sp>
        <p:nvSpPr>
          <p:cNvPr id="27655" name="Rectangle 7"/>
          <p:cNvSpPr>
            <a:spLocks noChangeArrowheads="1"/>
          </p:cNvSpPr>
          <p:nvPr/>
        </p:nvSpPr>
        <p:spPr bwMode="auto">
          <a:xfrm>
            <a:off x="2627313" y="6308725"/>
            <a:ext cx="792162" cy="215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de-DE" altLang="de-DE" sz="1600" b="1">
                <a:latin typeface="Arial" charset="0"/>
              </a:rPr>
              <a:t>RS</a:t>
            </a:r>
          </a:p>
        </p:txBody>
      </p:sp>
      <p:sp>
        <p:nvSpPr>
          <p:cNvPr id="27656" name="Rectangle 8"/>
          <p:cNvSpPr>
            <a:spLocks noChangeArrowheads="1"/>
          </p:cNvSpPr>
          <p:nvPr/>
        </p:nvSpPr>
        <p:spPr bwMode="auto">
          <a:xfrm>
            <a:off x="3635375" y="6237288"/>
            <a:ext cx="792163" cy="2873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de-DE" altLang="de-DE" sz="1600" b="1">
                <a:latin typeface="Arial" charset="0"/>
              </a:rPr>
              <a:t>Gym</a:t>
            </a:r>
          </a:p>
        </p:txBody>
      </p:sp>
      <p:sp>
        <p:nvSpPr>
          <p:cNvPr id="27657" name="Text Box 9"/>
          <p:cNvSpPr txBox="1">
            <a:spLocks noChangeArrowheads="1"/>
          </p:cNvSpPr>
          <p:nvPr/>
        </p:nvSpPr>
        <p:spPr bwMode="auto">
          <a:xfrm>
            <a:off x="1908175" y="5949950"/>
            <a:ext cx="5762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de-DE" altLang="de-DE" sz="1800">
                <a:latin typeface="Arial" charset="0"/>
              </a:rPr>
              <a:t>80</a:t>
            </a:r>
          </a:p>
        </p:txBody>
      </p:sp>
      <p:sp>
        <p:nvSpPr>
          <p:cNvPr id="27658" name="Text Box 10"/>
          <p:cNvSpPr txBox="1">
            <a:spLocks noChangeArrowheads="1"/>
          </p:cNvSpPr>
          <p:nvPr/>
        </p:nvSpPr>
        <p:spPr bwMode="auto">
          <a:xfrm>
            <a:off x="2771775" y="5942013"/>
            <a:ext cx="5762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de-DE" altLang="de-DE" sz="1800">
                <a:latin typeface="Arial" charset="0"/>
              </a:rPr>
              <a:t>360</a:t>
            </a:r>
          </a:p>
        </p:txBody>
      </p:sp>
      <p:sp>
        <p:nvSpPr>
          <p:cNvPr id="27659" name="Text Box 11"/>
          <p:cNvSpPr txBox="1">
            <a:spLocks noChangeArrowheads="1"/>
          </p:cNvSpPr>
          <p:nvPr/>
        </p:nvSpPr>
        <p:spPr bwMode="auto">
          <a:xfrm>
            <a:off x="3706813" y="5949950"/>
            <a:ext cx="5762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de-DE" altLang="de-DE" sz="1800">
                <a:latin typeface="Arial" charset="0"/>
              </a:rPr>
              <a:t>400</a:t>
            </a:r>
          </a:p>
        </p:txBody>
      </p:sp>
      <p:sp>
        <p:nvSpPr>
          <p:cNvPr id="27660" name="Rectangle 12"/>
          <p:cNvSpPr>
            <a:spLocks noChangeArrowheads="1"/>
          </p:cNvSpPr>
          <p:nvPr/>
        </p:nvSpPr>
        <p:spPr bwMode="auto">
          <a:xfrm>
            <a:off x="4860925" y="5373688"/>
            <a:ext cx="792163" cy="11509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de-DE" altLang="de-DE" sz="1600" b="1">
                <a:latin typeface="Arial" charset="0"/>
              </a:rPr>
              <a:t>bS</a:t>
            </a:r>
          </a:p>
        </p:txBody>
      </p:sp>
      <p:sp>
        <p:nvSpPr>
          <p:cNvPr id="27661" name="Rectangle 13"/>
          <p:cNvSpPr>
            <a:spLocks noChangeArrowheads="1"/>
          </p:cNvSpPr>
          <p:nvPr/>
        </p:nvSpPr>
        <p:spPr bwMode="auto">
          <a:xfrm>
            <a:off x="6948488" y="4365625"/>
            <a:ext cx="792162" cy="2159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de-DE" altLang="de-DE" sz="1400" b="1">
                <a:latin typeface="Arial" charset="0"/>
              </a:rPr>
              <a:t>GS 2300</a:t>
            </a:r>
          </a:p>
          <a:p>
            <a:pPr>
              <a:spcBef>
                <a:spcPct val="0"/>
              </a:spcBef>
              <a:buFontTx/>
              <a:buNone/>
            </a:pPr>
            <a:r>
              <a:rPr lang="de-DE" altLang="de-DE" sz="1400" b="1">
                <a:latin typeface="Arial" charset="0"/>
              </a:rPr>
              <a:t>MS   900</a:t>
            </a:r>
            <a:br>
              <a:rPr lang="de-DE" altLang="de-DE" sz="1400" b="1">
                <a:latin typeface="Arial" charset="0"/>
              </a:rPr>
            </a:br>
            <a:endParaRPr lang="de-DE" altLang="de-DE" sz="1400" b="1">
              <a:latin typeface="Arial" charset="0"/>
            </a:endParaRPr>
          </a:p>
        </p:txBody>
      </p:sp>
      <p:sp>
        <p:nvSpPr>
          <p:cNvPr id="27662" name="Rectangle 14"/>
          <p:cNvSpPr>
            <a:spLocks noChangeArrowheads="1"/>
          </p:cNvSpPr>
          <p:nvPr/>
        </p:nvSpPr>
        <p:spPr bwMode="auto">
          <a:xfrm>
            <a:off x="5867400" y="6165850"/>
            <a:ext cx="792163" cy="3587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de-DE" altLang="de-DE" sz="1600" b="1">
                <a:latin typeface="Arial" charset="0"/>
              </a:rPr>
              <a:t>FöS</a:t>
            </a:r>
          </a:p>
        </p:txBody>
      </p:sp>
      <p:sp>
        <p:nvSpPr>
          <p:cNvPr id="27663" name="Text Box 15"/>
          <p:cNvSpPr txBox="1">
            <a:spLocks noChangeArrowheads="1"/>
          </p:cNvSpPr>
          <p:nvPr/>
        </p:nvSpPr>
        <p:spPr bwMode="auto">
          <a:xfrm>
            <a:off x="4932363" y="5084763"/>
            <a:ext cx="720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de-DE" altLang="de-DE" sz="1800">
                <a:latin typeface="Arial" charset="0"/>
              </a:rPr>
              <a:t>1200</a:t>
            </a:r>
          </a:p>
        </p:txBody>
      </p:sp>
      <p:sp>
        <p:nvSpPr>
          <p:cNvPr id="27664" name="Text Box 16"/>
          <p:cNvSpPr txBox="1">
            <a:spLocks noChangeArrowheads="1"/>
          </p:cNvSpPr>
          <p:nvPr/>
        </p:nvSpPr>
        <p:spPr bwMode="auto">
          <a:xfrm>
            <a:off x="6011863" y="5876925"/>
            <a:ext cx="5762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de-DE" altLang="de-DE" sz="1800">
                <a:latin typeface="Arial" charset="0"/>
              </a:rPr>
              <a:t>360</a:t>
            </a:r>
          </a:p>
        </p:txBody>
      </p:sp>
      <p:sp>
        <p:nvSpPr>
          <p:cNvPr id="27665" name="Text Box 17"/>
          <p:cNvSpPr txBox="1">
            <a:spLocks noChangeArrowheads="1"/>
          </p:cNvSpPr>
          <p:nvPr/>
        </p:nvSpPr>
        <p:spPr bwMode="auto">
          <a:xfrm>
            <a:off x="6946900" y="4070350"/>
            <a:ext cx="8651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de-DE" altLang="de-DE" sz="1800">
                <a:latin typeface="Arial" charset="0"/>
              </a:rPr>
              <a:t>3 200</a:t>
            </a:r>
          </a:p>
        </p:txBody>
      </p:sp>
      <p:sp>
        <p:nvSpPr>
          <p:cNvPr id="214034" name="AutoShape 18"/>
          <p:cNvSpPr>
            <a:spLocks noChangeArrowheads="1"/>
          </p:cNvSpPr>
          <p:nvPr/>
        </p:nvSpPr>
        <p:spPr bwMode="auto">
          <a:xfrm rot="-5400000">
            <a:off x="3649410" y="-823119"/>
            <a:ext cx="1935162" cy="6264275"/>
          </a:xfrm>
          <a:prstGeom prst="homePlate">
            <a:avLst>
              <a:gd name="adj" fmla="val 23347"/>
            </a:avLst>
          </a:prstGeom>
          <a:solidFill>
            <a:srgbClr val="BFFFB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de-DE" altLang="de-DE" sz="1800">
              <a:latin typeface="Arial" charset="0"/>
            </a:endParaRPr>
          </a:p>
        </p:txBody>
      </p:sp>
      <p:sp>
        <p:nvSpPr>
          <p:cNvPr id="214036" name="Text Box 20"/>
          <p:cNvSpPr txBox="1">
            <a:spLocks noChangeArrowheads="1"/>
          </p:cNvSpPr>
          <p:nvPr/>
        </p:nvSpPr>
        <p:spPr bwMode="auto">
          <a:xfrm>
            <a:off x="2268538" y="1701800"/>
            <a:ext cx="4824412"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de-DE" altLang="de-DE" sz="1800" dirty="0">
                <a:latin typeface="Arial" charset="0"/>
              </a:rPr>
              <a:t>Staatsministerium für Unterricht und Kultus, Wissenschaft und Kunst</a:t>
            </a:r>
          </a:p>
        </p:txBody>
      </p:sp>
      <p:sp>
        <p:nvSpPr>
          <p:cNvPr id="214037" name="Text Box 21"/>
          <p:cNvSpPr txBox="1">
            <a:spLocks noChangeArrowheads="1"/>
          </p:cNvSpPr>
          <p:nvPr/>
        </p:nvSpPr>
        <p:spPr bwMode="auto">
          <a:xfrm>
            <a:off x="1476375" y="2420938"/>
            <a:ext cx="3095625" cy="86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de-DE" altLang="de-DE" sz="1800" dirty="0">
                <a:latin typeface="Arial" charset="0"/>
              </a:rPr>
              <a:t>           </a:t>
            </a:r>
            <a:r>
              <a:rPr lang="de-DE" altLang="de-DE" sz="1600" b="1" dirty="0">
                <a:latin typeface="Arial" charset="0"/>
              </a:rPr>
              <a:t>MB-Dienststellen</a:t>
            </a:r>
            <a:r>
              <a:rPr lang="de-DE" altLang="de-DE" sz="1600" dirty="0">
                <a:latin typeface="Arial" charset="0"/>
              </a:rPr>
              <a:t/>
            </a:r>
            <a:br>
              <a:rPr lang="de-DE" altLang="de-DE" sz="1600" dirty="0">
                <a:latin typeface="Arial" charset="0"/>
              </a:rPr>
            </a:br>
            <a:r>
              <a:rPr lang="de-DE" altLang="de-DE" sz="1600" dirty="0">
                <a:latin typeface="Arial" charset="0"/>
              </a:rPr>
              <a:t>           </a:t>
            </a:r>
            <a:r>
              <a:rPr lang="de-DE" altLang="de-DE" sz="1400" dirty="0">
                <a:latin typeface="Arial" charset="0"/>
              </a:rPr>
              <a:t>Ministerialbeauftragte</a:t>
            </a:r>
            <a:br>
              <a:rPr lang="de-DE" altLang="de-DE" sz="1400" dirty="0">
                <a:latin typeface="Arial" charset="0"/>
              </a:rPr>
            </a:br>
            <a:r>
              <a:rPr lang="de-DE" altLang="de-DE" sz="1600" dirty="0">
                <a:latin typeface="Arial" charset="0"/>
              </a:rPr>
              <a:t>     </a:t>
            </a:r>
            <a:r>
              <a:rPr lang="de-DE" altLang="de-DE" sz="1400" dirty="0">
                <a:latin typeface="Arial" charset="0"/>
              </a:rPr>
              <a:t>3                  8                 8</a:t>
            </a:r>
          </a:p>
        </p:txBody>
      </p:sp>
      <p:sp>
        <p:nvSpPr>
          <p:cNvPr id="214038" name="Text Box 22"/>
          <p:cNvSpPr txBox="1">
            <a:spLocks noChangeArrowheads="1"/>
          </p:cNvSpPr>
          <p:nvPr/>
        </p:nvSpPr>
        <p:spPr bwMode="auto">
          <a:xfrm>
            <a:off x="4581525" y="2447925"/>
            <a:ext cx="3203575"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de-DE" altLang="de-DE" sz="1600" dirty="0">
                <a:latin typeface="Arial" charset="0"/>
              </a:rPr>
              <a:t>              </a:t>
            </a:r>
            <a:r>
              <a:rPr lang="de-DE" altLang="de-DE" sz="1600" b="1" dirty="0">
                <a:latin typeface="Arial" charset="0"/>
              </a:rPr>
              <a:t>Regierungen</a:t>
            </a:r>
            <a:r>
              <a:rPr lang="de-DE" altLang="de-DE" sz="1600" dirty="0">
                <a:latin typeface="Arial" charset="0"/>
              </a:rPr>
              <a:t> </a:t>
            </a:r>
            <a:br>
              <a:rPr lang="de-DE" altLang="de-DE" sz="1600" dirty="0">
                <a:latin typeface="Arial" charset="0"/>
              </a:rPr>
            </a:br>
            <a:r>
              <a:rPr lang="de-DE" altLang="de-DE" sz="1600" dirty="0">
                <a:latin typeface="Arial" charset="0"/>
              </a:rPr>
              <a:t>                </a:t>
            </a:r>
            <a:r>
              <a:rPr lang="de-DE" altLang="de-DE" sz="1400" dirty="0">
                <a:latin typeface="Arial" charset="0"/>
              </a:rPr>
              <a:t>Bereichsleiter </a:t>
            </a:r>
            <a:br>
              <a:rPr lang="de-DE" altLang="de-DE" sz="1400" dirty="0">
                <a:latin typeface="Arial" charset="0"/>
              </a:rPr>
            </a:br>
            <a:r>
              <a:rPr lang="de-DE" altLang="de-DE" sz="1400" dirty="0">
                <a:latin typeface="Arial" charset="0"/>
              </a:rPr>
              <a:t>                              7 </a:t>
            </a:r>
          </a:p>
        </p:txBody>
      </p:sp>
      <p:sp>
        <p:nvSpPr>
          <p:cNvPr id="214039" name="Text Box 23"/>
          <p:cNvSpPr txBox="1">
            <a:spLocks noChangeArrowheads="1"/>
          </p:cNvSpPr>
          <p:nvPr/>
        </p:nvSpPr>
        <p:spPr bwMode="auto">
          <a:xfrm>
            <a:off x="6648103" y="3309938"/>
            <a:ext cx="1152525"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de-DE" altLang="de-DE" sz="1400" b="1" dirty="0">
                <a:latin typeface="Arial" charset="0"/>
              </a:rPr>
              <a:t>Schulämter</a:t>
            </a:r>
            <a:r>
              <a:rPr lang="de-DE" altLang="de-DE" sz="1400" dirty="0">
                <a:latin typeface="Arial" charset="0"/>
              </a:rPr>
              <a:t/>
            </a:r>
            <a:br>
              <a:rPr lang="de-DE" altLang="de-DE" sz="1400" dirty="0">
                <a:latin typeface="Arial" charset="0"/>
              </a:rPr>
            </a:br>
            <a:r>
              <a:rPr lang="de-DE" altLang="de-DE" sz="1400" dirty="0">
                <a:latin typeface="Arial" charset="0"/>
              </a:rPr>
              <a:t>75</a:t>
            </a:r>
          </a:p>
        </p:txBody>
      </p:sp>
      <p:sp>
        <p:nvSpPr>
          <p:cNvPr id="214040" name="Line 24"/>
          <p:cNvSpPr>
            <a:spLocks noChangeShapeType="1"/>
          </p:cNvSpPr>
          <p:nvPr/>
        </p:nvSpPr>
        <p:spPr bwMode="auto">
          <a:xfrm>
            <a:off x="4572000" y="2924175"/>
            <a:ext cx="0" cy="576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14041" name="Line 25"/>
          <p:cNvSpPr>
            <a:spLocks noChangeShapeType="1"/>
          </p:cNvSpPr>
          <p:nvPr/>
        </p:nvSpPr>
        <p:spPr bwMode="auto">
          <a:xfrm>
            <a:off x="4572000" y="2492375"/>
            <a:ext cx="0" cy="4105275"/>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14042" name="AutoShape 26"/>
          <p:cNvSpPr>
            <a:spLocks noChangeArrowheads="1"/>
          </p:cNvSpPr>
          <p:nvPr/>
        </p:nvSpPr>
        <p:spPr bwMode="auto">
          <a:xfrm>
            <a:off x="323850" y="1989138"/>
            <a:ext cx="1152525" cy="1223962"/>
          </a:xfrm>
          <a:prstGeom prst="hexagon">
            <a:avLst>
              <a:gd name="adj" fmla="val 25000"/>
              <a:gd name="vf" fmla="val 115470"/>
            </a:avLst>
          </a:prstGeom>
          <a:solidFill>
            <a:srgbClr val="A1D1F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de-DE" altLang="de-DE" sz="1800" dirty="0">
                <a:latin typeface="Arial" charset="0"/>
              </a:rPr>
              <a:t>ISB</a:t>
            </a:r>
          </a:p>
        </p:txBody>
      </p:sp>
      <p:sp>
        <p:nvSpPr>
          <p:cNvPr id="214046" name="Line 30"/>
          <p:cNvSpPr>
            <a:spLocks noChangeShapeType="1"/>
          </p:cNvSpPr>
          <p:nvPr/>
        </p:nvSpPr>
        <p:spPr bwMode="auto">
          <a:xfrm>
            <a:off x="1476375" y="2420938"/>
            <a:ext cx="62642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14049" name="AutoShape 33"/>
          <p:cNvSpPr>
            <a:spLocks noChangeArrowheads="1"/>
          </p:cNvSpPr>
          <p:nvPr/>
        </p:nvSpPr>
        <p:spPr bwMode="auto">
          <a:xfrm>
            <a:off x="7740650" y="1989138"/>
            <a:ext cx="1152525" cy="1223962"/>
          </a:xfrm>
          <a:prstGeom prst="hexagon">
            <a:avLst>
              <a:gd name="adj" fmla="val 25000"/>
              <a:gd name="vf" fmla="val 115470"/>
            </a:avLst>
          </a:prstGeom>
          <a:solidFill>
            <a:srgbClr val="CFFCA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de-DE" altLang="de-DE" sz="1800">
                <a:latin typeface="Arial" charset="0"/>
              </a:rPr>
              <a:t>ALP</a:t>
            </a:r>
          </a:p>
        </p:txBody>
      </p:sp>
      <p:grpSp>
        <p:nvGrpSpPr>
          <p:cNvPr id="40" name="Gruppieren 39"/>
          <p:cNvGrpSpPr/>
          <p:nvPr/>
        </p:nvGrpSpPr>
        <p:grpSpPr>
          <a:xfrm>
            <a:off x="1484853" y="1341438"/>
            <a:ext cx="6264275" cy="2519362"/>
            <a:chOff x="1484853" y="1341438"/>
            <a:chExt cx="6264275" cy="2519362"/>
          </a:xfrm>
        </p:grpSpPr>
        <p:grpSp>
          <p:nvGrpSpPr>
            <p:cNvPr id="41" name="Gruppieren 40"/>
            <p:cNvGrpSpPr/>
            <p:nvPr/>
          </p:nvGrpSpPr>
          <p:grpSpPr>
            <a:xfrm>
              <a:off x="1484853" y="1341438"/>
              <a:ext cx="6264275" cy="1935162"/>
              <a:chOff x="1484853" y="1341438"/>
              <a:chExt cx="6264275" cy="1935162"/>
            </a:xfrm>
          </p:grpSpPr>
          <p:sp>
            <p:nvSpPr>
              <p:cNvPr id="43" name="AutoShape 18"/>
              <p:cNvSpPr>
                <a:spLocks noChangeArrowheads="1"/>
              </p:cNvSpPr>
              <p:nvPr/>
            </p:nvSpPr>
            <p:spPr bwMode="auto">
              <a:xfrm rot="-5400000">
                <a:off x="3649410" y="-823119"/>
                <a:ext cx="1935162" cy="6264275"/>
              </a:xfrm>
              <a:prstGeom prst="homePlate">
                <a:avLst>
                  <a:gd name="adj" fmla="val 23347"/>
                </a:avLst>
              </a:prstGeom>
              <a:solidFill>
                <a:srgbClr val="99FF99"/>
              </a:solidFill>
              <a:ln w="9525">
                <a:solidFill>
                  <a:schemeClr val="tx1"/>
                </a:solidFill>
                <a:miter lim="800000"/>
                <a:headEnd/>
                <a:tailEnd/>
              </a:ln>
              <a:effectLs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de-DE" altLang="de-DE" sz="1800">
                  <a:latin typeface="Arial" charset="0"/>
                </a:endParaRPr>
              </a:p>
            </p:txBody>
          </p:sp>
          <p:sp>
            <p:nvSpPr>
              <p:cNvPr id="44" name="Text Box 20"/>
              <p:cNvSpPr txBox="1">
                <a:spLocks noChangeArrowheads="1"/>
              </p:cNvSpPr>
              <p:nvPr/>
            </p:nvSpPr>
            <p:spPr bwMode="auto">
              <a:xfrm>
                <a:off x="2268538" y="1701800"/>
                <a:ext cx="48244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de-DE" altLang="de-DE" sz="1800" dirty="0" err="1" smtClean="0">
                    <a:latin typeface="Arial" charset="0"/>
                  </a:rPr>
                  <a:t>Ministry</a:t>
                </a:r>
                <a:r>
                  <a:rPr lang="de-DE" altLang="de-DE" sz="1800" dirty="0" smtClean="0">
                    <a:latin typeface="Arial" charset="0"/>
                  </a:rPr>
                  <a:t> </a:t>
                </a:r>
                <a:r>
                  <a:rPr lang="de-DE" altLang="de-DE" sz="1800" dirty="0" err="1" smtClean="0">
                    <a:latin typeface="Arial" charset="0"/>
                  </a:rPr>
                  <a:t>of</a:t>
                </a:r>
                <a:r>
                  <a:rPr lang="de-DE" altLang="de-DE" sz="1800" dirty="0" smtClean="0">
                    <a:latin typeface="Arial" charset="0"/>
                  </a:rPr>
                  <a:t> Education</a:t>
                </a:r>
                <a:endParaRPr lang="de-DE" altLang="de-DE" sz="1800" dirty="0">
                  <a:latin typeface="Arial" charset="0"/>
                </a:endParaRPr>
              </a:p>
            </p:txBody>
          </p:sp>
          <p:sp>
            <p:nvSpPr>
              <p:cNvPr id="45" name="Text Box 21"/>
              <p:cNvSpPr txBox="1">
                <a:spLocks noChangeArrowheads="1"/>
              </p:cNvSpPr>
              <p:nvPr/>
            </p:nvSpPr>
            <p:spPr bwMode="auto">
              <a:xfrm>
                <a:off x="1497671" y="2374826"/>
                <a:ext cx="2952328" cy="861774"/>
              </a:xfrm>
              <a:prstGeom prst="rect">
                <a:avLst/>
              </a:prstGeom>
              <a:solidFill>
                <a:srgbClr val="99FF99"/>
              </a:solidFill>
              <a:ln>
                <a:noFill/>
              </a:ln>
              <a:effectLs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de-DE" altLang="de-DE" sz="1800" dirty="0">
                    <a:latin typeface="Arial" charset="0"/>
                  </a:rPr>
                  <a:t>           </a:t>
                </a:r>
                <a:r>
                  <a:rPr lang="de-DE" altLang="de-DE" sz="1600" b="1" dirty="0" smtClean="0">
                    <a:latin typeface="Arial" charset="0"/>
                  </a:rPr>
                  <a:t>Heads </a:t>
                </a:r>
                <a:r>
                  <a:rPr lang="de-DE" altLang="de-DE" sz="1600" b="1" dirty="0" err="1" smtClean="0">
                    <a:latin typeface="Arial" charset="0"/>
                  </a:rPr>
                  <a:t>of</a:t>
                </a:r>
                <a:r>
                  <a:rPr lang="de-DE" altLang="de-DE" sz="1600" b="1" dirty="0" smtClean="0">
                    <a:latin typeface="Arial" charset="0"/>
                  </a:rPr>
                  <a:t> School at </a:t>
                </a:r>
                <a:r>
                  <a:rPr lang="de-DE" altLang="de-DE" sz="1600" b="1" dirty="0" err="1" smtClean="0">
                    <a:latin typeface="Arial" charset="0"/>
                  </a:rPr>
                  <a:t>the</a:t>
                </a:r>
                <a:r>
                  <a:rPr lang="de-DE" altLang="de-DE" sz="1600" b="1" dirty="0" smtClean="0">
                    <a:latin typeface="Arial" charset="0"/>
                  </a:rPr>
                  <a:t> </a:t>
                </a:r>
                <a:r>
                  <a:rPr lang="de-DE" altLang="de-DE" sz="1600" b="1" dirty="0" err="1">
                    <a:latin typeface="Arial" charset="0"/>
                  </a:rPr>
                  <a:t>m</a:t>
                </a:r>
                <a:r>
                  <a:rPr lang="de-DE" altLang="de-DE" sz="1600" b="1" dirty="0" err="1" smtClean="0">
                    <a:latin typeface="Arial" charset="0"/>
                  </a:rPr>
                  <a:t>inistry</a:t>
                </a:r>
                <a:r>
                  <a:rPr lang="de-DE" altLang="de-DE" sz="1400" dirty="0">
                    <a:latin typeface="Arial" charset="0"/>
                  </a:rPr>
                  <a:t/>
                </a:r>
                <a:br>
                  <a:rPr lang="de-DE" altLang="de-DE" sz="1400" dirty="0">
                    <a:latin typeface="Arial" charset="0"/>
                  </a:rPr>
                </a:br>
                <a:r>
                  <a:rPr lang="de-DE" altLang="de-DE" sz="1600" dirty="0">
                    <a:latin typeface="Arial" charset="0"/>
                  </a:rPr>
                  <a:t>     </a:t>
                </a:r>
                <a:r>
                  <a:rPr lang="de-DE" altLang="de-DE" sz="1400" dirty="0">
                    <a:latin typeface="Arial" charset="0"/>
                  </a:rPr>
                  <a:t>3                  8                 8</a:t>
                </a:r>
              </a:p>
            </p:txBody>
          </p:sp>
          <p:sp>
            <p:nvSpPr>
              <p:cNvPr id="46" name="Text Box 22"/>
              <p:cNvSpPr txBox="1">
                <a:spLocks noChangeArrowheads="1"/>
              </p:cNvSpPr>
              <p:nvPr/>
            </p:nvSpPr>
            <p:spPr bwMode="auto">
              <a:xfrm>
                <a:off x="4680743" y="2447925"/>
                <a:ext cx="2987601" cy="800219"/>
              </a:xfrm>
              <a:prstGeom prst="rect">
                <a:avLst/>
              </a:prstGeom>
              <a:solidFill>
                <a:srgbClr val="99FF99"/>
              </a:solidFill>
              <a:ln>
                <a:noFill/>
              </a:ln>
              <a:effectLs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de-DE" altLang="de-DE" sz="1600" dirty="0" smtClean="0">
                    <a:latin typeface="Arial" charset="0"/>
                  </a:rPr>
                  <a:t>              </a:t>
                </a:r>
                <a:r>
                  <a:rPr lang="de-DE" altLang="de-DE" sz="1600" b="1" dirty="0" smtClean="0">
                    <a:latin typeface="Arial" charset="0"/>
                  </a:rPr>
                  <a:t>Heads </a:t>
                </a:r>
                <a:r>
                  <a:rPr lang="de-DE" altLang="de-DE" sz="1600" b="1" dirty="0" err="1" smtClean="0">
                    <a:latin typeface="Arial" charset="0"/>
                  </a:rPr>
                  <a:t>of</a:t>
                </a:r>
                <a:r>
                  <a:rPr lang="de-DE" altLang="de-DE" sz="1600" b="1" dirty="0" smtClean="0">
                    <a:latin typeface="Arial" charset="0"/>
                  </a:rPr>
                  <a:t> School at </a:t>
                </a:r>
                <a:r>
                  <a:rPr lang="de-DE" altLang="de-DE" sz="1600" b="1" dirty="0" err="1" smtClean="0">
                    <a:latin typeface="Arial" charset="0"/>
                  </a:rPr>
                  <a:t>the</a:t>
                </a:r>
                <a:r>
                  <a:rPr lang="de-DE" altLang="de-DE" sz="1600" b="1" dirty="0" smtClean="0">
                    <a:latin typeface="Arial" charset="0"/>
                  </a:rPr>
                  <a:t> </a:t>
                </a:r>
                <a:r>
                  <a:rPr lang="de-DE" altLang="de-DE" sz="1600" b="1" dirty="0" err="1" smtClean="0">
                    <a:latin typeface="Arial" charset="0"/>
                  </a:rPr>
                  <a:t>local</a:t>
                </a:r>
                <a:r>
                  <a:rPr lang="de-DE" altLang="de-DE" sz="1600" b="1" dirty="0" smtClean="0">
                    <a:latin typeface="Arial" charset="0"/>
                  </a:rPr>
                  <a:t> </a:t>
                </a:r>
                <a:r>
                  <a:rPr lang="en-US" altLang="de-DE" sz="1600" b="1" dirty="0" smtClean="0">
                    <a:latin typeface="Arial" charset="0"/>
                  </a:rPr>
                  <a:t>governments</a:t>
                </a:r>
                <a:r>
                  <a:rPr lang="de-DE" altLang="de-DE" sz="1400" dirty="0" smtClean="0">
                    <a:latin typeface="Arial" charset="0"/>
                  </a:rPr>
                  <a:t/>
                </a:r>
                <a:br>
                  <a:rPr lang="de-DE" altLang="de-DE" sz="1400" dirty="0" smtClean="0">
                    <a:latin typeface="Arial" charset="0"/>
                  </a:rPr>
                </a:br>
                <a:r>
                  <a:rPr lang="de-DE" altLang="de-DE" sz="1400" dirty="0" smtClean="0">
                    <a:latin typeface="Arial" charset="0"/>
                  </a:rPr>
                  <a:t>                              7 </a:t>
                </a:r>
                <a:endParaRPr lang="de-DE" altLang="de-DE" sz="1400" dirty="0">
                  <a:latin typeface="Arial" charset="0"/>
                </a:endParaRPr>
              </a:p>
            </p:txBody>
          </p:sp>
        </p:grpSp>
        <p:sp>
          <p:nvSpPr>
            <p:cNvPr id="42" name="Rectangle 2"/>
            <p:cNvSpPr>
              <a:spLocks noChangeArrowheads="1"/>
            </p:cNvSpPr>
            <p:nvPr/>
          </p:nvSpPr>
          <p:spPr bwMode="auto">
            <a:xfrm>
              <a:off x="6659563" y="3284538"/>
              <a:ext cx="1081087" cy="576262"/>
            </a:xfrm>
            <a:prstGeom prst="rect">
              <a:avLst/>
            </a:prstGeom>
            <a:solidFill>
              <a:srgbClr val="99FF99"/>
            </a:solidFill>
            <a:ln w="9525">
              <a:solidFill>
                <a:schemeClr val="tx1"/>
              </a:solidFill>
              <a:miter lim="800000"/>
              <a:headEnd/>
              <a:tailEnd/>
            </a:ln>
            <a:effectLs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de-DE" altLang="de-DE" sz="1000" b="1" dirty="0" smtClean="0">
                  <a:latin typeface="Arial" charset="0"/>
                </a:rPr>
                <a:t>Public Education</a:t>
              </a:r>
            </a:p>
            <a:p>
              <a:pPr>
                <a:spcBef>
                  <a:spcPct val="0"/>
                </a:spcBef>
                <a:buFontTx/>
                <a:buNone/>
              </a:pPr>
              <a:r>
                <a:rPr lang="de-DE" altLang="de-DE" sz="1000" b="1" dirty="0" smtClean="0">
                  <a:latin typeface="Arial" charset="0"/>
                </a:rPr>
                <a:t> </a:t>
              </a:r>
              <a:r>
                <a:rPr lang="en-US" altLang="de-DE" sz="1000" b="1" dirty="0" smtClean="0">
                  <a:latin typeface="Arial" charset="0"/>
                </a:rPr>
                <a:t>Authorities</a:t>
              </a:r>
            </a:p>
            <a:p>
              <a:pPr algn="ctr">
                <a:spcBef>
                  <a:spcPct val="0"/>
                </a:spcBef>
                <a:buFontTx/>
                <a:buNone/>
              </a:pPr>
              <a:r>
                <a:rPr lang="de-DE" altLang="de-DE" sz="1000" b="1" dirty="0" smtClean="0">
                  <a:latin typeface="Arial" charset="0"/>
                </a:rPr>
                <a:t>75</a:t>
              </a:r>
              <a:endParaRPr lang="de-DE" altLang="de-DE" sz="1000" b="1" dirty="0">
                <a:latin typeface="Arial" charset="0"/>
              </a:endParaRPr>
            </a:p>
          </p:txBody>
        </p:sp>
      </p:grpSp>
    </p:spTree>
    <p:extLst>
      <p:ext uri="{BB962C8B-B14F-4D97-AF65-F5344CB8AC3E}">
        <p14:creationId xmlns:p14="http://schemas.microsoft.com/office/powerpoint/2010/main" val="9722566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8" fill="hold" grpId="0" nodeType="clickEffect">
                                  <p:stCondLst>
                                    <p:cond delay="0"/>
                                  </p:stCondLst>
                                  <p:childTnLst>
                                    <p:set>
                                      <p:cBhvr>
                                        <p:cTn id="13" dur="1" fill="hold">
                                          <p:stCondLst>
                                            <p:cond delay="0"/>
                                          </p:stCondLst>
                                        </p:cTn>
                                        <p:tgtEl>
                                          <p:spTgt spid="214042"/>
                                        </p:tgtEl>
                                        <p:attrNameLst>
                                          <p:attrName>style.visibility</p:attrName>
                                        </p:attrNameLst>
                                      </p:cBhvr>
                                      <p:to>
                                        <p:strVal val="visible"/>
                                      </p:to>
                                    </p:set>
                                    <p:animEffect transition="in" filter="slide(fromLeft)">
                                      <p:cBhvr>
                                        <p:cTn id="14" dur="1000"/>
                                        <p:tgtEl>
                                          <p:spTgt spid="21404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grpId="0" nodeType="clickEffect">
                                  <p:stCondLst>
                                    <p:cond delay="0"/>
                                  </p:stCondLst>
                                  <p:childTnLst>
                                    <p:set>
                                      <p:cBhvr>
                                        <p:cTn id="18" dur="1" fill="hold">
                                          <p:stCondLst>
                                            <p:cond delay="0"/>
                                          </p:stCondLst>
                                        </p:cTn>
                                        <p:tgtEl>
                                          <p:spTgt spid="214049"/>
                                        </p:tgtEl>
                                        <p:attrNameLst>
                                          <p:attrName>style.visibility</p:attrName>
                                        </p:attrNameLst>
                                      </p:cBhvr>
                                      <p:to>
                                        <p:strVal val="visible"/>
                                      </p:to>
                                    </p:set>
                                    <p:animEffect transition="in" filter="slide(fromRight)">
                                      <p:cBhvr>
                                        <p:cTn id="19" dur="1000"/>
                                        <p:tgtEl>
                                          <p:spTgt spid="214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42" grpId="0" animBg="1"/>
      <p:bldP spid="21404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Text Box 5"/>
          <p:cNvSpPr txBox="1">
            <a:spLocks noChangeArrowheads="1"/>
          </p:cNvSpPr>
          <p:nvPr/>
        </p:nvSpPr>
        <p:spPr bwMode="auto">
          <a:xfrm>
            <a:off x="683568" y="1782395"/>
            <a:ext cx="6284093"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400" b="1" dirty="0">
                <a:solidFill>
                  <a:schemeClr val="accent2"/>
                </a:solidFill>
              </a:rPr>
              <a:t>Aktuelle </a:t>
            </a:r>
            <a:r>
              <a:rPr lang="de-DE" altLang="de-DE" sz="2400" b="1" dirty="0" smtClean="0">
                <a:solidFill>
                  <a:schemeClr val="accent2"/>
                </a:solidFill>
              </a:rPr>
              <a:t>Herausforderungen</a:t>
            </a:r>
            <a:endParaRPr lang="de-DE" altLang="de-DE" dirty="0"/>
          </a:p>
          <a:p>
            <a:endParaRPr lang="de-DE" altLang="de-DE" sz="2400" dirty="0" smtClean="0">
              <a:solidFill>
                <a:schemeClr val="accent2"/>
              </a:solidFill>
            </a:endParaRPr>
          </a:p>
          <a:p>
            <a:pPr lvl="4">
              <a:buFontTx/>
              <a:buChar char="•"/>
            </a:pPr>
            <a:r>
              <a:rPr lang="de-DE" altLang="de-DE" sz="2400" dirty="0" smtClean="0">
                <a:solidFill>
                  <a:schemeClr val="accent2"/>
                </a:solidFill>
              </a:rPr>
              <a:t> Demographische </a:t>
            </a:r>
            <a:r>
              <a:rPr lang="de-DE" altLang="de-DE" sz="2400" dirty="0">
                <a:solidFill>
                  <a:schemeClr val="accent2"/>
                </a:solidFill>
              </a:rPr>
              <a:t>Entwicklung</a:t>
            </a:r>
          </a:p>
          <a:p>
            <a:pPr lvl="4">
              <a:buFontTx/>
              <a:buChar char="•"/>
            </a:pPr>
            <a:r>
              <a:rPr lang="de-DE" altLang="de-DE" sz="2400" dirty="0">
                <a:solidFill>
                  <a:schemeClr val="accent2"/>
                </a:solidFill>
              </a:rPr>
              <a:t> </a:t>
            </a:r>
            <a:r>
              <a:rPr lang="de-DE" altLang="de-DE" sz="2400" dirty="0" smtClean="0">
                <a:solidFill>
                  <a:schemeClr val="accent2"/>
                </a:solidFill>
              </a:rPr>
              <a:t>Ganztagsschulen</a:t>
            </a:r>
          </a:p>
          <a:p>
            <a:pPr lvl="4">
              <a:buFontTx/>
              <a:buChar char="•"/>
            </a:pPr>
            <a:r>
              <a:rPr lang="de-DE" altLang="de-DE" sz="2400" dirty="0">
                <a:solidFill>
                  <a:schemeClr val="accent2"/>
                </a:solidFill>
              </a:rPr>
              <a:t> </a:t>
            </a:r>
            <a:r>
              <a:rPr lang="de-DE" altLang="de-DE" sz="2400" dirty="0" smtClean="0">
                <a:solidFill>
                  <a:schemeClr val="accent2"/>
                </a:solidFill>
              </a:rPr>
              <a:t>Inklusion </a:t>
            </a:r>
          </a:p>
          <a:p>
            <a:pPr lvl="4">
              <a:buFontTx/>
              <a:buChar char="•"/>
            </a:pPr>
            <a:r>
              <a:rPr lang="de-DE" altLang="de-DE" sz="2400" dirty="0">
                <a:solidFill>
                  <a:schemeClr val="accent2"/>
                </a:solidFill>
              </a:rPr>
              <a:t> Digitale Bildung</a:t>
            </a:r>
          </a:p>
          <a:p>
            <a:pPr lvl="4">
              <a:buFontTx/>
              <a:buChar char="•"/>
            </a:pPr>
            <a:r>
              <a:rPr lang="de-DE" altLang="de-DE" sz="2400" b="1" dirty="0" smtClean="0">
                <a:solidFill>
                  <a:schemeClr val="accent2"/>
                </a:solidFill>
              </a:rPr>
              <a:t> Integration</a:t>
            </a:r>
          </a:p>
          <a:p>
            <a:pPr lvl="4"/>
            <a:endParaRPr lang="de-DE" altLang="de-DE" sz="2400" dirty="0">
              <a:solidFill>
                <a:schemeClr val="accent2"/>
              </a:solidFill>
            </a:endParaRPr>
          </a:p>
          <a:p>
            <a:pPr lvl="4">
              <a:buFontTx/>
              <a:buChar char="•"/>
            </a:pPr>
            <a:endParaRPr lang="de-DE" altLang="de-DE" dirty="0">
              <a:solidFill>
                <a:schemeClr val="accent2"/>
              </a:solidFill>
            </a:endParaRPr>
          </a:p>
          <a:p>
            <a:endParaRPr lang="de-DE" altLang="de-DE" dirty="0">
              <a:solidFill>
                <a:schemeClr val="accent2"/>
              </a:solidFill>
            </a:endParaRPr>
          </a:p>
        </p:txBody>
      </p:sp>
      <p:sp>
        <p:nvSpPr>
          <p:cNvPr id="2" name="Textfeld 1"/>
          <p:cNvSpPr txBox="1"/>
          <p:nvPr/>
        </p:nvSpPr>
        <p:spPr>
          <a:xfrm>
            <a:off x="755576" y="1628800"/>
            <a:ext cx="6768752" cy="3046988"/>
          </a:xfrm>
          <a:prstGeom prst="rect">
            <a:avLst/>
          </a:prstGeom>
          <a:solidFill>
            <a:schemeClr val="bg1"/>
          </a:solidFill>
        </p:spPr>
        <p:txBody>
          <a:bodyPr wrap="square" rtlCol="0">
            <a:spAutoFit/>
          </a:bodyPr>
          <a:lstStyle/>
          <a:p>
            <a:r>
              <a:rPr lang="en-US" sz="2400" b="1" dirty="0" smtClean="0">
                <a:solidFill>
                  <a:schemeClr val="accent2"/>
                </a:solidFill>
              </a:rPr>
              <a:t>Current challenges</a:t>
            </a:r>
            <a:r>
              <a:rPr lang="de-DE" sz="2400" b="1" dirty="0" smtClean="0">
                <a:solidFill>
                  <a:schemeClr val="accent2"/>
                </a:solidFill>
              </a:rPr>
              <a:t>:</a:t>
            </a:r>
            <a:endParaRPr lang="de-DE" sz="2400" b="1" dirty="0" smtClean="0">
              <a:solidFill>
                <a:schemeClr val="accent2"/>
              </a:solidFill>
            </a:endParaRPr>
          </a:p>
          <a:p>
            <a:endParaRPr lang="de-DE" sz="2400" b="1" dirty="0">
              <a:solidFill>
                <a:schemeClr val="accent2"/>
              </a:solidFill>
            </a:endParaRPr>
          </a:p>
          <a:p>
            <a:pPr marL="342900" indent="-342900">
              <a:buFont typeface="Arial" panose="020B0604020202020204" pitchFamily="34" charset="0"/>
              <a:buChar char="•"/>
            </a:pPr>
            <a:r>
              <a:rPr lang="en-US" sz="2400" dirty="0" smtClean="0">
                <a:solidFill>
                  <a:schemeClr val="accent2"/>
                </a:solidFill>
              </a:rPr>
              <a:t>Demographic trend</a:t>
            </a:r>
          </a:p>
          <a:p>
            <a:pPr marL="342900" indent="-342900">
              <a:buFont typeface="Arial" panose="020B0604020202020204" pitchFamily="34" charset="0"/>
              <a:buChar char="•"/>
            </a:pPr>
            <a:r>
              <a:rPr lang="en-US" sz="2400" dirty="0" smtClean="0">
                <a:solidFill>
                  <a:schemeClr val="accent2"/>
                </a:solidFill>
              </a:rPr>
              <a:t>Fulltime schooling at elementary and middle schools</a:t>
            </a:r>
          </a:p>
          <a:p>
            <a:pPr marL="342900" indent="-342900">
              <a:buFont typeface="Arial" panose="020B0604020202020204" pitchFamily="34" charset="0"/>
              <a:buChar char="•"/>
            </a:pPr>
            <a:r>
              <a:rPr lang="en-US" sz="2400" dirty="0" smtClean="0">
                <a:solidFill>
                  <a:schemeClr val="accent2"/>
                </a:solidFill>
              </a:rPr>
              <a:t>Promoting inclusion</a:t>
            </a:r>
          </a:p>
          <a:p>
            <a:pPr marL="342900" indent="-342900">
              <a:buFont typeface="Arial" panose="020B0604020202020204" pitchFamily="34" charset="0"/>
              <a:buChar char="•"/>
            </a:pPr>
            <a:r>
              <a:rPr lang="en-US" sz="2400" dirty="0" smtClean="0">
                <a:solidFill>
                  <a:schemeClr val="accent2"/>
                </a:solidFill>
              </a:rPr>
              <a:t>Promoting digital literacy</a:t>
            </a:r>
          </a:p>
          <a:p>
            <a:pPr marL="342900" indent="-342900">
              <a:buFont typeface="Arial" panose="020B0604020202020204" pitchFamily="34" charset="0"/>
              <a:buChar char="•"/>
            </a:pPr>
            <a:r>
              <a:rPr lang="en-US" sz="2400" b="1" dirty="0" smtClean="0">
                <a:solidFill>
                  <a:schemeClr val="accent2"/>
                </a:solidFill>
              </a:rPr>
              <a:t>Integration</a:t>
            </a:r>
            <a:endParaRPr lang="en-US" sz="2000" b="1" dirty="0">
              <a:solidFill>
                <a:schemeClr val="accent2"/>
              </a:solidFill>
            </a:endParaRPr>
          </a:p>
        </p:txBody>
      </p:sp>
    </p:spTree>
    <p:extLst>
      <p:ext uri="{BB962C8B-B14F-4D97-AF65-F5344CB8AC3E}">
        <p14:creationId xmlns:p14="http://schemas.microsoft.com/office/powerpoint/2010/main" val="39459791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539552" y="1989138"/>
            <a:ext cx="7273925" cy="21605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2800" b="1" dirty="0">
                <a:solidFill>
                  <a:schemeClr val="bg1">
                    <a:lumMod val="10000"/>
                  </a:schemeClr>
                </a:solidFill>
              </a:rPr>
              <a:t>Beschulung </a:t>
            </a:r>
          </a:p>
          <a:p>
            <a:pPr algn="ctr" eaLnBrk="1" hangingPunct="1">
              <a:defRPr/>
            </a:pPr>
            <a:r>
              <a:rPr lang="de-DE" sz="2800" b="1" dirty="0">
                <a:solidFill>
                  <a:schemeClr val="bg1">
                    <a:lumMod val="10000"/>
                  </a:schemeClr>
                </a:solidFill>
              </a:rPr>
              <a:t>von Asylbewerberkindern und unbegleiteten </a:t>
            </a:r>
            <a:r>
              <a:rPr lang="de-DE" sz="2800" b="1" dirty="0" smtClean="0">
                <a:solidFill>
                  <a:schemeClr val="bg1">
                    <a:lumMod val="10000"/>
                  </a:schemeClr>
                </a:solidFill>
              </a:rPr>
              <a:t>Minderjährigen</a:t>
            </a:r>
          </a:p>
          <a:p>
            <a:pPr algn="ctr" eaLnBrk="1" hangingPunct="1">
              <a:defRPr/>
            </a:pPr>
            <a:r>
              <a:rPr lang="de-DE" sz="2800" b="1" dirty="0" smtClean="0">
                <a:solidFill>
                  <a:schemeClr val="bg1">
                    <a:lumMod val="10000"/>
                  </a:schemeClr>
                </a:solidFill>
              </a:rPr>
              <a:t>an Grund- und Mittelschulen</a:t>
            </a:r>
            <a:endParaRPr lang="de-DE" sz="2800" b="1" dirty="0">
              <a:solidFill>
                <a:schemeClr val="bg1">
                  <a:lumMod val="10000"/>
                </a:schemeClr>
              </a:solidFill>
            </a:endParaRPr>
          </a:p>
          <a:p>
            <a:pPr algn="ctr" eaLnBrk="1" hangingPunct="1">
              <a:defRPr/>
            </a:pPr>
            <a:endParaRPr lang="de-DE" dirty="0">
              <a:solidFill>
                <a:schemeClr val="bg1">
                  <a:lumMod val="10000"/>
                </a:schemeClr>
              </a:solidFill>
            </a:endParaRPr>
          </a:p>
        </p:txBody>
      </p:sp>
      <p:sp>
        <p:nvSpPr>
          <p:cNvPr id="3" name="Rechteck 2"/>
          <p:cNvSpPr/>
          <p:nvPr/>
        </p:nvSpPr>
        <p:spPr>
          <a:xfrm>
            <a:off x="522040" y="1989138"/>
            <a:ext cx="7273925" cy="21605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smtClean="0">
                <a:solidFill>
                  <a:schemeClr val="bg1">
                    <a:lumMod val="10000"/>
                  </a:schemeClr>
                </a:solidFill>
              </a:rPr>
              <a:t>Schooling of children of asylum seekers and unaccompanied underage asylum seekers at elementary schools and middle schools</a:t>
            </a:r>
          </a:p>
          <a:p>
            <a:pPr algn="ctr" eaLnBrk="1" hangingPunct="1">
              <a:defRPr/>
            </a:pPr>
            <a:endParaRPr lang="de-DE" dirty="0">
              <a:solidFill>
                <a:schemeClr val="bg1">
                  <a:lumMod val="10000"/>
                </a:schemeClr>
              </a:solidFill>
            </a:endParaRPr>
          </a:p>
        </p:txBody>
      </p:sp>
    </p:spTree>
    <p:extLst>
      <p:ext uri="{BB962C8B-B14F-4D97-AF65-F5344CB8AC3E}">
        <p14:creationId xmlns:p14="http://schemas.microsoft.com/office/powerpoint/2010/main" val="42714261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feld 5"/>
          <p:cNvSpPr txBox="1">
            <a:spLocks noChangeArrowheads="1"/>
          </p:cNvSpPr>
          <p:nvPr/>
        </p:nvSpPr>
        <p:spPr bwMode="auto">
          <a:xfrm>
            <a:off x="251520" y="908720"/>
            <a:ext cx="7473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1A388C"/>
              </a:buClr>
              <a:buSzPct val="75000"/>
              <a:buFont typeface="Wingdings" pitchFamily="2" charset="2"/>
              <a:buChar char="n"/>
              <a:defRPr sz="2800">
                <a:solidFill>
                  <a:srgbClr val="1A388C"/>
                </a:solidFill>
                <a:latin typeface="Arial" charset="0"/>
              </a:defRPr>
            </a:lvl1pPr>
            <a:lvl2pPr marL="742950" indent="-285750">
              <a:spcBef>
                <a:spcPct val="20000"/>
              </a:spcBef>
              <a:buClr>
                <a:srgbClr val="849EE8"/>
              </a:buClr>
              <a:buSzPct val="80000"/>
              <a:buFont typeface="Wingdings" pitchFamily="2" charset="2"/>
              <a:buChar char="¨"/>
              <a:defRPr sz="2400">
                <a:solidFill>
                  <a:srgbClr val="1A388C"/>
                </a:solidFill>
                <a:latin typeface="Arial" charset="0"/>
              </a:defRPr>
            </a:lvl2pPr>
            <a:lvl3pPr marL="1143000" indent="-228600">
              <a:spcBef>
                <a:spcPct val="20000"/>
              </a:spcBef>
              <a:buClr>
                <a:srgbClr val="1A388C"/>
              </a:buClr>
              <a:buSzPct val="65000"/>
              <a:buFont typeface="Wingdings" pitchFamily="2" charset="2"/>
              <a:buChar char="n"/>
              <a:defRPr sz="2000">
                <a:solidFill>
                  <a:srgbClr val="1A388C"/>
                </a:solidFill>
                <a:latin typeface="Arial" charset="0"/>
              </a:defRPr>
            </a:lvl3pPr>
            <a:lvl4pPr marL="1600200" indent="-228600">
              <a:spcBef>
                <a:spcPct val="20000"/>
              </a:spcBef>
              <a:buClr>
                <a:srgbClr val="849EE8"/>
              </a:buClr>
              <a:buSzPct val="70000"/>
              <a:buFont typeface="Wingdings" pitchFamily="2" charset="2"/>
              <a:buChar char="¨"/>
              <a:defRPr>
                <a:solidFill>
                  <a:srgbClr val="1A388C"/>
                </a:solidFill>
                <a:latin typeface="Arial" charset="0"/>
              </a:defRPr>
            </a:lvl4pPr>
            <a:lvl5pPr marL="2057400" indent="-228600">
              <a:spcBef>
                <a:spcPct val="20000"/>
              </a:spcBef>
              <a:buClr>
                <a:srgbClr val="1A388C"/>
              </a:buClr>
              <a:buFont typeface="Wingdings" pitchFamily="2" charset="2"/>
              <a:buChar char="§"/>
              <a:defRPr sz="1600">
                <a:solidFill>
                  <a:srgbClr val="1A388C"/>
                </a:solidFill>
                <a:latin typeface="Arial" charset="0"/>
              </a:defRPr>
            </a:lvl5pPr>
            <a:lvl6pPr marL="2514600" indent="-228600" eaLnBrk="0" fontAlgn="base" hangingPunct="0">
              <a:spcBef>
                <a:spcPct val="20000"/>
              </a:spcBef>
              <a:spcAft>
                <a:spcPct val="0"/>
              </a:spcAft>
              <a:buClr>
                <a:srgbClr val="1A388C"/>
              </a:buClr>
              <a:buFont typeface="Wingdings" pitchFamily="2" charset="2"/>
              <a:buChar char="§"/>
              <a:defRPr sz="1600">
                <a:solidFill>
                  <a:srgbClr val="1A388C"/>
                </a:solidFill>
                <a:latin typeface="Arial" charset="0"/>
              </a:defRPr>
            </a:lvl6pPr>
            <a:lvl7pPr marL="2971800" indent="-228600" eaLnBrk="0" fontAlgn="base" hangingPunct="0">
              <a:spcBef>
                <a:spcPct val="20000"/>
              </a:spcBef>
              <a:spcAft>
                <a:spcPct val="0"/>
              </a:spcAft>
              <a:buClr>
                <a:srgbClr val="1A388C"/>
              </a:buClr>
              <a:buFont typeface="Wingdings" pitchFamily="2" charset="2"/>
              <a:buChar char="§"/>
              <a:defRPr sz="1600">
                <a:solidFill>
                  <a:srgbClr val="1A388C"/>
                </a:solidFill>
                <a:latin typeface="Arial" charset="0"/>
              </a:defRPr>
            </a:lvl7pPr>
            <a:lvl8pPr marL="3429000" indent="-228600" eaLnBrk="0" fontAlgn="base" hangingPunct="0">
              <a:spcBef>
                <a:spcPct val="20000"/>
              </a:spcBef>
              <a:spcAft>
                <a:spcPct val="0"/>
              </a:spcAft>
              <a:buClr>
                <a:srgbClr val="1A388C"/>
              </a:buClr>
              <a:buFont typeface="Wingdings" pitchFamily="2" charset="2"/>
              <a:buChar char="§"/>
              <a:defRPr sz="1600">
                <a:solidFill>
                  <a:srgbClr val="1A388C"/>
                </a:solidFill>
                <a:latin typeface="Arial" charset="0"/>
              </a:defRPr>
            </a:lvl8pPr>
            <a:lvl9pPr marL="3886200" indent="-228600" eaLnBrk="0" fontAlgn="base" hangingPunct="0">
              <a:spcBef>
                <a:spcPct val="20000"/>
              </a:spcBef>
              <a:spcAft>
                <a:spcPct val="0"/>
              </a:spcAft>
              <a:buClr>
                <a:srgbClr val="1A388C"/>
              </a:buClr>
              <a:buFont typeface="Wingdings" pitchFamily="2" charset="2"/>
              <a:buChar char="§"/>
              <a:defRPr sz="1600">
                <a:solidFill>
                  <a:srgbClr val="1A388C"/>
                </a:solidFill>
                <a:latin typeface="Arial" charset="0"/>
              </a:defRPr>
            </a:lvl9pPr>
          </a:lstStyle>
          <a:p>
            <a:pPr eaLnBrk="1" hangingPunct="1">
              <a:spcBef>
                <a:spcPct val="0"/>
              </a:spcBef>
              <a:buClrTx/>
              <a:buSzTx/>
              <a:buFontTx/>
              <a:buNone/>
            </a:pPr>
            <a:r>
              <a:rPr lang="de-DE" altLang="de-DE" sz="2400" b="1" dirty="0">
                <a:solidFill>
                  <a:schemeClr val="accent1">
                    <a:lumMod val="75000"/>
                  </a:schemeClr>
                </a:solidFill>
              </a:rPr>
              <a:t>Schüler in Übergangsklassen </a:t>
            </a:r>
            <a:r>
              <a:rPr lang="de-DE" altLang="de-DE" sz="2400" dirty="0">
                <a:solidFill>
                  <a:schemeClr val="accent1">
                    <a:lumMod val="75000"/>
                  </a:schemeClr>
                </a:solidFill>
              </a:rPr>
              <a:t>im</a:t>
            </a:r>
            <a:r>
              <a:rPr lang="de-DE" altLang="de-DE" sz="2400" b="1" dirty="0">
                <a:solidFill>
                  <a:schemeClr val="accent1">
                    <a:lumMod val="75000"/>
                  </a:schemeClr>
                </a:solidFill>
              </a:rPr>
              <a:t> </a:t>
            </a:r>
            <a:r>
              <a:rPr lang="de-DE" altLang="de-DE" sz="2400" dirty="0">
                <a:solidFill>
                  <a:schemeClr val="accent1">
                    <a:lumMod val="75000"/>
                  </a:schemeClr>
                </a:solidFill>
              </a:rPr>
              <a:t>Schuljahr </a:t>
            </a:r>
            <a:r>
              <a:rPr lang="de-DE" altLang="de-DE" sz="2400" dirty="0" smtClean="0">
                <a:solidFill>
                  <a:schemeClr val="accent1">
                    <a:lumMod val="75000"/>
                  </a:schemeClr>
                </a:solidFill>
              </a:rPr>
              <a:t>2018/19</a:t>
            </a:r>
            <a:endParaRPr lang="de-DE" altLang="de-DE" sz="2400" dirty="0">
              <a:solidFill>
                <a:schemeClr val="accent1">
                  <a:lumMod val="75000"/>
                </a:schemeClr>
              </a:solidFill>
            </a:endParaRPr>
          </a:p>
        </p:txBody>
      </p:sp>
      <p:graphicFrame>
        <p:nvGraphicFramePr>
          <p:cNvPr id="6" name="Tabelle 5"/>
          <p:cNvGraphicFramePr>
            <a:graphicFrameLocks noGrp="1"/>
          </p:cNvGraphicFramePr>
          <p:nvPr>
            <p:extLst>
              <p:ext uri="{D42A27DB-BD31-4B8C-83A1-F6EECF244321}">
                <p14:modId xmlns:p14="http://schemas.microsoft.com/office/powerpoint/2010/main" val="1935845910"/>
              </p:ext>
            </p:extLst>
          </p:nvPr>
        </p:nvGraphicFramePr>
        <p:xfrm>
          <a:off x="1115615" y="1484784"/>
          <a:ext cx="5616625" cy="4796714"/>
        </p:xfrm>
        <a:graphic>
          <a:graphicData uri="http://schemas.openxmlformats.org/drawingml/2006/table">
            <a:tbl>
              <a:tblPr firstRow="1" bandRow="1">
                <a:tableStyleId>{5C22544A-7EE6-4342-B048-85BDC9FD1C3A}</a:tableStyleId>
              </a:tblPr>
              <a:tblGrid>
                <a:gridCol w="1123325">
                  <a:extLst>
                    <a:ext uri="{9D8B030D-6E8A-4147-A177-3AD203B41FA5}"/>
                  </a:extLst>
                </a:gridCol>
                <a:gridCol w="1123325">
                  <a:extLst>
                    <a:ext uri="{9D8B030D-6E8A-4147-A177-3AD203B41FA5}"/>
                  </a:extLst>
                </a:gridCol>
                <a:gridCol w="1123325">
                  <a:extLst>
                    <a:ext uri="{9D8B030D-6E8A-4147-A177-3AD203B41FA5}"/>
                  </a:extLst>
                </a:gridCol>
                <a:gridCol w="1123325">
                  <a:extLst>
                    <a:ext uri="{9D8B030D-6E8A-4147-A177-3AD203B41FA5}"/>
                  </a:extLst>
                </a:gridCol>
                <a:gridCol w="1123325">
                  <a:extLst>
                    <a:ext uri="{9D8B030D-6E8A-4147-A177-3AD203B41FA5}"/>
                  </a:extLst>
                </a:gridCol>
              </a:tblGrid>
              <a:tr h="540666">
                <a:tc>
                  <a:txBody>
                    <a:bodyPr/>
                    <a:lstStyle/>
                    <a:p>
                      <a:r>
                        <a:rPr lang="de-DE" sz="1800" dirty="0" err="1">
                          <a:solidFill>
                            <a:schemeClr val="tx1"/>
                          </a:solidFill>
                        </a:rPr>
                        <a:t>Lkr</a:t>
                      </a:r>
                      <a:endParaRPr lang="de-DE" sz="1800" dirty="0">
                        <a:solidFill>
                          <a:schemeClr val="tx1"/>
                        </a:solidFill>
                      </a:endParaRP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a:solidFill>
                            <a:schemeClr val="tx1"/>
                          </a:solidFill>
                        </a:rPr>
                        <a:t>GS-Klassen</a:t>
                      </a: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a:solidFill>
                            <a:schemeClr val="tx1"/>
                          </a:solidFill>
                        </a:rPr>
                        <a:t>MS-Klassen</a:t>
                      </a: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a:solidFill>
                            <a:schemeClr val="tx1"/>
                          </a:solidFill>
                        </a:rPr>
                        <a:t>Klassen gesamt</a:t>
                      </a: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a:solidFill>
                            <a:schemeClr val="tx1"/>
                          </a:solidFill>
                        </a:rPr>
                        <a:t>Schüler</a:t>
                      </a: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415665">
                <a:tc>
                  <a:txBody>
                    <a:bodyPr/>
                    <a:lstStyle/>
                    <a:p>
                      <a:r>
                        <a:rPr lang="de-DE" sz="1800" dirty="0">
                          <a:solidFill>
                            <a:schemeClr val="tx1"/>
                          </a:solidFill>
                        </a:rPr>
                        <a:t>DEG</a:t>
                      </a: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a:solidFill>
                            <a:schemeClr val="tx1"/>
                          </a:solidFill>
                        </a:rPr>
                        <a:t>3</a:t>
                      </a: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a:solidFill>
                            <a:schemeClr val="tx1"/>
                          </a:solidFill>
                        </a:rPr>
                        <a:t>1</a:t>
                      </a: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smtClean="0">
                          <a:solidFill>
                            <a:schemeClr val="tx1"/>
                          </a:solidFill>
                        </a:rPr>
                        <a:t>4</a:t>
                      </a:r>
                      <a:endParaRPr lang="de-DE" sz="1800" dirty="0">
                        <a:solidFill>
                          <a:schemeClr val="tx1"/>
                        </a:solidFill>
                      </a:endParaRP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de-DE" sz="1800" dirty="0" smtClean="0">
                          <a:solidFill>
                            <a:schemeClr val="tx1"/>
                          </a:solidFill>
                        </a:rPr>
                        <a:t>68</a:t>
                      </a:r>
                      <a:endParaRPr lang="de-DE" sz="1800" dirty="0">
                        <a:solidFill>
                          <a:schemeClr val="tx1"/>
                        </a:solidFill>
                      </a:endParaRP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415665">
                <a:tc>
                  <a:txBody>
                    <a:bodyPr/>
                    <a:lstStyle/>
                    <a:p>
                      <a:r>
                        <a:rPr lang="de-DE" sz="1800" dirty="0">
                          <a:solidFill>
                            <a:schemeClr val="tx1"/>
                          </a:solidFill>
                        </a:rPr>
                        <a:t>DGF</a:t>
                      </a: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a:solidFill>
                            <a:schemeClr val="tx1"/>
                          </a:solidFill>
                        </a:rPr>
                        <a:t>0</a:t>
                      </a: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a:solidFill>
                            <a:schemeClr val="tx1"/>
                          </a:solidFill>
                        </a:rPr>
                        <a:t>0</a:t>
                      </a: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a:solidFill>
                            <a:schemeClr val="tx1"/>
                          </a:solidFill>
                        </a:rPr>
                        <a:t>0</a:t>
                      </a: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de-DE" sz="1800" dirty="0">
                          <a:solidFill>
                            <a:schemeClr val="tx1"/>
                          </a:solidFill>
                        </a:rPr>
                        <a:t>0</a:t>
                      </a: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415665">
                <a:tc>
                  <a:txBody>
                    <a:bodyPr/>
                    <a:lstStyle/>
                    <a:p>
                      <a:r>
                        <a:rPr lang="de-DE" sz="1800" dirty="0">
                          <a:solidFill>
                            <a:schemeClr val="tx1"/>
                          </a:solidFill>
                        </a:rPr>
                        <a:t>FRG</a:t>
                      </a: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a:solidFill>
                            <a:schemeClr val="tx1"/>
                          </a:solidFill>
                        </a:rPr>
                        <a:t>0</a:t>
                      </a: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a:solidFill>
                            <a:schemeClr val="tx1"/>
                          </a:solidFill>
                        </a:rPr>
                        <a:t>1</a:t>
                      </a: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a:solidFill>
                            <a:schemeClr val="tx1"/>
                          </a:solidFill>
                        </a:rPr>
                        <a:t>1</a:t>
                      </a: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de-DE" sz="1800" dirty="0" smtClean="0">
                          <a:solidFill>
                            <a:schemeClr val="tx1"/>
                          </a:solidFill>
                        </a:rPr>
                        <a:t>14</a:t>
                      </a:r>
                      <a:endParaRPr lang="de-DE" sz="1800" dirty="0">
                        <a:solidFill>
                          <a:schemeClr val="tx1"/>
                        </a:solidFill>
                      </a:endParaRP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415665">
                <a:tc>
                  <a:txBody>
                    <a:bodyPr/>
                    <a:lstStyle/>
                    <a:p>
                      <a:r>
                        <a:rPr lang="de-DE" sz="1800" dirty="0">
                          <a:solidFill>
                            <a:schemeClr val="tx1"/>
                          </a:solidFill>
                        </a:rPr>
                        <a:t>KEH</a:t>
                      </a: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a:solidFill>
                            <a:schemeClr val="tx1"/>
                          </a:solidFill>
                        </a:rPr>
                        <a:t>1</a:t>
                      </a: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a:solidFill>
                            <a:schemeClr val="tx1"/>
                          </a:solidFill>
                        </a:rPr>
                        <a:t>3</a:t>
                      </a: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a:solidFill>
                            <a:schemeClr val="tx1"/>
                          </a:solidFill>
                        </a:rPr>
                        <a:t>4</a:t>
                      </a: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de-DE" sz="1800" dirty="0" smtClean="0">
                          <a:solidFill>
                            <a:schemeClr val="tx1"/>
                          </a:solidFill>
                        </a:rPr>
                        <a:t>62</a:t>
                      </a:r>
                      <a:endParaRPr lang="de-DE" sz="1800" dirty="0">
                        <a:solidFill>
                          <a:schemeClr val="tx1"/>
                        </a:solidFill>
                      </a:endParaRP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415665">
                <a:tc>
                  <a:txBody>
                    <a:bodyPr/>
                    <a:lstStyle/>
                    <a:p>
                      <a:r>
                        <a:rPr lang="de-DE" sz="1800" dirty="0">
                          <a:solidFill>
                            <a:schemeClr val="tx1"/>
                          </a:solidFill>
                        </a:rPr>
                        <a:t>LA</a:t>
                      </a: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a:solidFill>
                            <a:schemeClr val="tx1"/>
                          </a:solidFill>
                        </a:rPr>
                        <a:t>2</a:t>
                      </a: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a:solidFill>
                            <a:schemeClr val="tx1"/>
                          </a:solidFill>
                        </a:rPr>
                        <a:t>6</a:t>
                      </a: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smtClean="0">
                          <a:solidFill>
                            <a:schemeClr val="tx1"/>
                          </a:solidFill>
                        </a:rPr>
                        <a:t>8</a:t>
                      </a:r>
                      <a:endParaRPr lang="de-DE" sz="1800" dirty="0">
                        <a:solidFill>
                          <a:schemeClr val="tx1"/>
                        </a:solidFill>
                      </a:endParaRP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de-DE" sz="1800" dirty="0" smtClean="0">
                          <a:solidFill>
                            <a:schemeClr val="tx1"/>
                          </a:solidFill>
                        </a:rPr>
                        <a:t>116</a:t>
                      </a:r>
                      <a:endParaRPr lang="de-DE" sz="1800" dirty="0">
                        <a:solidFill>
                          <a:schemeClr val="tx1"/>
                        </a:solidFill>
                      </a:endParaRP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415665">
                <a:tc>
                  <a:txBody>
                    <a:bodyPr/>
                    <a:lstStyle/>
                    <a:p>
                      <a:r>
                        <a:rPr lang="de-DE" sz="1800" dirty="0" smtClean="0">
                          <a:solidFill>
                            <a:schemeClr val="tx1"/>
                          </a:solidFill>
                        </a:rPr>
                        <a:t>PA</a:t>
                      </a:r>
                      <a:endParaRPr lang="de-DE" sz="1800" dirty="0">
                        <a:solidFill>
                          <a:schemeClr val="tx1"/>
                        </a:solidFill>
                      </a:endParaRP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smtClean="0">
                          <a:solidFill>
                            <a:schemeClr val="tx1"/>
                          </a:solidFill>
                        </a:rPr>
                        <a:t>4</a:t>
                      </a:r>
                      <a:endParaRPr lang="de-DE" sz="1800" dirty="0">
                        <a:solidFill>
                          <a:schemeClr val="tx1"/>
                        </a:solidFill>
                      </a:endParaRP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smtClean="0">
                          <a:solidFill>
                            <a:schemeClr val="tx1"/>
                          </a:solidFill>
                        </a:rPr>
                        <a:t>6</a:t>
                      </a:r>
                      <a:endParaRPr lang="de-DE" sz="1800" dirty="0">
                        <a:solidFill>
                          <a:schemeClr val="tx1"/>
                        </a:solidFill>
                      </a:endParaRP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smtClean="0">
                          <a:solidFill>
                            <a:schemeClr val="tx1"/>
                          </a:solidFill>
                        </a:rPr>
                        <a:t>10</a:t>
                      </a:r>
                      <a:endParaRPr lang="de-DE" sz="1800" dirty="0">
                        <a:solidFill>
                          <a:schemeClr val="tx1"/>
                        </a:solidFill>
                      </a:endParaRP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de-DE" sz="1800" dirty="0" smtClean="0">
                          <a:solidFill>
                            <a:schemeClr val="tx1"/>
                          </a:solidFill>
                        </a:rPr>
                        <a:t>165</a:t>
                      </a: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5665">
                <a:tc>
                  <a:txBody>
                    <a:bodyPr/>
                    <a:lstStyle/>
                    <a:p>
                      <a:r>
                        <a:rPr lang="de-DE" sz="1800" dirty="0">
                          <a:solidFill>
                            <a:schemeClr val="tx1"/>
                          </a:solidFill>
                        </a:rPr>
                        <a:t>REG</a:t>
                      </a: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a:solidFill>
                            <a:schemeClr val="tx1"/>
                          </a:solidFill>
                        </a:rPr>
                        <a:t>1</a:t>
                      </a: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a:solidFill>
                            <a:schemeClr val="tx1"/>
                          </a:solidFill>
                        </a:rPr>
                        <a:t>2</a:t>
                      </a: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a:solidFill>
                            <a:schemeClr val="tx1"/>
                          </a:solidFill>
                        </a:rPr>
                        <a:t>3</a:t>
                      </a: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de-DE" sz="1800" dirty="0" smtClean="0">
                          <a:solidFill>
                            <a:schemeClr val="tx1"/>
                          </a:solidFill>
                        </a:rPr>
                        <a:t>48</a:t>
                      </a:r>
                      <a:endParaRPr lang="de-DE" sz="1800" dirty="0">
                        <a:solidFill>
                          <a:schemeClr val="tx1"/>
                        </a:solidFill>
                      </a:endParaRP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415665">
                <a:tc>
                  <a:txBody>
                    <a:bodyPr/>
                    <a:lstStyle/>
                    <a:p>
                      <a:r>
                        <a:rPr lang="de-DE" sz="1800" dirty="0">
                          <a:solidFill>
                            <a:schemeClr val="tx1"/>
                          </a:solidFill>
                        </a:rPr>
                        <a:t>ROI</a:t>
                      </a: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a:solidFill>
                            <a:schemeClr val="tx1"/>
                          </a:solidFill>
                        </a:rPr>
                        <a:t>0</a:t>
                      </a: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a:solidFill>
                            <a:schemeClr val="tx1"/>
                          </a:solidFill>
                        </a:rPr>
                        <a:t>2</a:t>
                      </a: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a:solidFill>
                            <a:schemeClr val="tx1"/>
                          </a:solidFill>
                        </a:rPr>
                        <a:t>2</a:t>
                      </a: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de-DE" sz="1800" dirty="0" smtClean="0">
                          <a:solidFill>
                            <a:schemeClr val="tx1"/>
                          </a:solidFill>
                        </a:rPr>
                        <a:t>32</a:t>
                      </a:r>
                      <a:endParaRPr lang="de-DE" sz="1800" dirty="0">
                        <a:solidFill>
                          <a:schemeClr val="tx1"/>
                        </a:solidFill>
                      </a:endParaRP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415665">
                <a:tc>
                  <a:txBody>
                    <a:bodyPr/>
                    <a:lstStyle/>
                    <a:p>
                      <a:r>
                        <a:rPr lang="de-DE" sz="1800" dirty="0" smtClean="0">
                          <a:solidFill>
                            <a:schemeClr val="tx1"/>
                          </a:solidFill>
                        </a:rPr>
                        <a:t>SR</a:t>
                      </a:r>
                      <a:endParaRPr lang="de-DE" sz="1800" dirty="0">
                        <a:solidFill>
                          <a:schemeClr val="tx1"/>
                        </a:solidFill>
                      </a:endParaRP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smtClean="0">
                          <a:solidFill>
                            <a:schemeClr val="tx1"/>
                          </a:solidFill>
                        </a:rPr>
                        <a:t>4</a:t>
                      </a:r>
                      <a:endParaRPr lang="de-DE" sz="1800" dirty="0">
                        <a:solidFill>
                          <a:schemeClr val="tx1"/>
                        </a:solidFill>
                      </a:endParaRP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smtClean="0">
                          <a:solidFill>
                            <a:schemeClr val="tx1"/>
                          </a:solidFill>
                        </a:rPr>
                        <a:t>5</a:t>
                      </a:r>
                      <a:endParaRPr lang="de-DE" sz="1800" dirty="0">
                        <a:solidFill>
                          <a:schemeClr val="tx1"/>
                        </a:solidFill>
                      </a:endParaRP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smtClean="0">
                          <a:solidFill>
                            <a:schemeClr val="tx1"/>
                          </a:solidFill>
                        </a:rPr>
                        <a:t>9</a:t>
                      </a:r>
                      <a:endParaRPr lang="de-DE" sz="1800" dirty="0">
                        <a:solidFill>
                          <a:schemeClr val="tx1"/>
                        </a:solidFill>
                      </a:endParaRP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de-DE" sz="1800" dirty="0" smtClean="0">
                          <a:solidFill>
                            <a:schemeClr val="tx1"/>
                          </a:solidFill>
                        </a:rPr>
                        <a:t>135</a:t>
                      </a:r>
                      <a:endParaRPr lang="de-DE" sz="1800" dirty="0">
                        <a:solidFill>
                          <a:schemeClr val="tx1"/>
                        </a:solidFill>
                      </a:endParaRP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5665">
                <a:tc>
                  <a:txBody>
                    <a:bodyPr/>
                    <a:lstStyle/>
                    <a:p>
                      <a:r>
                        <a:rPr lang="de-DE" sz="1800" b="1" dirty="0" smtClean="0">
                          <a:solidFill>
                            <a:schemeClr val="tx1"/>
                          </a:solidFill>
                        </a:rPr>
                        <a:t>gesamt</a:t>
                      </a:r>
                      <a:endParaRPr lang="de-DE" sz="1800" b="1" dirty="0">
                        <a:solidFill>
                          <a:schemeClr val="tx1"/>
                        </a:solidFill>
                      </a:endParaRP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de-DE" sz="1800" b="1" dirty="0" smtClean="0">
                          <a:solidFill>
                            <a:schemeClr val="tx1"/>
                          </a:solidFill>
                        </a:rPr>
                        <a:t>15</a:t>
                      </a:r>
                      <a:endParaRPr lang="de-DE" sz="1800" b="1" dirty="0">
                        <a:solidFill>
                          <a:schemeClr val="tx1"/>
                        </a:solidFill>
                      </a:endParaRP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de-DE" sz="1800" b="1" dirty="0" smtClean="0">
                          <a:solidFill>
                            <a:schemeClr val="tx1"/>
                          </a:solidFill>
                        </a:rPr>
                        <a:t>26</a:t>
                      </a:r>
                      <a:endParaRPr lang="de-DE" sz="1800" b="1" dirty="0">
                        <a:solidFill>
                          <a:schemeClr val="tx1"/>
                        </a:solidFill>
                      </a:endParaRP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de-DE" sz="1800" b="1" dirty="0" smtClean="0">
                          <a:solidFill>
                            <a:schemeClr val="tx1"/>
                          </a:solidFill>
                        </a:rPr>
                        <a:t>41</a:t>
                      </a:r>
                      <a:endParaRPr lang="de-DE" sz="1800" b="1" dirty="0">
                        <a:solidFill>
                          <a:schemeClr val="tx1"/>
                        </a:solidFill>
                      </a:endParaRP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r"/>
                      <a:r>
                        <a:rPr lang="de-DE" sz="1800" b="1" dirty="0" smtClean="0">
                          <a:solidFill>
                            <a:schemeClr val="tx1"/>
                          </a:solidFill>
                        </a:rPr>
                        <a:t>640</a:t>
                      </a:r>
                      <a:endParaRPr lang="de-DE" sz="1800" b="1" dirty="0">
                        <a:solidFill>
                          <a:schemeClr val="tx1"/>
                        </a:solidFill>
                      </a:endParaRP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bl>
          </a:graphicData>
        </a:graphic>
      </p:graphicFrame>
      <p:sp>
        <p:nvSpPr>
          <p:cNvPr id="2" name="Textfeld 1"/>
          <p:cNvSpPr txBox="1"/>
          <p:nvPr/>
        </p:nvSpPr>
        <p:spPr>
          <a:xfrm>
            <a:off x="6876256" y="6237312"/>
            <a:ext cx="1440160" cy="276999"/>
          </a:xfrm>
          <a:prstGeom prst="rect">
            <a:avLst/>
          </a:prstGeom>
          <a:noFill/>
        </p:spPr>
        <p:txBody>
          <a:bodyPr wrap="square" rtlCol="0">
            <a:spAutoFit/>
          </a:bodyPr>
          <a:lstStyle/>
          <a:p>
            <a:r>
              <a:rPr lang="de-DE" sz="1200" dirty="0" smtClean="0"/>
              <a:t>Stand 12.03.2018</a:t>
            </a:r>
          </a:p>
        </p:txBody>
      </p:sp>
      <p:sp>
        <p:nvSpPr>
          <p:cNvPr id="5" name="Textfeld 5"/>
          <p:cNvSpPr txBox="1">
            <a:spLocks noChangeArrowheads="1"/>
          </p:cNvSpPr>
          <p:nvPr/>
        </p:nvSpPr>
        <p:spPr bwMode="auto">
          <a:xfrm>
            <a:off x="251520" y="909018"/>
            <a:ext cx="7473950" cy="461665"/>
          </a:xfrm>
          <a:prstGeom prst="rect">
            <a:avLst/>
          </a:prstGeom>
          <a:solidFill>
            <a:schemeClr val="bg1"/>
          </a:solidFill>
          <a:ln>
            <a:noFill/>
          </a:ln>
          <a:extLst/>
        </p:spPr>
        <p:txBody>
          <a:bodyPr wrap="square">
            <a:spAutoFit/>
          </a:bodyPr>
          <a:lstStyle>
            <a:lvl1pPr>
              <a:spcBef>
                <a:spcPct val="20000"/>
              </a:spcBef>
              <a:buClr>
                <a:srgbClr val="1A388C"/>
              </a:buClr>
              <a:buSzPct val="75000"/>
              <a:buFont typeface="Wingdings" pitchFamily="2" charset="2"/>
              <a:buChar char="n"/>
              <a:defRPr sz="2800">
                <a:solidFill>
                  <a:srgbClr val="1A388C"/>
                </a:solidFill>
                <a:latin typeface="Arial" charset="0"/>
              </a:defRPr>
            </a:lvl1pPr>
            <a:lvl2pPr marL="742950" indent="-285750">
              <a:spcBef>
                <a:spcPct val="20000"/>
              </a:spcBef>
              <a:buClr>
                <a:srgbClr val="849EE8"/>
              </a:buClr>
              <a:buSzPct val="80000"/>
              <a:buFont typeface="Wingdings" pitchFamily="2" charset="2"/>
              <a:buChar char="¨"/>
              <a:defRPr sz="2400">
                <a:solidFill>
                  <a:srgbClr val="1A388C"/>
                </a:solidFill>
                <a:latin typeface="Arial" charset="0"/>
              </a:defRPr>
            </a:lvl2pPr>
            <a:lvl3pPr marL="1143000" indent="-228600">
              <a:spcBef>
                <a:spcPct val="20000"/>
              </a:spcBef>
              <a:buClr>
                <a:srgbClr val="1A388C"/>
              </a:buClr>
              <a:buSzPct val="65000"/>
              <a:buFont typeface="Wingdings" pitchFamily="2" charset="2"/>
              <a:buChar char="n"/>
              <a:defRPr sz="2000">
                <a:solidFill>
                  <a:srgbClr val="1A388C"/>
                </a:solidFill>
                <a:latin typeface="Arial" charset="0"/>
              </a:defRPr>
            </a:lvl3pPr>
            <a:lvl4pPr marL="1600200" indent="-228600">
              <a:spcBef>
                <a:spcPct val="20000"/>
              </a:spcBef>
              <a:buClr>
                <a:srgbClr val="849EE8"/>
              </a:buClr>
              <a:buSzPct val="70000"/>
              <a:buFont typeface="Wingdings" pitchFamily="2" charset="2"/>
              <a:buChar char="¨"/>
              <a:defRPr>
                <a:solidFill>
                  <a:srgbClr val="1A388C"/>
                </a:solidFill>
                <a:latin typeface="Arial" charset="0"/>
              </a:defRPr>
            </a:lvl4pPr>
            <a:lvl5pPr marL="2057400" indent="-228600">
              <a:spcBef>
                <a:spcPct val="20000"/>
              </a:spcBef>
              <a:buClr>
                <a:srgbClr val="1A388C"/>
              </a:buClr>
              <a:buFont typeface="Wingdings" pitchFamily="2" charset="2"/>
              <a:buChar char="§"/>
              <a:defRPr sz="1600">
                <a:solidFill>
                  <a:srgbClr val="1A388C"/>
                </a:solidFill>
                <a:latin typeface="Arial" charset="0"/>
              </a:defRPr>
            </a:lvl5pPr>
            <a:lvl6pPr marL="2514600" indent="-228600" eaLnBrk="0" fontAlgn="base" hangingPunct="0">
              <a:spcBef>
                <a:spcPct val="20000"/>
              </a:spcBef>
              <a:spcAft>
                <a:spcPct val="0"/>
              </a:spcAft>
              <a:buClr>
                <a:srgbClr val="1A388C"/>
              </a:buClr>
              <a:buFont typeface="Wingdings" pitchFamily="2" charset="2"/>
              <a:buChar char="§"/>
              <a:defRPr sz="1600">
                <a:solidFill>
                  <a:srgbClr val="1A388C"/>
                </a:solidFill>
                <a:latin typeface="Arial" charset="0"/>
              </a:defRPr>
            </a:lvl6pPr>
            <a:lvl7pPr marL="2971800" indent="-228600" eaLnBrk="0" fontAlgn="base" hangingPunct="0">
              <a:spcBef>
                <a:spcPct val="20000"/>
              </a:spcBef>
              <a:spcAft>
                <a:spcPct val="0"/>
              </a:spcAft>
              <a:buClr>
                <a:srgbClr val="1A388C"/>
              </a:buClr>
              <a:buFont typeface="Wingdings" pitchFamily="2" charset="2"/>
              <a:buChar char="§"/>
              <a:defRPr sz="1600">
                <a:solidFill>
                  <a:srgbClr val="1A388C"/>
                </a:solidFill>
                <a:latin typeface="Arial" charset="0"/>
              </a:defRPr>
            </a:lvl7pPr>
            <a:lvl8pPr marL="3429000" indent="-228600" eaLnBrk="0" fontAlgn="base" hangingPunct="0">
              <a:spcBef>
                <a:spcPct val="20000"/>
              </a:spcBef>
              <a:spcAft>
                <a:spcPct val="0"/>
              </a:spcAft>
              <a:buClr>
                <a:srgbClr val="1A388C"/>
              </a:buClr>
              <a:buFont typeface="Wingdings" pitchFamily="2" charset="2"/>
              <a:buChar char="§"/>
              <a:defRPr sz="1600">
                <a:solidFill>
                  <a:srgbClr val="1A388C"/>
                </a:solidFill>
                <a:latin typeface="Arial" charset="0"/>
              </a:defRPr>
            </a:lvl8pPr>
            <a:lvl9pPr marL="3886200" indent="-228600" eaLnBrk="0" fontAlgn="base" hangingPunct="0">
              <a:spcBef>
                <a:spcPct val="20000"/>
              </a:spcBef>
              <a:spcAft>
                <a:spcPct val="0"/>
              </a:spcAft>
              <a:buClr>
                <a:srgbClr val="1A388C"/>
              </a:buClr>
              <a:buFont typeface="Wingdings" pitchFamily="2" charset="2"/>
              <a:buChar char="§"/>
              <a:defRPr sz="1600">
                <a:solidFill>
                  <a:srgbClr val="1A388C"/>
                </a:solidFill>
                <a:latin typeface="Arial" charset="0"/>
              </a:defRPr>
            </a:lvl9pPr>
          </a:lstStyle>
          <a:p>
            <a:pPr eaLnBrk="1" hangingPunct="1">
              <a:spcBef>
                <a:spcPct val="0"/>
              </a:spcBef>
              <a:buClrTx/>
              <a:buSzTx/>
              <a:buFontTx/>
              <a:buNone/>
            </a:pPr>
            <a:r>
              <a:rPr lang="en-US" altLang="de-DE" sz="2400" b="1" dirty="0" smtClean="0">
                <a:solidFill>
                  <a:schemeClr val="accent1">
                    <a:lumMod val="75000"/>
                  </a:schemeClr>
                </a:solidFill>
              </a:rPr>
              <a:t>Students in transition classes</a:t>
            </a:r>
            <a:r>
              <a:rPr lang="en-US" altLang="de-DE" sz="2400" dirty="0" smtClean="0">
                <a:solidFill>
                  <a:schemeClr val="accent1">
                    <a:lumMod val="75000"/>
                  </a:schemeClr>
                </a:solidFill>
              </a:rPr>
              <a:t> this school year</a:t>
            </a:r>
            <a:endParaRPr lang="en-US" altLang="de-DE" sz="2400" dirty="0">
              <a:solidFill>
                <a:schemeClr val="accent1">
                  <a:lumMod val="75000"/>
                </a:schemeClr>
              </a:solidFill>
            </a:endParaRPr>
          </a:p>
        </p:txBody>
      </p:sp>
    </p:spTree>
    <p:extLst>
      <p:ext uri="{BB962C8B-B14F-4D97-AF65-F5344CB8AC3E}">
        <p14:creationId xmlns:p14="http://schemas.microsoft.com/office/powerpoint/2010/main" val="9800604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feld 2"/>
          <p:cNvSpPr txBox="1">
            <a:spLocks noChangeArrowheads="1"/>
          </p:cNvSpPr>
          <p:nvPr/>
        </p:nvSpPr>
        <p:spPr bwMode="auto">
          <a:xfrm>
            <a:off x="1331640" y="868958"/>
            <a:ext cx="50403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1A388C"/>
              </a:buClr>
              <a:buSzPct val="75000"/>
              <a:buFont typeface="Wingdings" pitchFamily="2" charset="2"/>
              <a:buChar char="n"/>
              <a:defRPr sz="2800">
                <a:solidFill>
                  <a:srgbClr val="1A388C"/>
                </a:solidFill>
                <a:latin typeface="Arial" charset="0"/>
              </a:defRPr>
            </a:lvl1pPr>
            <a:lvl2pPr marL="742950" indent="-285750">
              <a:spcBef>
                <a:spcPct val="20000"/>
              </a:spcBef>
              <a:buClr>
                <a:srgbClr val="849EE8"/>
              </a:buClr>
              <a:buSzPct val="80000"/>
              <a:buFont typeface="Wingdings" pitchFamily="2" charset="2"/>
              <a:buChar char="¨"/>
              <a:defRPr sz="2400">
                <a:solidFill>
                  <a:srgbClr val="1A388C"/>
                </a:solidFill>
                <a:latin typeface="Arial" charset="0"/>
              </a:defRPr>
            </a:lvl2pPr>
            <a:lvl3pPr marL="1143000" indent="-228600">
              <a:spcBef>
                <a:spcPct val="20000"/>
              </a:spcBef>
              <a:buClr>
                <a:srgbClr val="1A388C"/>
              </a:buClr>
              <a:buSzPct val="65000"/>
              <a:buFont typeface="Wingdings" pitchFamily="2" charset="2"/>
              <a:buChar char="n"/>
              <a:defRPr sz="2000">
                <a:solidFill>
                  <a:srgbClr val="1A388C"/>
                </a:solidFill>
                <a:latin typeface="Arial" charset="0"/>
              </a:defRPr>
            </a:lvl3pPr>
            <a:lvl4pPr marL="1600200" indent="-228600">
              <a:spcBef>
                <a:spcPct val="20000"/>
              </a:spcBef>
              <a:buClr>
                <a:srgbClr val="849EE8"/>
              </a:buClr>
              <a:buSzPct val="70000"/>
              <a:buFont typeface="Wingdings" pitchFamily="2" charset="2"/>
              <a:buChar char="¨"/>
              <a:defRPr>
                <a:solidFill>
                  <a:srgbClr val="1A388C"/>
                </a:solidFill>
                <a:latin typeface="Arial" charset="0"/>
              </a:defRPr>
            </a:lvl4pPr>
            <a:lvl5pPr marL="2057400" indent="-228600">
              <a:spcBef>
                <a:spcPct val="20000"/>
              </a:spcBef>
              <a:buClr>
                <a:srgbClr val="1A388C"/>
              </a:buClr>
              <a:buFont typeface="Wingdings" pitchFamily="2" charset="2"/>
              <a:buChar char="§"/>
              <a:defRPr sz="1600">
                <a:solidFill>
                  <a:srgbClr val="1A388C"/>
                </a:solidFill>
                <a:latin typeface="Arial" charset="0"/>
              </a:defRPr>
            </a:lvl5pPr>
            <a:lvl6pPr marL="2514600" indent="-228600" eaLnBrk="0" fontAlgn="base" hangingPunct="0">
              <a:spcBef>
                <a:spcPct val="20000"/>
              </a:spcBef>
              <a:spcAft>
                <a:spcPct val="0"/>
              </a:spcAft>
              <a:buClr>
                <a:srgbClr val="1A388C"/>
              </a:buClr>
              <a:buFont typeface="Wingdings" pitchFamily="2" charset="2"/>
              <a:buChar char="§"/>
              <a:defRPr sz="1600">
                <a:solidFill>
                  <a:srgbClr val="1A388C"/>
                </a:solidFill>
                <a:latin typeface="Arial" charset="0"/>
              </a:defRPr>
            </a:lvl6pPr>
            <a:lvl7pPr marL="2971800" indent="-228600" eaLnBrk="0" fontAlgn="base" hangingPunct="0">
              <a:spcBef>
                <a:spcPct val="20000"/>
              </a:spcBef>
              <a:spcAft>
                <a:spcPct val="0"/>
              </a:spcAft>
              <a:buClr>
                <a:srgbClr val="1A388C"/>
              </a:buClr>
              <a:buFont typeface="Wingdings" pitchFamily="2" charset="2"/>
              <a:buChar char="§"/>
              <a:defRPr sz="1600">
                <a:solidFill>
                  <a:srgbClr val="1A388C"/>
                </a:solidFill>
                <a:latin typeface="Arial" charset="0"/>
              </a:defRPr>
            </a:lvl7pPr>
            <a:lvl8pPr marL="3429000" indent="-228600" eaLnBrk="0" fontAlgn="base" hangingPunct="0">
              <a:spcBef>
                <a:spcPct val="20000"/>
              </a:spcBef>
              <a:spcAft>
                <a:spcPct val="0"/>
              </a:spcAft>
              <a:buClr>
                <a:srgbClr val="1A388C"/>
              </a:buClr>
              <a:buFont typeface="Wingdings" pitchFamily="2" charset="2"/>
              <a:buChar char="§"/>
              <a:defRPr sz="1600">
                <a:solidFill>
                  <a:srgbClr val="1A388C"/>
                </a:solidFill>
                <a:latin typeface="Arial" charset="0"/>
              </a:defRPr>
            </a:lvl8pPr>
            <a:lvl9pPr marL="3886200" indent="-228600" eaLnBrk="0" fontAlgn="base" hangingPunct="0">
              <a:spcBef>
                <a:spcPct val="20000"/>
              </a:spcBef>
              <a:spcAft>
                <a:spcPct val="0"/>
              </a:spcAft>
              <a:buClr>
                <a:srgbClr val="1A388C"/>
              </a:buClr>
              <a:buFont typeface="Wingdings" pitchFamily="2" charset="2"/>
              <a:buChar char="§"/>
              <a:defRPr sz="1600">
                <a:solidFill>
                  <a:srgbClr val="1A388C"/>
                </a:solidFill>
                <a:latin typeface="Arial" charset="0"/>
              </a:defRPr>
            </a:lvl9pPr>
          </a:lstStyle>
          <a:p>
            <a:pPr algn="ctr" eaLnBrk="1" hangingPunct="1">
              <a:spcBef>
                <a:spcPct val="0"/>
              </a:spcBef>
              <a:buClrTx/>
              <a:buSzTx/>
              <a:buFontTx/>
              <a:buNone/>
            </a:pPr>
            <a:r>
              <a:rPr lang="de-DE" altLang="de-DE" sz="2400" b="1" dirty="0">
                <a:solidFill>
                  <a:schemeClr val="tx1"/>
                </a:solidFill>
              </a:rPr>
              <a:t>Schüler ohne Deutschkenntnisse</a:t>
            </a:r>
          </a:p>
          <a:p>
            <a:pPr algn="ctr" eaLnBrk="1" hangingPunct="1">
              <a:spcBef>
                <a:spcPct val="0"/>
              </a:spcBef>
              <a:buClrTx/>
              <a:buSzTx/>
              <a:buFontTx/>
              <a:buNone/>
            </a:pPr>
            <a:r>
              <a:rPr lang="de-DE" altLang="de-DE" sz="2400" b="1" dirty="0">
                <a:solidFill>
                  <a:schemeClr val="tx1"/>
                </a:solidFill>
              </a:rPr>
              <a:t>in Regelklassen</a:t>
            </a:r>
          </a:p>
        </p:txBody>
      </p:sp>
      <p:graphicFrame>
        <p:nvGraphicFramePr>
          <p:cNvPr id="3" name="Tabelle 2"/>
          <p:cNvGraphicFramePr>
            <a:graphicFrameLocks noGrp="1"/>
          </p:cNvGraphicFramePr>
          <p:nvPr>
            <p:extLst>
              <p:ext uri="{D42A27DB-BD31-4B8C-83A1-F6EECF244321}">
                <p14:modId xmlns:p14="http://schemas.microsoft.com/office/powerpoint/2010/main" val="609935377"/>
              </p:ext>
            </p:extLst>
          </p:nvPr>
        </p:nvGraphicFramePr>
        <p:xfrm>
          <a:off x="468313" y="1878013"/>
          <a:ext cx="6696075" cy="4503734"/>
        </p:xfrm>
        <a:graphic>
          <a:graphicData uri="http://schemas.openxmlformats.org/drawingml/2006/table">
            <a:tbl>
              <a:tblPr>
                <a:tableStyleId>{5C22544A-7EE6-4342-B048-85BDC9FD1C3A}</a:tableStyleId>
              </a:tblPr>
              <a:tblGrid>
                <a:gridCol w="2432451">
                  <a:extLst>
                    <a:ext uri="{9D8B030D-6E8A-4147-A177-3AD203B41FA5}"/>
                  </a:extLst>
                </a:gridCol>
                <a:gridCol w="2159143">
                  <a:extLst>
                    <a:ext uri="{9D8B030D-6E8A-4147-A177-3AD203B41FA5}"/>
                  </a:extLst>
                </a:gridCol>
                <a:gridCol w="2104481">
                  <a:extLst>
                    <a:ext uri="{9D8B030D-6E8A-4147-A177-3AD203B41FA5}"/>
                  </a:extLst>
                </a:gridCol>
              </a:tblGrid>
              <a:tr h="373518">
                <a:tc>
                  <a:txBody>
                    <a:bodyPr/>
                    <a:lstStyle/>
                    <a:p>
                      <a:pPr algn="l" fontAlgn="b"/>
                      <a:r>
                        <a:rPr lang="de-DE" sz="1200" u="none" strike="noStrike" dirty="0">
                          <a:effectLst/>
                        </a:rPr>
                        <a:t> </a:t>
                      </a:r>
                      <a:endParaRPr lang="de-DE" sz="1200" b="0" i="0" u="none" strike="noStrike" dirty="0">
                        <a:solidFill>
                          <a:srgbClr val="000000"/>
                        </a:solidFill>
                        <a:effectLst/>
                        <a:latin typeface="Arial" panose="020B0604020202020204" pitchFamily="34" charset="0"/>
                      </a:endParaRPr>
                    </a:p>
                  </a:txBody>
                  <a:tcPr marL="7619" marR="7619" marT="7623" marB="0" anchor="b"/>
                </a:tc>
                <a:tc>
                  <a:txBody>
                    <a:bodyPr/>
                    <a:lstStyle/>
                    <a:p>
                      <a:pPr algn="ctr" fontAlgn="b"/>
                      <a:r>
                        <a:rPr lang="de-DE" sz="2400" b="0" u="none" strike="noStrike" dirty="0">
                          <a:effectLst/>
                        </a:rPr>
                        <a:t>Grundschule</a:t>
                      </a:r>
                      <a:endParaRPr lang="de-DE" sz="2400" b="0" i="0" u="none" strike="noStrike" dirty="0">
                        <a:solidFill>
                          <a:srgbClr val="000000"/>
                        </a:solidFill>
                        <a:effectLst/>
                        <a:latin typeface="Arial" panose="020B0604020202020204" pitchFamily="34" charset="0"/>
                      </a:endParaRPr>
                    </a:p>
                  </a:txBody>
                  <a:tcPr marL="7619" marR="7619" marT="7623" marB="0" anchor="b"/>
                </a:tc>
                <a:tc>
                  <a:txBody>
                    <a:bodyPr/>
                    <a:lstStyle/>
                    <a:p>
                      <a:pPr algn="ctr" fontAlgn="b"/>
                      <a:r>
                        <a:rPr lang="de-DE" sz="2400" b="0" u="none" strike="noStrike" dirty="0">
                          <a:effectLst/>
                        </a:rPr>
                        <a:t>Mittelschule</a:t>
                      </a:r>
                      <a:endParaRPr lang="de-DE" sz="2400" b="0" i="0" u="none" strike="noStrike" dirty="0">
                        <a:solidFill>
                          <a:srgbClr val="000000"/>
                        </a:solidFill>
                        <a:effectLst/>
                        <a:latin typeface="Arial" panose="020B0604020202020204" pitchFamily="34" charset="0"/>
                      </a:endParaRPr>
                    </a:p>
                  </a:txBody>
                  <a:tcPr marL="7619" marR="7619" marT="7623" marB="0" anchor="b"/>
                </a:tc>
                <a:extLst>
                  <a:ext uri="{0D108BD9-81ED-4DB2-BD59-A6C34878D82A}"/>
                </a:extLst>
              </a:tr>
              <a:tr h="341528">
                <a:tc>
                  <a:txBody>
                    <a:bodyPr/>
                    <a:lstStyle/>
                    <a:p>
                      <a:pPr algn="l" fontAlgn="b"/>
                      <a:r>
                        <a:rPr lang="de-DE" sz="2000" u="none" strike="noStrike" dirty="0">
                          <a:effectLst/>
                        </a:rPr>
                        <a:t>DEG</a:t>
                      </a:r>
                      <a:endParaRPr lang="de-DE" sz="2000" b="0" i="0" u="none" strike="noStrike" dirty="0">
                        <a:solidFill>
                          <a:srgbClr val="000000"/>
                        </a:solidFill>
                        <a:effectLst/>
                        <a:latin typeface="Arial" panose="020B0604020202020204" pitchFamily="34" charset="0"/>
                      </a:endParaRPr>
                    </a:p>
                  </a:txBody>
                  <a:tcPr marL="7619" marR="7619" marT="7623" marB="0" anchor="b"/>
                </a:tc>
                <a:tc>
                  <a:txBody>
                    <a:bodyPr/>
                    <a:lstStyle/>
                    <a:p>
                      <a:pPr algn="ctr"/>
                      <a:r>
                        <a:rPr lang="de-DE" dirty="0" smtClean="0"/>
                        <a:t>210</a:t>
                      </a:r>
                      <a:endParaRPr lang="de-DE" dirty="0"/>
                    </a:p>
                  </a:txBody>
                  <a:tcPr marL="7619" marR="7619" marT="7623" marB="0" anchor="b"/>
                </a:tc>
                <a:tc>
                  <a:txBody>
                    <a:bodyPr/>
                    <a:lstStyle/>
                    <a:p>
                      <a:pPr algn="ctr"/>
                      <a:r>
                        <a:rPr lang="de-DE" dirty="0" smtClean="0"/>
                        <a:t>114</a:t>
                      </a:r>
                      <a:endParaRPr lang="de-DE" dirty="0"/>
                    </a:p>
                  </a:txBody>
                  <a:tcPr marL="7619" marR="7619" marT="7623" marB="0" anchor="b"/>
                </a:tc>
                <a:extLst>
                  <a:ext uri="{0D108BD9-81ED-4DB2-BD59-A6C34878D82A}"/>
                </a:extLst>
              </a:tr>
              <a:tr h="341528">
                <a:tc>
                  <a:txBody>
                    <a:bodyPr/>
                    <a:lstStyle/>
                    <a:p>
                      <a:pPr algn="l" fontAlgn="b"/>
                      <a:r>
                        <a:rPr lang="de-DE" sz="2000" u="none" strike="noStrike" dirty="0">
                          <a:effectLst/>
                        </a:rPr>
                        <a:t>DGF</a:t>
                      </a:r>
                      <a:endParaRPr lang="de-DE" sz="2000" b="0" i="0" u="none" strike="noStrike" dirty="0">
                        <a:solidFill>
                          <a:srgbClr val="000000"/>
                        </a:solidFill>
                        <a:effectLst/>
                        <a:latin typeface="Arial" panose="020B0604020202020204" pitchFamily="34" charset="0"/>
                      </a:endParaRPr>
                    </a:p>
                  </a:txBody>
                  <a:tcPr marL="7619" marR="7619" marT="7623" marB="0" anchor="b"/>
                </a:tc>
                <a:tc>
                  <a:txBody>
                    <a:bodyPr/>
                    <a:lstStyle/>
                    <a:p>
                      <a:pPr algn="ctr"/>
                      <a:r>
                        <a:rPr lang="de-DE" dirty="0" smtClean="0"/>
                        <a:t>211</a:t>
                      </a:r>
                      <a:endParaRPr lang="de-DE" dirty="0"/>
                    </a:p>
                  </a:txBody>
                  <a:tcPr marL="7619" marR="7619" marT="7623" marB="0" anchor="b"/>
                </a:tc>
                <a:tc>
                  <a:txBody>
                    <a:bodyPr/>
                    <a:lstStyle/>
                    <a:p>
                      <a:pPr algn="ctr"/>
                      <a:r>
                        <a:rPr lang="de-DE" dirty="0" smtClean="0"/>
                        <a:t>147</a:t>
                      </a:r>
                      <a:endParaRPr lang="de-DE" dirty="0"/>
                    </a:p>
                  </a:txBody>
                  <a:tcPr marL="7619" marR="7619" marT="7623" marB="0" anchor="b"/>
                </a:tc>
                <a:extLst>
                  <a:ext uri="{0D108BD9-81ED-4DB2-BD59-A6C34878D82A}"/>
                </a:extLst>
              </a:tr>
              <a:tr h="341528">
                <a:tc>
                  <a:txBody>
                    <a:bodyPr/>
                    <a:lstStyle/>
                    <a:p>
                      <a:pPr algn="l" fontAlgn="b"/>
                      <a:r>
                        <a:rPr lang="de-DE" sz="2000" u="none" strike="noStrike">
                          <a:effectLst/>
                        </a:rPr>
                        <a:t>FRG</a:t>
                      </a:r>
                      <a:endParaRPr lang="de-DE" sz="2000" b="0" i="0" u="none" strike="noStrike">
                        <a:solidFill>
                          <a:srgbClr val="000000"/>
                        </a:solidFill>
                        <a:effectLst/>
                        <a:latin typeface="Arial" panose="020B0604020202020204" pitchFamily="34" charset="0"/>
                      </a:endParaRPr>
                    </a:p>
                  </a:txBody>
                  <a:tcPr marL="7619" marR="7619" marT="7623" marB="0" anchor="b"/>
                </a:tc>
                <a:tc>
                  <a:txBody>
                    <a:bodyPr/>
                    <a:lstStyle/>
                    <a:p>
                      <a:pPr algn="ctr"/>
                      <a:r>
                        <a:rPr lang="de-DE" dirty="0" smtClean="0"/>
                        <a:t>46</a:t>
                      </a:r>
                      <a:endParaRPr lang="de-DE" dirty="0"/>
                    </a:p>
                  </a:txBody>
                  <a:tcPr marL="7619" marR="7619" marT="7623" marB="0" anchor="b"/>
                </a:tc>
                <a:tc>
                  <a:txBody>
                    <a:bodyPr/>
                    <a:lstStyle/>
                    <a:p>
                      <a:pPr algn="ctr"/>
                      <a:r>
                        <a:rPr lang="de-DE" dirty="0" smtClean="0"/>
                        <a:t>70</a:t>
                      </a:r>
                    </a:p>
                  </a:txBody>
                  <a:tcPr marL="7619" marR="7619" marT="7623" marB="0" anchor="b"/>
                </a:tc>
                <a:extLst>
                  <a:ext uri="{0D108BD9-81ED-4DB2-BD59-A6C34878D82A}"/>
                </a:extLst>
              </a:tr>
              <a:tr h="341528">
                <a:tc>
                  <a:txBody>
                    <a:bodyPr/>
                    <a:lstStyle/>
                    <a:p>
                      <a:pPr algn="l" fontAlgn="b"/>
                      <a:r>
                        <a:rPr lang="de-DE" sz="2000" u="none" strike="noStrike">
                          <a:effectLst/>
                        </a:rPr>
                        <a:t>KEH</a:t>
                      </a:r>
                      <a:endParaRPr lang="de-DE" sz="2000" b="0" i="0" u="none" strike="noStrike">
                        <a:solidFill>
                          <a:srgbClr val="000000"/>
                        </a:solidFill>
                        <a:effectLst/>
                        <a:latin typeface="Arial" panose="020B0604020202020204" pitchFamily="34" charset="0"/>
                      </a:endParaRPr>
                    </a:p>
                  </a:txBody>
                  <a:tcPr marL="7619" marR="7619" marT="7623" marB="0" anchor="b"/>
                </a:tc>
                <a:tc>
                  <a:txBody>
                    <a:bodyPr/>
                    <a:lstStyle/>
                    <a:p>
                      <a:pPr algn="ctr"/>
                      <a:r>
                        <a:rPr lang="de-DE" dirty="0" smtClean="0"/>
                        <a:t>338</a:t>
                      </a:r>
                      <a:endParaRPr lang="de-DE" dirty="0"/>
                    </a:p>
                  </a:txBody>
                  <a:tcPr marL="7619" marR="7619" marT="7623" marB="0" anchor="b"/>
                </a:tc>
                <a:tc>
                  <a:txBody>
                    <a:bodyPr/>
                    <a:lstStyle/>
                    <a:p>
                      <a:pPr algn="ctr"/>
                      <a:r>
                        <a:rPr lang="de-DE" dirty="0" smtClean="0"/>
                        <a:t>180</a:t>
                      </a:r>
                      <a:endParaRPr lang="de-DE" dirty="0"/>
                    </a:p>
                  </a:txBody>
                  <a:tcPr marL="7619" marR="7619" marT="7623" marB="0" anchor="b"/>
                </a:tc>
                <a:extLst>
                  <a:ext uri="{0D108BD9-81ED-4DB2-BD59-A6C34878D82A}"/>
                </a:extLst>
              </a:tr>
              <a:tr h="341528">
                <a:tc>
                  <a:txBody>
                    <a:bodyPr/>
                    <a:lstStyle/>
                    <a:p>
                      <a:pPr algn="l" fontAlgn="b"/>
                      <a:r>
                        <a:rPr lang="de-DE" sz="2000" u="none" strike="noStrike">
                          <a:effectLst/>
                        </a:rPr>
                        <a:t>LAL</a:t>
                      </a:r>
                      <a:endParaRPr lang="de-DE" sz="2000" b="0" i="0" u="none" strike="noStrike">
                        <a:solidFill>
                          <a:srgbClr val="000000"/>
                        </a:solidFill>
                        <a:effectLst/>
                        <a:latin typeface="Arial" panose="020B0604020202020204" pitchFamily="34" charset="0"/>
                      </a:endParaRPr>
                    </a:p>
                  </a:txBody>
                  <a:tcPr marL="7619" marR="7619" marT="7623" marB="0" anchor="b"/>
                </a:tc>
                <a:tc>
                  <a:txBody>
                    <a:bodyPr/>
                    <a:lstStyle/>
                    <a:p>
                      <a:pPr algn="ctr"/>
                      <a:r>
                        <a:rPr lang="de-DE" dirty="0" smtClean="0"/>
                        <a:t>302</a:t>
                      </a:r>
                      <a:endParaRPr lang="de-DE" dirty="0"/>
                    </a:p>
                  </a:txBody>
                  <a:tcPr marL="7619" marR="7619" marT="7623" marB="0" anchor="b"/>
                </a:tc>
                <a:tc>
                  <a:txBody>
                    <a:bodyPr/>
                    <a:lstStyle/>
                    <a:p>
                      <a:pPr algn="ctr"/>
                      <a:r>
                        <a:rPr lang="de-DE" dirty="0" smtClean="0"/>
                        <a:t>206</a:t>
                      </a:r>
                      <a:endParaRPr lang="de-DE" dirty="0"/>
                    </a:p>
                  </a:txBody>
                  <a:tcPr marL="7619" marR="7619" marT="7623" marB="0" anchor="b"/>
                </a:tc>
                <a:extLst>
                  <a:ext uri="{0D108BD9-81ED-4DB2-BD59-A6C34878D82A}"/>
                </a:extLst>
              </a:tr>
              <a:tr h="341528">
                <a:tc>
                  <a:txBody>
                    <a:bodyPr/>
                    <a:lstStyle/>
                    <a:p>
                      <a:pPr algn="l" fontAlgn="b"/>
                      <a:r>
                        <a:rPr lang="de-DE" sz="2000" u="none" strike="noStrike">
                          <a:effectLst/>
                        </a:rPr>
                        <a:t>LAS</a:t>
                      </a:r>
                      <a:endParaRPr lang="de-DE" sz="2000" b="0" i="0" u="none" strike="noStrike">
                        <a:solidFill>
                          <a:srgbClr val="000000"/>
                        </a:solidFill>
                        <a:effectLst/>
                        <a:latin typeface="Arial" panose="020B0604020202020204" pitchFamily="34" charset="0"/>
                      </a:endParaRPr>
                    </a:p>
                  </a:txBody>
                  <a:tcPr marL="7619" marR="7619" marT="7623" marB="0" anchor="b"/>
                </a:tc>
                <a:tc>
                  <a:txBody>
                    <a:bodyPr/>
                    <a:lstStyle/>
                    <a:p>
                      <a:pPr algn="ctr"/>
                      <a:r>
                        <a:rPr lang="de-DE" dirty="0" smtClean="0"/>
                        <a:t>296</a:t>
                      </a:r>
                      <a:endParaRPr lang="de-DE" dirty="0"/>
                    </a:p>
                  </a:txBody>
                  <a:tcPr marL="7619" marR="7619" marT="7623" marB="0" anchor="b"/>
                </a:tc>
                <a:tc>
                  <a:txBody>
                    <a:bodyPr/>
                    <a:lstStyle/>
                    <a:p>
                      <a:pPr algn="ctr"/>
                      <a:r>
                        <a:rPr lang="de-DE" dirty="0" smtClean="0"/>
                        <a:t>124</a:t>
                      </a:r>
                      <a:endParaRPr lang="de-DE" dirty="0"/>
                    </a:p>
                  </a:txBody>
                  <a:tcPr marL="7619" marR="7619" marT="7623" marB="0" anchor="b"/>
                </a:tc>
                <a:extLst>
                  <a:ext uri="{0D108BD9-81ED-4DB2-BD59-A6C34878D82A}"/>
                </a:extLst>
              </a:tr>
              <a:tr h="341528">
                <a:tc>
                  <a:txBody>
                    <a:bodyPr/>
                    <a:lstStyle/>
                    <a:p>
                      <a:pPr algn="l" fontAlgn="b"/>
                      <a:r>
                        <a:rPr lang="de-DE" sz="2000" u="none" strike="noStrike">
                          <a:effectLst/>
                        </a:rPr>
                        <a:t>PAL </a:t>
                      </a:r>
                      <a:endParaRPr lang="de-DE" sz="2000" b="0" i="0" u="none" strike="noStrike">
                        <a:solidFill>
                          <a:srgbClr val="000000"/>
                        </a:solidFill>
                        <a:effectLst/>
                        <a:latin typeface="Arial" panose="020B0604020202020204" pitchFamily="34" charset="0"/>
                      </a:endParaRPr>
                    </a:p>
                  </a:txBody>
                  <a:tcPr marL="7619" marR="7619" marT="7623" marB="0" anchor="b"/>
                </a:tc>
                <a:tc>
                  <a:txBody>
                    <a:bodyPr/>
                    <a:lstStyle/>
                    <a:p>
                      <a:pPr algn="ctr"/>
                      <a:r>
                        <a:rPr lang="de-DE" dirty="0" smtClean="0"/>
                        <a:t>311</a:t>
                      </a:r>
                      <a:endParaRPr lang="de-DE" dirty="0"/>
                    </a:p>
                  </a:txBody>
                  <a:tcPr marL="7619" marR="7619" marT="7623" marB="0" anchor="b"/>
                </a:tc>
                <a:tc>
                  <a:txBody>
                    <a:bodyPr/>
                    <a:lstStyle/>
                    <a:p>
                      <a:pPr algn="ctr"/>
                      <a:r>
                        <a:rPr lang="de-DE" dirty="0" smtClean="0"/>
                        <a:t>173</a:t>
                      </a:r>
                      <a:endParaRPr lang="de-DE" dirty="0"/>
                    </a:p>
                  </a:txBody>
                  <a:tcPr marL="7619" marR="7619" marT="7623" marB="0" anchor="b"/>
                </a:tc>
                <a:extLst>
                  <a:ext uri="{0D108BD9-81ED-4DB2-BD59-A6C34878D82A}"/>
                </a:extLst>
              </a:tr>
              <a:tr h="341528">
                <a:tc>
                  <a:txBody>
                    <a:bodyPr/>
                    <a:lstStyle/>
                    <a:p>
                      <a:pPr algn="l" fontAlgn="b"/>
                      <a:r>
                        <a:rPr lang="de-DE" sz="2000" u="none" strike="noStrike">
                          <a:effectLst/>
                        </a:rPr>
                        <a:t>PAS</a:t>
                      </a:r>
                      <a:endParaRPr lang="de-DE" sz="2000" b="0" i="0" u="none" strike="noStrike">
                        <a:solidFill>
                          <a:srgbClr val="000000"/>
                        </a:solidFill>
                        <a:effectLst/>
                        <a:latin typeface="Arial" panose="020B0604020202020204" pitchFamily="34" charset="0"/>
                      </a:endParaRPr>
                    </a:p>
                  </a:txBody>
                  <a:tcPr marL="7619" marR="7619" marT="7623" marB="0" anchor="b"/>
                </a:tc>
                <a:tc>
                  <a:txBody>
                    <a:bodyPr/>
                    <a:lstStyle/>
                    <a:p>
                      <a:pPr algn="ctr"/>
                      <a:r>
                        <a:rPr lang="de-DE" dirty="0" smtClean="0"/>
                        <a:t>144</a:t>
                      </a:r>
                      <a:endParaRPr lang="de-DE" dirty="0"/>
                    </a:p>
                  </a:txBody>
                  <a:tcPr marL="7619" marR="7619" marT="7623" marB="0" anchor="b"/>
                </a:tc>
                <a:tc>
                  <a:txBody>
                    <a:bodyPr/>
                    <a:lstStyle/>
                    <a:p>
                      <a:pPr algn="ctr"/>
                      <a:r>
                        <a:rPr lang="de-DE" dirty="0" smtClean="0"/>
                        <a:t>51</a:t>
                      </a:r>
                      <a:endParaRPr lang="de-DE" dirty="0"/>
                    </a:p>
                  </a:txBody>
                  <a:tcPr marL="7619" marR="7619" marT="7623" marB="0" anchor="b"/>
                </a:tc>
                <a:extLst>
                  <a:ext uri="{0D108BD9-81ED-4DB2-BD59-A6C34878D82A}"/>
                </a:extLst>
              </a:tr>
              <a:tr h="341528">
                <a:tc>
                  <a:txBody>
                    <a:bodyPr/>
                    <a:lstStyle/>
                    <a:p>
                      <a:pPr algn="l" fontAlgn="b"/>
                      <a:r>
                        <a:rPr lang="de-DE" sz="2000" u="none" strike="noStrike">
                          <a:effectLst/>
                        </a:rPr>
                        <a:t>REG</a:t>
                      </a:r>
                      <a:endParaRPr lang="de-DE" sz="2000" b="0" i="0" u="none" strike="noStrike">
                        <a:solidFill>
                          <a:srgbClr val="000000"/>
                        </a:solidFill>
                        <a:effectLst/>
                        <a:latin typeface="Arial" panose="020B0604020202020204" pitchFamily="34" charset="0"/>
                      </a:endParaRPr>
                    </a:p>
                  </a:txBody>
                  <a:tcPr marL="7619" marR="7619" marT="7623" marB="0" anchor="b"/>
                </a:tc>
                <a:tc>
                  <a:txBody>
                    <a:bodyPr/>
                    <a:lstStyle/>
                    <a:p>
                      <a:pPr algn="ctr"/>
                      <a:r>
                        <a:rPr lang="de-DE" dirty="0" smtClean="0"/>
                        <a:t>144</a:t>
                      </a:r>
                      <a:endParaRPr lang="de-DE" dirty="0"/>
                    </a:p>
                  </a:txBody>
                  <a:tcPr marL="7619" marR="7619" marT="7623" marB="0" anchor="b"/>
                </a:tc>
                <a:tc>
                  <a:txBody>
                    <a:bodyPr/>
                    <a:lstStyle/>
                    <a:p>
                      <a:pPr algn="ctr"/>
                      <a:r>
                        <a:rPr lang="de-DE" dirty="0" smtClean="0"/>
                        <a:t>83</a:t>
                      </a:r>
                      <a:endParaRPr lang="de-DE" dirty="0"/>
                    </a:p>
                  </a:txBody>
                  <a:tcPr marL="7619" marR="7619" marT="7623" marB="0" anchor="b"/>
                </a:tc>
                <a:extLst>
                  <a:ext uri="{0D108BD9-81ED-4DB2-BD59-A6C34878D82A}"/>
                </a:extLst>
              </a:tr>
              <a:tr h="341528">
                <a:tc>
                  <a:txBody>
                    <a:bodyPr/>
                    <a:lstStyle/>
                    <a:p>
                      <a:pPr algn="l" fontAlgn="b"/>
                      <a:r>
                        <a:rPr lang="de-DE" sz="2000" u="none" strike="noStrike">
                          <a:effectLst/>
                        </a:rPr>
                        <a:t>ROI</a:t>
                      </a:r>
                      <a:endParaRPr lang="de-DE" sz="2000" b="0" i="0" u="none" strike="noStrike">
                        <a:solidFill>
                          <a:srgbClr val="000000"/>
                        </a:solidFill>
                        <a:effectLst/>
                        <a:latin typeface="Arial" panose="020B0604020202020204" pitchFamily="34" charset="0"/>
                      </a:endParaRPr>
                    </a:p>
                  </a:txBody>
                  <a:tcPr marL="7619" marR="7619" marT="7623" marB="0" anchor="b"/>
                </a:tc>
                <a:tc>
                  <a:txBody>
                    <a:bodyPr/>
                    <a:lstStyle/>
                    <a:p>
                      <a:pPr algn="ctr"/>
                      <a:r>
                        <a:rPr lang="de-DE" dirty="0" smtClean="0"/>
                        <a:t>197</a:t>
                      </a:r>
                      <a:endParaRPr lang="de-DE" dirty="0"/>
                    </a:p>
                  </a:txBody>
                  <a:tcPr marL="7619" marR="7619" marT="7623" marB="0" anchor="b"/>
                </a:tc>
                <a:tc>
                  <a:txBody>
                    <a:bodyPr/>
                    <a:lstStyle/>
                    <a:p>
                      <a:pPr algn="ctr"/>
                      <a:r>
                        <a:rPr lang="de-DE" dirty="0" smtClean="0"/>
                        <a:t>180</a:t>
                      </a:r>
                      <a:endParaRPr lang="de-DE" dirty="0"/>
                    </a:p>
                  </a:txBody>
                  <a:tcPr marL="7619" marR="7619" marT="7623" marB="0" anchor="b"/>
                </a:tc>
                <a:extLst>
                  <a:ext uri="{0D108BD9-81ED-4DB2-BD59-A6C34878D82A}"/>
                </a:extLst>
              </a:tr>
              <a:tr h="341528">
                <a:tc>
                  <a:txBody>
                    <a:bodyPr/>
                    <a:lstStyle/>
                    <a:p>
                      <a:pPr algn="l" fontAlgn="b"/>
                      <a:r>
                        <a:rPr lang="de-DE" sz="2000" u="none" strike="noStrike">
                          <a:effectLst/>
                        </a:rPr>
                        <a:t>SR/SRB</a:t>
                      </a:r>
                      <a:endParaRPr lang="de-DE" sz="2000" b="0" i="0" u="none" strike="noStrike">
                        <a:solidFill>
                          <a:srgbClr val="000000"/>
                        </a:solidFill>
                        <a:effectLst/>
                        <a:latin typeface="Arial" panose="020B0604020202020204" pitchFamily="34" charset="0"/>
                      </a:endParaRPr>
                    </a:p>
                  </a:txBody>
                  <a:tcPr marL="7619" marR="7619" marT="7623" marB="0" anchor="b"/>
                </a:tc>
                <a:tc>
                  <a:txBody>
                    <a:bodyPr/>
                    <a:lstStyle/>
                    <a:p>
                      <a:pPr algn="ctr"/>
                      <a:r>
                        <a:rPr lang="de-DE" dirty="0" smtClean="0"/>
                        <a:t>135</a:t>
                      </a:r>
                      <a:endParaRPr lang="de-DE" dirty="0"/>
                    </a:p>
                  </a:txBody>
                  <a:tcPr marL="7619" marR="7619" marT="7623" marB="0" anchor="b"/>
                </a:tc>
                <a:tc>
                  <a:txBody>
                    <a:bodyPr/>
                    <a:lstStyle/>
                    <a:p>
                      <a:pPr algn="ctr"/>
                      <a:r>
                        <a:rPr lang="de-DE" dirty="0" smtClean="0"/>
                        <a:t>86</a:t>
                      </a:r>
                      <a:endParaRPr lang="de-DE" dirty="0"/>
                    </a:p>
                  </a:txBody>
                  <a:tcPr marL="7619" marR="7619" marT="7623" marB="0" anchor="b"/>
                </a:tc>
                <a:extLst>
                  <a:ext uri="{0D108BD9-81ED-4DB2-BD59-A6C34878D82A}"/>
                </a:extLst>
              </a:tr>
              <a:tr h="373408">
                <a:tc>
                  <a:txBody>
                    <a:bodyPr/>
                    <a:lstStyle/>
                    <a:p>
                      <a:pPr algn="l" fontAlgn="b"/>
                      <a:r>
                        <a:rPr lang="de-DE" sz="2400" b="1" u="none" strike="noStrike" dirty="0">
                          <a:solidFill>
                            <a:srgbClr val="0033CC"/>
                          </a:solidFill>
                          <a:effectLst/>
                        </a:rPr>
                        <a:t>Ndb</a:t>
                      </a:r>
                      <a:endParaRPr lang="de-DE" sz="2400" b="1" i="0" u="none" strike="noStrike" dirty="0">
                        <a:solidFill>
                          <a:srgbClr val="0033CC"/>
                        </a:solidFill>
                        <a:effectLst/>
                        <a:latin typeface="Arial" panose="020B0604020202020204" pitchFamily="34" charset="0"/>
                      </a:endParaRPr>
                    </a:p>
                  </a:txBody>
                  <a:tcPr marL="7619" marR="7619" marT="7623" marB="0" anchor="b"/>
                </a:tc>
                <a:tc>
                  <a:txBody>
                    <a:bodyPr/>
                    <a:lstStyle/>
                    <a:p>
                      <a:pPr algn="ctr"/>
                      <a:r>
                        <a:rPr lang="de-DE" sz="2000" b="1" dirty="0" smtClean="0">
                          <a:solidFill>
                            <a:srgbClr val="0033CC"/>
                          </a:solidFill>
                        </a:rPr>
                        <a:t>2334</a:t>
                      </a:r>
                      <a:endParaRPr lang="de-DE" sz="2000" b="1" dirty="0">
                        <a:solidFill>
                          <a:srgbClr val="0033CC"/>
                        </a:solidFill>
                      </a:endParaRPr>
                    </a:p>
                  </a:txBody>
                  <a:tcPr marL="7619" marR="7619" marT="7623" marB="0" anchor="b"/>
                </a:tc>
                <a:tc>
                  <a:txBody>
                    <a:bodyPr/>
                    <a:lstStyle/>
                    <a:p>
                      <a:pPr algn="ctr"/>
                      <a:r>
                        <a:rPr lang="de-DE" sz="2000" b="1" dirty="0" smtClean="0">
                          <a:solidFill>
                            <a:srgbClr val="0033CC"/>
                          </a:solidFill>
                        </a:rPr>
                        <a:t>1414</a:t>
                      </a:r>
                      <a:endParaRPr lang="de-DE" sz="2000" b="1" dirty="0">
                        <a:solidFill>
                          <a:srgbClr val="0033CC"/>
                        </a:solidFill>
                      </a:endParaRPr>
                    </a:p>
                  </a:txBody>
                  <a:tcPr marL="7619" marR="7619" marT="7623" marB="0" anchor="b"/>
                </a:tc>
                <a:extLst>
                  <a:ext uri="{0D108BD9-81ED-4DB2-BD59-A6C34878D82A}"/>
                </a:extLst>
              </a:tr>
            </a:tbl>
          </a:graphicData>
        </a:graphic>
      </p:graphicFrame>
      <p:sp>
        <p:nvSpPr>
          <p:cNvPr id="4" name="Textfeld 3"/>
          <p:cNvSpPr txBox="1"/>
          <p:nvPr/>
        </p:nvSpPr>
        <p:spPr>
          <a:xfrm>
            <a:off x="6948028" y="6237312"/>
            <a:ext cx="1440160" cy="553998"/>
          </a:xfrm>
          <a:prstGeom prst="rect">
            <a:avLst/>
          </a:prstGeom>
          <a:noFill/>
        </p:spPr>
        <p:txBody>
          <a:bodyPr wrap="square" rtlCol="0">
            <a:spAutoFit/>
          </a:bodyPr>
          <a:lstStyle/>
          <a:p>
            <a:r>
              <a:rPr lang="de-DE" sz="1200" dirty="0" smtClean="0"/>
              <a:t>Stand 12.03.2018</a:t>
            </a:r>
          </a:p>
          <a:p>
            <a:endParaRPr lang="de-DE" dirty="0"/>
          </a:p>
        </p:txBody>
      </p:sp>
      <p:sp>
        <p:nvSpPr>
          <p:cNvPr id="5" name="Textfeld 2"/>
          <p:cNvSpPr txBox="1">
            <a:spLocks noChangeArrowheads="1"/>
          </p:cNvSpPr>
          <p:nvPr/>
        </p:nvSpPr>
        <p:spPr bwMode="auto">
          <a:xfrm>
            <a:off x="35001" y="985441"/>
            <a:ext cx="7956024" cy="830997"/>
          </a:xfrm>
          <a:prstGeom prst="rect">
            <a:avLst/>
          </a:prstGeom>
          <a:solidFill>
            <a:schemeClr val="bg1"/>
          </a:solidFill>
          <a:ln>
            <a:noFill/>
          </a:ln>
          <a:extLst/>
        </p:spPr>
        <p:txBody>
          <a:bodyPr wrap="none">
            <a:spAutoFit/>
          </a:bodyPr>
          <a:lstStyle>
            <a:lvl1pPr>
              <a:spcBef>
                <a:spcPct val="20000"/>
              </a:spcBef>
              <a:buClr>
                <a:srgbClr val="1A388C"/>
              </a:buClr>
              <a:buSzPct val="75000"/>
              <a:buFont typeface="Wingdings" pitchFamily="2" charset="2"/>
              <a:buChar char="n"/>
              <a:defRPr sz="2800">
                <a:solidFill>
                  <a:srgbClr val="1A388C"/>
                </a:solidFill>
                <a:latin typeface="Arial" charset="0"/>
              </a:defRPr>
            </a:lvl1pPr>
            <a:lvl2pPr marL="742950" indent="-285750">
              <a:spcBef>
                <a:spcPct val="20000"/>
              </a:spcBef>
              <a:buClr>
                <a:srgbClr val="849EE8"/>
              </a:buClr>
              <a:buSzPct val="80000"/>
              <a:buFont typeface="Wingdings" pitchFamily="2" charset="2"/>
              <a:buChar char="¨"/>
              <a:defRPr sz="2400">
                <a:solidFill>
                  <a:srgbClr val="1A388C"/>
                </a:solidFill>
                <a:latin typeface="Arial" charset="0"/>
              </a:defRPr>
            </a:lvl2pPr>
            <a:lvl3pPr marL="1143000" indent="-228600">
              <a:spcBef>
                <a:spcPct val="20000"/>
              </a:spcBef>
              <a:buClr>
                <a:srgbClr val="1A388C"/>
              </a:buClr>
              <a:buSzPct val="65000"/>
              <a:buFont typeface="Wingdings" pitchFamily="2" charset="2"/>
              <a:buChar char="n"/>
              <a:defRPr sz="2000">
                <a:solidFill>
                  <a:srgbClr val="1A388C"/>
                </a:solidFill>
                <a:latin typeface="Arial" charset="0"/>
              </a:defRPr>
            </a:lvl3pPr>
            <a:lvl4pPr marL="1600200" indent="-228600">
              <a:spcBef>
                <a:spcPct val="20000"/>
              </a:spcBef>
              <a:buClr>
                <a:srgbClr val="849EE8"/>
              </a:buClr>
              <a:buSzPct val="70000"/>
              <a:buFont typeface="Wingdings" pitchFamily="2" charset="2"/>
              <a:buChar char="¨"/>
              <a:defRPr>
                <a:solidFill>
                  <a:srgbClr val="1A388C"/>
                </a:solidFill>
                <a:latin typeface="Arial" charset="0"/>
              </a:defRPr>
            </a:lvl4pPr>
            <a:lvl5pPr marL="2057400" indent="-228600">
              <a:spcBef>
                <a:spcPct val="20000"/>
              </a:spcBef>
              <a:buClr>
                <a:srgbClr val="1A388C"/>
              </a:buClr>
              <a:buFont typeface="Wingdings" pitchFamily="2" charset="2"/>
              <a:buChar char="§"/>
              <a:defRPr sz="1600">
                <a:solidFill>
                  <a:srgbClr val="1A388C"/>
                </a:solidFill>
                <a:latin typeface="Arial" charset="0"/>
              </a:defRPr>
            </a:lvl5pPr>
            <a:lvl6pPr marL="2514600" indent="-228600" eaLnBrk="0" fontAlgn="base" hangingPunct="0">
              <a:spcBef>
                <a:spcPct val="20000"/>
              </a:spcBef>
              <a:spcAft>
                <a:spcPct val="0"/>
              </a:spcAft>
              <a:buClr>
                <a:srgbClr val="1A388C"/>
              </a:buClr>
              <a:buFont typeface="Wingdings" pitchFamily="2" charset="2"/>
              <a:buChar char="§"/>
              <a:defRPr sz="1600">
                <a:solidFill>
                  <a:srgbClr val="1A388C"/>
                </a:solidFill>
                <a:latin typeface="Arial" charset="0"/>
              </a:defRPr>
            </a:lvl6pPr>
            <a:lvl7pPr marL="2971800" indent="-228600" eaLnBrk="0" fontAlgn="base" hangingPunct="0">
              <a:spcBef>
                <a:spcPct val="20000"/>
              </a:spcBef>
              <a:spcAft>
                <a:spcPct val="0"/>
              </a:spcAft>
              <a:buClr>
                <a:srgbClr val="1A388C"/>
              </a:buClr>
              <a:buFont typeface="Wingdings" pitchFamily="2" charset="2"/>
              <a:buChar char="§"/>
              <a:defRPr sz="1600">
                <a:solidFill>
                  <a:srgbClr val="1A388C"/>
                </a:solidFill>
                <a:latin typeface="Arial" charset="0"/>
              </a:defRPr>
            </a:lvl7pPr>
            <a:lvl8pPr marL="3429000" indent="-228600" eaLnBrk="0" fontAlgn="base" hangingPunct="0">
              <a:spcBef>
                <a:spcPct val="20000"/>
              </a:spcBef>
              <a:spcAft>
                <a:spcPct val="0"/>
              </a:spcAft>
              <a:buClr>
                <a:srgbClr val="1A388C"/>
              </a:buClr>
              <a:buFont typeface="Wingdings" pitchFamily="2" charset="2"/>
              <a:buChar char="§"/>
              <a:defRPr sz="1600">
                <a:solidFill>
                  <a:srgbClr val="1A388C"/>
                </a:solidFill>
                <a:latin typeface="Arial" charset="0"/>
              </a:defRPr>
            </a:lvl8pPr>
            <a:lvl9pPr marL="3886200" indent="-228600" eaLnBrk="0" fontAlgn="base" hangingPunct="0">
              <a:spcBef>
                <a:spcPct val="20000"/>
              </a:spcBef>
              <a:spcAft>
                <a:spcPct val="0"/>
              </a:spcAft>
              <a:buClr>
                <a:srgbClr val="1A388C"/>
              </a:buClr>
              <a:buFont typeface="Wingdings" pitchFamily="2" charset="2"/>
              <a:buChar char="§"/>
              <a:defRPr sz="1600">
                <a:solidFill>
                  <a:srgbClr val="1A388C"/>
                </a:solidFill>
                <a:latin typeface="Arial" charset="0"/>
              </a:defRPr>
            </a:lvl9pPr>
          </a:lstStyle>
          <a:p>
            <a:pPr algn="ctr" eaLnBrk="1" hangingPunct="1">
              <a:spcBef>
                <a:spcPct val="0"/>
              </a:spcBef>
              <a:buClrTx/>
              <a:buSzTx/>
              <a:buFontTx/>
              <a:buNone/>
            </a:pPr>
            <a:r>
              <a:rPr lang="en-US" altLang="de-DE" sz="2400" b="1" dirty="0" smtClean="0">
                <a:solidFill>
                  <a:schemeClr val="tx1"/>
                </a:solidFill>
              </a:rPr>
              <a:t>Students without knowledge of the German language</a:t>
            </a:r>
          </a:p>
          <a:p>
            <a:pPr algn="ctr" eaLnBrk="1" hangingPunct="1">
              <a:spcBef>
                <a:spcPct val="0"/>
              </a:spcBef>
              <a:buClrTx/>
              <a:buSzTx/>
              <a:buFontTx/>
              <a:buNone/>
            </a:pPr>
            <a:r>
              <a:rPr lang="en-US" altLang="de-DE" sz="2400" b="1" dirty="0" smtClean="0">
                <a:solidFill>
                  <a:schemeClr val="tx1"/>
                </a:solidFill>
              </a:rPr>
              <a:t>in regular classes</a:t>
            </a:r>
            <a:endParaRPr lang="en-US" altLang="de-DE" sz="2400" b="1" dirty="0">
              <a:solidFill>
                <a:schemeClr val="tx1"/>
              </a:solidFill>
            </a:endParaRPr>
          </a:p>
        </p:txBody>
      </p:sp>
    </p:spTree>
    <p:extLst>
      <p:ext uri="{BB962C8B-B14F-4D97-AF65-F5344CB8AC3E}">
        <p14:creationId xmlns:p14="http://schemas.microsoft.com/office/powerpoint/2010/main" val="2057767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feld 1"/>
          <p:cNvSpPr txBox="1">
            <a:spLocks noChangeArrowheads="1"/>
          </p:cNvSpPr>
          <p:nvPr/>
        </p:nvSpPr>
        <p:spPr bwMode="auto">
          <a:xfrm>
            <a:off x="323850" y="1117600"/>
            <a:ext cx="8064500"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A388C"/>
              </a:buClr>
              <a:buSzPct val="75000"/>
              <a:buFont typeface="Wingdings" pitchFamily="2" charset="2"/>
              <a:buChar char="n"/>
              <a:defRPr sz="2800">
                <a:solidFill>
                  <a:srgbClr val="1A388C"/>
                </a:solidFill>
                <a:latin typeface="Arial" charset="0"/>
              </a:defRPr>
            </a:lvl1pPr>
            <a:lvl2pPr marL="742950" indent="-285750">
              <a:spcBef>
                <a:spcPct val="20000"/>
              </a:spcBef>
              <a:buClr>
                <a:srgbClr val="849EE8"/>
              </a:buClr>
              <a:buSzPct val="80000"/>
              <a:buFont typeface="Wingdings" pitchFamily="2" charset="2"/>
              <a:buChar char="¨"/>
              <a:defRPr sz="2400">
                <a:solidFill>
                  <a:srgbClr val="1A388C"/>
                </a:solidFill>
                <a:latin typeface="Arial" charset="0"/>
              </a:defRPr>
            </a:lvl2pPr>
            <a:lvl3pPr marL="1143000" indent="-228600">
              <a:spcBef>
                <a:spcPct val="20000"/>
              </a:spcBef>
              <a:buClr>
                <a:srgbClr val="1A388C"/>
              </a:buClr>
              <a:buSzPct val="65000"/>
              <a:buFont typeface="Wingdings" pitchFamily="2" charset="2"/>
              <a:buChar char="n"/>
              <a:defRPr sz="2000">
                <a:solidFill>
                  <a:srgbClr val="1A388C"/>
                </a:solidFill>
                <a:latin typeface="Arial" charset="0"/>
              </a:defRPr>
            </a:lvl3pPr>
            <a:lvl4pPr marL="1657350" indent="-285750">
              <a:spcBef>
                <a:spcPct val="20000"/>
              </a:spcBef>
              <a:buClr>
                <a:srgbClr val="849EE8"/>
              </a:buClr>
              <a:buSzPct val="70000"/>
              <a:buFont typeface="Wingdings" pitchFamily="2" charset="2"/>
              <a:buChar char="¨"/>
              <a:defRPr>
                <a:solidFill>
                  <a:srgbClr val="1A388C"/>
                </a:solidFill>
                <a:latin typeface="Arial" charset="0"/>
              </a:defRPr>
            </a:lvl4pPr>
            <a:lvl5pPr marL="2057400" indent="-228600">
              <a:spcBef>
                <a:spcPct val="20000"/>
              </a:spcBef>
              <a:buClr>
                <a:srgbClr val="1A388C"/>
              </a:buClr>
              <a:buFont typeface="Wingdings" pitchFamily="2" charset="2"/>
              <a:buChar char="§"/>
              <a:defRPr sz="1600">
                <a:solidFill>
                  <a:srgbClr val="1A388C"/>
                </a:solidFill>
                <a:latin typeface="Arial" charset="0"/>
              </a:defRPr>
            </a:lvl5pPr>
            <a:lvl6pPr marL="2514600" indent="-228600" eaLnBrk="0" fontAlgn="base" hangingPunct="0">
              <a:spcBef>
                <a:spcPct val="20000"/>
              </a:spcBef>
              <a:spcAft>
                <a:spcPct val="0"/>
              </a:spcAft>
              <a:buClr>
                <a:srgbClr val="1A388C"/>
              </a:buClr>
              <a:buFont typeface="Wingdings" pitchFamily="2" charset="2"/>
              <a:buChar char="§"/>
              <a:defRPr sz="1600">
                <a:solidFill>
                  <a:srgbClr val="1A388C"/>
                </a:solidFill>
                <a:latin typeface="Arial" charset="0"/>
              </a:defRPr>
            </a:lvl6pPr>
            <a:lvl7pPr marL="2971800" indent="-228600" eaLnBrk="0" fontAlgn="base" hangingPunct="0">
              <a:spcBef>
                <a:spcPct val="20000"/>
              </a:spcBef>
              <a:spcAft>
                <a:spcPct val="0"/>
              </a:spcAft>
              <a:buClr>
                <a:srgbClr val="1A388C"/>
              </a:buClr>
              <a:buFont typeface="Wingdings" pitchFamily="2" charset="2"/>
              <a:buChar char="§"/>
              <a:defRPr sz="1600">
                <a:solidFill>
                  <a:srgbClr val="1A388C"/>
                </a:solidFill>
                <a:latin typeface="Arial" charset="0"/>
              </a:defRPr>
            </a:lvl7pPr>
            <a:lvl8pPr marL="3429000" indent="-228600" eaLnBrk="0" fontAlgn="base" hangingPunct="0">
              <a:spcBef>
                <a:spcPct val="20000"/>
              </a:spcBef>
              <a:spcAft>
                <a:spcPct val="0"/>
              </a:spcAft>
              <a:buClr>
                <a:srgbClr val="1A388C"/>
              </a:buClr>
              <a:buFont typeface="Wingdings" pitchFamily="2" charset="2"/>
              <a:buChar char="§"/>
              <a:defRPr sz="1600">
                <a:solidFill>
                  <a:srgbClr val="1A388C"/>
                </a:solidFill>
                <a:latin typeface="Arial" charset="0"/>
              </a:defRPr>
            </a:lvl8pPr>
            <a:lvl9pPr marL="3886200" indent="-228600" eaLnBrk="0" fontAlgn="base" hangingPunct="0">
              <a:spcBef>
                <a:spcPct val="20000"/>
              </a:spcBef>
              <a:spcAft>
                <a:spcPct val="0"/>
              </a:spcAft>
              <a:buClr>
                <a:srgbClr val="1A388C"/>
              </a:buClr>
              <a:buFont typeface="Wingdings" pitchFamily="2" charset="2"/>
              <a:buChar char="§"/>
              <a:defRPr sz="1600">
                <a:solidFill>
                  <a:srgbClr val="1A388C"/>
                </a:solidFill>
                <a:latin typeface="Arial" charset="0"/>
              </a:defRPr>
            </a:lvl9pPr>
          </a:lstStyle>
          <a:p>
            <a:pPr eaLnBrk="1" hangingPunct="1">
              <a:spcBef>
                <a:spcPct val="0"/>
              </a:spcBef>
              <a:buClrTx/>
              <a:buSzTx/>
              <a:buFontTx/>
              <a:buNone/>
            </a:pPr>
            <a:r>
              <a:rPr lang="de-DE" altLang="de-DE" sz="2400" b="1" dirty="0">
                <a:solidFill>
                  <a:srgbClr val="0070C0"/>
                </a:solidFill>
              </a:rPr>
              <a:t>Übergangsmanagement </a:t>
            </a:r>
          </a:p>
          <a:p>
            <a:pPr eaLnBrk="1" hangingPunct="1">
              <a:spcBef>
                <a:spcPct val="0"/>
              </a:spcBef>
              <a:buClrTx/>
              <a:buSzTx/>
              <a:buFontTx/>
              <a:buNone/>
            </a:pPr>
            <a:r>
              <a:rPr lang="de-DE" altLang="de-DE" sz="2400" b="1" dirty="0">
                <a:solidFill>
                  <a:srgbClr val="0070C0"/>
                </a:solidFill>
              </a:rPr>
              <a:t>für Schüler ohne Deutschkenntnisse</a:t>
            </a:r>
          </a:p>
          <a:p>
            <a:pPr eaLnBrk="1" hangingPunct="1">
              <a:spcBef>
                <a:spcPct val="0"/>
              </a:spcBef>
              <a:buClrTx/>
              <a:buSzTx/>
              <a:buFontTx/>
              <a:buNone/>
            </a:pPr>
            <a:endParaRPr lang="de-DE" altLang="de-DE" sz="1600" dirty="0">
              <a:solidFill>
                <a:srgbClr val="0070C0"/>
              </a:solidFill>
            </a:endParaRPr>
          </a:p>
          <a:p>
            <a:pPr eaLnBrk="1" hangingPunct="1">
              <a:spcBef>
                <a:spcPct val="0"/>
              </a:spcBef>
              <a:buClrTx/>
              <a:buSzTx/>
              <a:buFontTx/>
              <a:buNone/>
            </a:pPr>
            <a:endParaRPr lang="de-DE" altLang="de-DE" sz="1800" dirty="0">
              <a:solidFill>
                <a:srgbClr val="0070C0"/>
              </a:solidFill>
            </a:endParaRPr>
          </a:p>
          <a:p>
            <a:pPr eaLnBrk="1" hangingPunct="1">
              <a:spcBef>
                <a:spcPct val="0"/>
              </a:spcBef>
              <a:buClrTx/>
              <a:buSzTx/>
              <a:buFontTx/>
              <a:buNone/>
            </a:pPr>
            <a:r>
              <a:rPr lang="de-DE" altLang="de-DE" sz="2000" b="1" dirty="0">
                <a:solidFill>
                  <a:srgbClr val="0070C0"/>
                </a:solidFill>
                <a:sym typeface="Wingdings" pitchFamily="2" charset="2"/>
              </a:rPr>
              <a:t>MS 	- </a:t>
            </a:r>
            <a:r>
              <a:rPr lang="de-DE" altLang="de-DE" sz="2000" dirty="0">
                <a:solidFill>
                  <a:srgbClr val="0070C0"/>
                </a:solidFill>
                <a:sym typeface="Wingdings" pitchFamily="2" charset="2"/>
              </a:rPr>
              <a:t>altersgemäße Beschulung</a:t>
            </a:r>
            <a:br>
              <a:rPr lang="de-DE" altLang="de-DE" sz="2000" dirty="0">
                <a:solidFill>
                  <a:srgbClr val="0070C0"/>
                </a:solidFill>
                <a:sym typeface="Wingdings" pitchFamily="2" charset="2"/>
              </a:rPr>
            </a:br>
            <a:r>
              <a:rPr lang="de-DE" altLang="de-DE" sz="2000" dirty="0">
                <a:solidFill>
                  <a:srgbClr val="0070C0"/>
                </a:solidFill>
                <a:sym typeface="Wingdings" pitchFamily="2" charset="2"/>
              </a:rPr>
              <a:t>	- Verlängerung des Schulbesuchs nur in Ausnahmen</a:t>
            </a:r>
            <a:br>
              <a:rPr lang="de-DE" altLang="de-DE" sz="2000" dirty="0">
                <a:solidFill>
                  <a:srgbClr val="0070C0"/>
                </a:solidFill>
                <a:sym typeface="Wingdings" pitchFamily="2" charset="2"/>
              </a:rPr>
            </a:br>
            <a:r>
              <a:rPr lang="de-DE" altLang="de-DE" sz="2000" dirty="0">
                <a:solidFill>
                  <a:srgbClr val="0070C0"/>
                </a:solidFill>
                <a:sym typeface="Wingdings" pitchFamily="2" charset="2"/>
              </a:rPr>
              <a:t>	 </a:t>
            </a:r>
            <a:r>
              <a:rPr lang="de-DE" altLang="de-DE" sz="2000" b="1" dirty="0">
                <a:solidFill>
                  <a:srgbClr val="C00000"/>
                </a:solidFill>
                <a:sym typeface="Wingdings" pitchFamily="2" charset="2"/>
              </a:rPr>
              <a:t>MS-Abschluss</a:t>
            </a:r>
          </a:p>
          <a:p>
            <a:pPr eaLnBrk="1" hangingPunct="1">
              <a:spcBef>
                <a:spcPct val="0"/>
              </a:spcBef>
              <a:buClrTx/>
              <a:buSzTx/>
              <a:buFontTx/>
              <a:buNone/>
            </a:pPr>
            <a:r>
              <a:rPr lang="de-DE" altLang="de-DE" sz="2000" dirty="0">
                <a:solidFill>
                  <a:srgbClr val="0070C0"/>
                </a:solidFill>
                <a:sym typeface="Wingdings" pitchFamily="2" charset="2"/>
              </a:rPr>
              <a:t>	 </a:t>
            </a:r>
            <a:r>
              <a:rPr lang="de-DE" altLang="de-DE" sz="2000" b="1" dirty="0">
                <a:solidFill>
                  <a:srgbClr val="0070C0"/>
                </a:solidFill>
                <a:sym typeface="Wingdings" pitchFamily="2" charset="2"/>
              </a:rPr>
              <a:t>Q9Plus </a:t>
            </a:r>
            <a:r>
              <a:rPr lang="de-DE" altLang="de-DE" sz="2000" dirty="0">
                <a:solidFill>
                  <a:srgbClr val="0070C0"/>
                </a:solidFill>
                <a:sym typeface="Wingdings" pitchFamily="2" charset="2"/>
              </a:rPr>
              <a:t>für </a:t>
            </a:r>
            <a:r>
              <a:rPr lang="de-DE" altLang="de-DE" sz="2000" b="1" dirty="0">
                <a:solidFill>
                  <a:srgbClr val="0070C0"/>
                </a:solidFill>
                <a:sym typeface="Wingdings" pitchFamily="2" charset="2"/>
              </a:rPr>
              <a:t>gute</a:t>
            </a:r>
            <a:r>
              <a:rPr lang="de-DE" altLang="de-DE" sz="2000" dirty="0">
                <a:solidFill>
                  <a:srgbClr val="0070C0"/>
                </a:solidFill>
                <a:sym typeface="Wingdings" pitchFamily="2" charset="2"/>
              </a:rPr>
              <a:t> </a:t>
            </a:r>
            <a:r>
              <a:rPr lang="de-DE" altLang="de-DE" sz="2000" b="1" dirty="0">
                <a:solidFill>
                  <a:srgbClr val="0070C0"/>
                </a:solidFill>
              </a:rPr>
              <a:t>Schüler</a:t>
            </a:r>
            <a:r>
              <a:rPr lang="de-DE" altLang="de-DE" sz="2000" dirty="0">
                <a:solidFill>
                  <a:srgbClr val="0070C0"/>
                </a:solidFill>
              </a:rPr>
              <a:t>	=&gt; </a:t>
            </a:r>
            <a:r>
              <a:rPr lang="de-DE" altLang="de-DE" sz="2000" b="1" dirty="0" err="1">
                <a:solidFill>
                  <a:srgbClr val="C00000"/>
                </a:solidFill>
              </a:rPr>
              <a:t>Quali</a:t>
            </a:r>
            <a:endParaRPr lang="de-DE" altLang="de-DE" sz="2000" b="1" dirty="0">
              <a:solidFill>
                <a:srgbClr val="C00000"/>
              </a:solidFill>
            </a:endParaRPr>
          </a:p>
          <a:p>
            <a:pPr eaLnBrk="1" hangingPunct="1">
              <a:spcBef>
                <a:spcPct val="0"/>
              </a:spcBef>
              <a:buClrTx/>
              <a:buSzTx/>
              <a:buFontTx/>
              <a:buNone/>
            </a:pPr>
            <a:r>
              <a:rPr lang="de-DE" altLang="de-DE" sz="2000" dirty="0">
                <a:solidFill>
                  <a:srgbClr val="0070C0"/>
                </a:solidFill>
                <a:sym typeface="Wingdings" pitchFamily="2" charset="2"/>
              </a:rPr>
              <a:t>	 </a:t>
            </a:r>
            <a:r>
              <a:rPr lang="de-DE" altLang="de-DE" sz="2000" b="1" dirty="0">
                <a:solidFill>
                  <a:srgbClr val="0070C0"/>
                </a:solidFill>
                <a:sym typeface="Wingdings" pitchFamily="2" charset="2"/>
              </a:rPr>
              <a:t>9+2</a:t>
            </a:r>
            <a:r>
              <a:rPr lang="de-DE" altLang="de-DE" sz="2000" dirty="0">
                <a:solidFill>
                  <a:srgbClr val="0070C0"/>
                </a:solidFill>
                <a:sym typeface="Wingdings" pitchFamily="2" charset="2"/>
              </a:rPr>
              <a:t> für </a:t>
            </a:r>
            <a:r>
              <a:rPr lang="de-DE" altLang="de-DE" sz="2000" b="1" dirty="0">
                <a:solidFill>
                  <a:srgbClr val="0070C0"/>
                </a:solidFill>
                <a:sym typeface="Wingdings" pitchFamily="2" charset="2"/>
              </a:rPr>
              <a:t>sehr gute </a:t>
            </a:r>
            <a:r>
              <a:rPr lang="de-DE" altLang="de-DE" sz="2000" b="1" dirty="0">
                <a:solidFill>
                  <a:srgbClr val="0070C0"/>
                </a:solidFill>
              </a:rPr>
              <a:t>Schüler</a:t>
            </a:r>
            <a:r>
              <a:rPr lang="de-DE" altLang="de-DE" sz="2000" dirty="0">
                <a:solidFill>
                  <a:srgbClr val="0070C0"/>
                </a:solidFill>
                <a:sym typeface="Wingdings" pitchFamily="2" charset="2"/>
              </a:rPr>
              <a:t>	=&gt; </a:t>
            </a:r>
            <a:r>
              <a:rPr lang="de-DE" altLang="de-DE" sz="2000" b="1" dirty="0">
                <a:solidFill>
                  <a:srgbClr val="C00000"/>
                </a:solidFill>
                <a:sym typeface="Wingdings" pitchFamily="2" charset="2"/>
              </a:rPr>
              <a:t>M-Abschluss</a:t>
            </a:r>
            <a:r>
              <a:rPr lang="de-DE" altLang="de-DE" sz="2000" dirty="0">
                <a:solidFill>
                  <a:srgbClr val="0070C0"/>
                </a:solidFill>
                <a:sym typeface="Wingdings" pitchFamily="2" charset="2"/>
              </a:rPr>
              <a:t/>
            </a:r>
            <a:br>
              <a:rPr lang="de-DE" altLang="de-DE" sz="2000" dirty="0">
                <a:solidFill>
                  <a:srgbClr val="0070C0"/>
                </a:solidFill>
                <a:sym typeface="Wingdings" pitchFamily="2" charset="2"/>
              </a:rPr>
            </a:br>
            <a:r>
              <a:rPr lang="de-DE" altLang="de-DE" sz="2000" dirty="0">
                <a:solidFill>
                  <a:srgbClr val="0070C0"/>
                </a:solidFill>
                <a:sym typeface="Wingdings" pitchFamily="2" charset="2"/>
              </a:rPr>
              <a:t/>
            </a:r>
            <a:br>
              <a:rPr lang="de-DE" altLang="de-DE" sz="2000" dirty="0">
                <a:solidFill>
                  <a:srgbClr val="0070C0"/>
                </a:solidFill>
                <a:sym typeface="Wingdings" pitchFamily="2" charset="2"/>
              </a:rPr>
            </a:br>
            <a:r>
              <a:rPr lang="de-DE" altLang="de-DE" sz="2000" b="1" dirty="0">
                <a:solidFill>
                  <a:srgbClr val="0070C0"/>
                </a:solidFill>
                <a:sym typeface="Wingdings" pitchFamily="2" charset="2"/>
              </a:rPr>
              <a:t>	 </a:t>
            </a:r>
            <a:r>
              <a:rPr lang="de-DE" altLang="de-DE" sz="2000" b="1" dirty="0">
                <a:solidFill>
                  <a:srgbClr val="C00000"/>
                </a:solidFill>
                <a:sym typeface="Wingdings" pitchFamily="2" charset="2"/>
              </a:rPr>
              <a:t>Übertritt an BS </a:t>
            </a:r>
          </a:p>
        </p:txBody>
      </p:sp>
      <p:sp>
        <p:nvSpPr>
          <p:cNvPr id="3" name="Textfeld 1"/>
          <p:cNvSpPr txBox="1">
            <a:spLocks noChangeArrowheads="1"/>
          </p:cNvSpPr>
          <p:nvPr/>
        </p:nvSpPr>
        <p:spPr bwMode="auto">
          <a:xfrm>
            <a:off x="107504" y="1101725"/>
            <a:ext cx="8064500" cy="3570208"/>
          </a:xfrm>
          <a:prstGeom prst="rect">
            <a:avLst/>
          </a:prstGeom>
          <a:solidFill>
            <a:schemeClr val="bg1"/>
          </a:solidFill>
          <a:ln>
            <a:noFill/>
          </a:ln>
          <a:extLst/>
        </p:spPr>
        <p:txBody>
          <a:bodyPr>
            <a:spAutoFit/>
          </a:bodyPr>
          <a:lstStyle>
            <a:lvl1pPr>
              <a:spcBef>
                <a:spcPct val="20000"/>
              </a:spcBef>
              <a:buClr>
                <a:srgbClr val="1A388C"/>
              </a:buClr>
              <a:buSzPct val="75000"/>
              <a:buFont typeface="Wingdings" pitchFamily="2" charset="2"/>
              <a:buChar char="n"/>
              <a:defRPr sz="2800">
                <a:solidFill>
                  <a:srgbClr val="1A388C"/>
                </a:solidFill>
                <a:latin typeface="Arial" charset="0"/>
              </a:defRPr>
            </a:lvl1pPr>
            <a:lvl2pPr marL="742950" indent="-285750">
              <a:spcBef>
                <a:spcPct val="20000"/>
              </a:spcBef>
              <a:buClr>
                <a:srgbClr val="849EE8"/>
              </a:buClr>
              <a:buSzPct val="80000"/>
              <a:buFont typeface="Wingdings" pitchFamily="2" charset="2"/>
              <a:buChar char="¨"/>
              <a:defRPr sz="2400">
                <a:solidFill>
                  <a:srgbClr val="1A388C"/>
                </a:solidFill>
                <a:latin typeface="Arial" charset="0"/>
              </a:defRPr>
            </a:lvl2pPr>
            <a:lvl3pPr marL="1143000" indent="-228600">
              <a:spcBef>
                <a:spcPct val="20000"/>
              </a:spcBef>
              <a:buClr>
                <a:srgbClr val="1A388C"/>
              </a:buClr>
              <a:buSzPct val="65000"/>
              <a:buFont typeface="Wingdings" pitchFamily="2" charset="2"/>
              <a:buChar char="n"/>
              <a:defRPr sz="2000">
                <a:solidFill>
                  <a:srgbClr val="1A388C"/>
                </a:solidFill>
                <a:latin typeface="Arial" charset="0"/>
              </a:defRPr>
            </a:lvl3pPr>
            <a:lvl4pPr marL="1657350" indent="-285750">
              <a:spcBef>
                <a:spcPct val="20000"/>
              </a:spcBef>
              <a:buClr>
                <a:srgbClr val="849EE8"/>
              </a:buClr>
              <a:buSzPct val="70000"/>
              <a:buFont typeface="Wingdings" pitchFamily="2" charset="2"/>
              <a:buChar char="¨"/>
              <a:defRPr>
                <a:solidFill>
                  <a:srgbClr val="1A388C"/>
                </a:solidFill>
                <a:latin typeface="Arial" charset="0"/>
              </a:defRPr>
            </a:lvl4pPr>
            <a:lvl5pPr marL="2057400" indent="-228600">
              <a:spcBef>
                <a:spcPct val="20000"/>
              </a:spcBef>
              <a:buClr>
                <a:srgbClr val="1A388C"/>
              </a:buClr>
              <a:buFont typeface="Wingdings" pitchFamily="2" charset="2"/>
              <a:buChar char="§"/>
              <a:defRPr sz="1600">
                <a:solidFill>
                  <a:srgbClr val="1A388C"/>
                </a:solidFill>
                <a:latin typeface="Arial" charset="0"/>
              </a:defRPr>
            </a:lvl5pPr>
            <a:lvl6pPr marL="2514600" indent="-228600" eaLnBrk="0" fontAlgn="base" hangingPunct="0">
              <a:spcBef>
                <a:spcPct val="20000"/>
              </a:spcBef>
              <a:spcAft>
                <a:spcPct val="0"/>
              </a:spcAft>
              <a:buClr>
                <a:srgbClr val="1A388C"/>
              </a:buClr>
              <a:buFont typeface="Wingdings" pitchFamily="2" charset="2"/>
              <a:buChar char="§"/>
              <a:defRPr sz="1600">
                <a:solidFill>
                  <a:srgbClr val="1A388C"/>
                </a:solidFill>
                <a:latin typeface="Arial" charset="0"/>
              </a:defRPr>
            </a:lvl6pPr>
            <a:lvl7pPr marL="2971800" indent="-228600" eaLnBrk="0" fontAlgn="base" hangingPunct="0">
              <a:spcBef>
                <a:spcPct val="20000"/>
              </a:spcBef>
              <a:spcAft>
                <a:spcPct val="0"/>
              </a:spcAft>
              <a:buClr>
                <a:srgbClr val="1A388C"/>
              </a:buClr>
              <a:buFont typeface="Wingdings" pitchFamily="2" charset="2"/>
              <a:buChar char="§"/>
              <a:defRPr sz="1600">
                <a:solidFill>
                  <a:srgbClr val="1A388C"/>
                </a:solidFill>
                <a:latin typeface="Arial" charset="0"/>
              </a:defRPr>
            </a:lvl7pPr>
            <a:lvl8pPr marL="3429000" indent="-228600" eaLnBrk="0" fontAlgn="base" hangingPunct="0">
              <a:spcBef>
                <a:spcPct val="20000"/>
              </a:spcBef>
              <a:spcAft>
                <a:spcPct val="0"/>
              </a:spcAft>
              <a:buClr>
                <a:srgbClr val="1A388C"/>
              </a:buClr>
              <a:buFont typeface="Wingdings" pitchFamily="2" charset="2"/>
              <a:buChar char="§"/>
              <a:defRPr sz="1600">
                <a:solidFill>
                  <a:srgbClr val="1A388C"/>
                </a:solidFill>
                <a:latin typeface="Arial" charset="0"/>
              </a:defRPr>
            </a:lvl8pPr>
            <a:lvl9pPr marL="3886200" indent="-228600" eaLnBrk="0" fontAlgn="base" hangingPunct="0">
              <a:spcBef>
                <a:spcPct val="20000"/>
              </a:spcBef>
              <a:spcAft>
                <a:spcPct val="0"/>
              </a:spcAft>
              <a:buClr>
                <a:srgbClr val="1A388C"/>
              </a:buClr>
              <a:buFont typeface="Wingdings" pitchFamily="2" charset="2"/>
              <a:buChar char="§"/>
              <a:defRPr sz="1600">
                <a:solidFill>
                  <a:srgbClr val="1A388C"/>
                </a:solidFill>
                <a:latin typeface="Arial" charset="0"/>
              </a:defRPr>
            </a:lvl9pPr>
          </a:lstStyle>
          <a:p>
            <a:pPr eaLnBrk="1" hangingPunct="1">
              <a:spcBef>
                <a:spcPct val="0"/>
              </a:spcBef>
              <a:buClrTx/>
              <a:buSzTx/>
              <a:buFontTx/>
              <a:buNone/>
            </a:pPr>
            <a:r>
              <a:rPr lang="en-US" altLang="de-DE" sz="2400" b="1" dirty="0" smtClean="0">
                <a:solidFill>
                  <a:srgbClr val="0070C0"/>
                </a:solidFill>
              </a:rPr>
              <a:t>Transition management at middle schools</a:t>
            </a:r>
          </a:p>
          <a:p>
            <a:pPr eaLnBrk="1" hangingPunct="1">
              <a:spcBef>
                <a:spcPct val="0"/>
              </a:spcBef>
              <a:buClrTx/>
              <a:buSzTx/>
              <a:buFontTx/>
              <a:buNone/>
            </a:pPr>
            <a:r>
              <a:rPr lang="en-US" altLang="de-DE" sz="2400" b="1" dirty="0" smtClean="0">
                <a:solidFill>
                  <a:srgbClr val="0070C0"/>
                </a:solidFill>
              </a:rPr>
              <a:t>for students without knowledge of the German language</a:t>
            </a:r>
          </a:p>
          <a:p>
            <a:pPr eaLnBrk="1" hangingPunct="1">
              <a:spcBef>
                <a:spcPct val="0"/>
              </a:spcBef>
              <a:buClrTx/>
              <a:buSzTx/>
              <a:buFontTx/>
              <a:buNone/>
            </a:pPr>
            <a:endParaRPr lang="de-DE" altLang="de-DE" sz="1600" dirty="0">
              <a:solidFill>
                <a:srgbClr val="0070C0"/>
              </a:solidFill>
            </a:endParaRPr>
          </a:p>
          <a:p>
            <a:pPr eaLnBrk="1" hangingPunct="1">
              <a:spcBef>
                <a:spcPct val="0"/>
              </a:spcBef>
              <a:buClrTx/>
              <a:buSzTx/>
              <a:buFontTx/>
              <a:buNone/>
            </a:pPr>
            <a:endParaRPr lang="de-DE" altLang="de-DE" sz="1800" dirty="0">
              <a:solidFill>
                <a:srgbClr val="0070C0"/>
              </a:solidFill>
            </a:endParaRPr>
          </a:p>
          <a:p>
            <a:pPr eaLnBrk="1" hangingPunct="1">
              <a:spcBef>
                <a:spcPct val="0"/>
              </a:spcBef>
              <a:buClrTx/>
              <a:buSzTx/>
              <a:buFontTx/>
              <a:buNone/>
            </a:pPr>
            <a:r>
              <a:rPr lang="de-DE" altLang="de-DE" sz="2000" b="1" dirty="0" smtClean="0">
                <a:solidFill>
                  <a:srgbClr val="0070C0"/>
                </a:solidFill>
                <a:sym typeface="Wingdings" pitchFamily="2" charset="2"/>
              </a:rPr>
              <a:t> </a:t>
            </a:r>
            <a:r>
              <a:rPr lang="de-DE" altLang="de-DE" sz="2000" b="1" dirty="0">
                <a:solidFill>
                  <a:srgbClr val="0070C0"/>
                </a:solidFill>
                <a:sym typeface="Wingdings" pitchFamily="2" charset="2"/>
              </a:rPr>
              <a:t>	- </a:t>
            </a:r>
            <a:r>
              <a:rPr lang="en-US" altLang="de-DE" sz="2000" dirty="0" smtClean="0">
                <a:solidFill>
                  <a:srgbClr val="0070C0"/>
                </a:solidFill>
                <a:sym typeface="Wingdings" pitchFamily="2" charset="2"/>
              </a:rPr>
              <a:t>age appropriate schooling</a:t>
            </a:r>
            <a:br>
              <a:rPr lang="en-US" altLang="de-DE" sz="2000" dirty="0" smtClean="0">
                <a:solidFill>
                  <a:srgbClr val="0070C0"/>
                </a:solidFill>
                <a:sym typeface="Wingdings" pitchFamily="2" charset="2"/>
              </a:rPr>
            </a:br>
            <a:r>
              <a:rPr lang="en-US" altLang="de-DE" sz="2000" dirty="0" smtClean="0">
                <a:solidFill>
                  <a:srgbClr val="0070C0"/>
                </a:solidFill>
                <a:sym typeface="Wingdings" pitchFamily="2" charset="2"/>
              </a:rPr>
              <a:t>	- extension of school attendance only in exceptional cases</a:t>
            </a:r>
            <a:br>
              <a:rPr lang="en-US" altLang="de-DE" sz="2000" dirty="0" smtClean="0">
                <a:solidFill>
                  <a:srgbClr val="0070C0"/>
                </a:solidFill>
                <a:sym typeface="Wingdings" pitchFamily="2" charset="2"/>
              </a:rPr>
            </a:br>
            <a:r>
              <a:rPr lang="en-US" altLang="de-DE" sz="2000" dirty="0" smtClean="0">
                <a:solidFill>
                  <a:srgbClr val="0070C0"/>
                </a:solidFill>
                <a:sym typeface="Wingdings" pitchFamily="2" charset="2"/>
              </a:rPr>
              <a:t>	 </a:t>
            </a:r>
            <a:r>
              <a:rPr lang="en-US" altLang="de-DE" sz="2000" b="1" dirty="0" smtClean="0">
                <a:solidFill>
                  <a:srgbClr val="0070C0"/>
                </a:solidFill>
                <a:sym typeface="Wingdings" pitchFamily="2" charset="2"/>
              </a:rPr>
              <a:t>Q9Plus </a:t>
            </a:r>
            <a:r>
              <a:rPr lang="en-US" altLang="de-DE" sz="2000" dirty="0" smtClean="0">
                <a:solidFill>
                  <a:srgbClr val="0070C0"/>
                </a:solidFill>
                <a:sym typeface="Wingdings" pitchFamily="2" charset="2"/>
              </a:rPr>
              <a:t>for talented students</a:t>
            </a:r>
            <a:r>
              <a:rPr lang="en-US" altLang="de-DE" sz="2000" dirty="0" smtClean="0">
                <a:solidFill>
                  <a:srgbClr val="0070C0"/>
                </a:solidFill>
              </a:rPr>
              <a:t>		=&gt; </a:t>
            </a:r>
            <a:r>
              <a:rPr lang="en-US" altLang="de-DE" sz="2000" b="1" dirty="0" err="1" smtClean="0">
                <a:solidFill>
                  <a:srgbClr val="C00000"/>
                </a:solidFill>
              </a:rPr>
              <a:t>Quali</a:t>
            </a:r>
            <a:endParaRPr lang="en-US" altLang="de-DE" sz="2000" b="1" dirty="0" smtClean="0">
              <a:solidFill>
                <a:srgbClr val="C00000"/>
              </a:solidFill>
            </a:endParaRPr>
          </a:p>
          <a:p>
            <a:pPr eaLnBrk="1" hangingPunct="1">
              <a:spcBef>
                <a:spcPct val="0"/>
              </a:spcBef>
              <a:buClrTx/>
              <a:buSzTx/>
              <a:buFontTx/>
              <a:buNone/>
            </a:pPr>
            <a:r>
              <a:rPr lang="en-US" altLang="de-DE" sz="2000" dirty="0" smtClean="0">
                <a:solidFill>
                  <a:srgbClr val="0070C0"/>
                </a:solidFill>
                <a:sym typeface="Wingdings" pitchFamily="2" charset="2"/>
              </a:rPr>
              <a:t>	 </a:t>
            </a:r>
            <a:r>
              <a:rPr lang="en-US" altLang="de-DE" sz="2000" b="1" dirty="0" smtClean="0">
                <a:solidFill>
                  <a:srgbClr val="0070C0"/>
                </a:solidFill>
                <a:sym typeface="Wingdings" pitchFamily="2" charset="2"/>
              </a:rPr>
              <a:t>9+2</a:t>
            </a:r>
            <a:r>
              <a:rPr lang="en-US" altLang="de-DE" sz="2000" dirty="0" smtClean="0">
                <a:solidFill>
                  <a:srgbClr val="0070C0"/>
                </a:solidFill>
                <a:sym typeface="Wingdings" pitchFamily="2" charset="2"/>
              </a:rPr>
              <a:t> for very talented students	=&gt; </a:t>
            </a:r>
            <a:r>
              <a:rPr lang="en-US" altLang="de-DE" sz="2000" b="1" dirty="0" smtClean="0">
                <a:solidFill>
                  <a:srgbClr val="C00000"/>
                </a:solidFill>
                <a:sym typeface="Wingdings" pitchFamily="2" charset="2"/>
              </a:rPr>
              <a:t>M-</a:t>
            </a:r>
            <a:r>
              <a:rPr lang="en-US" altLang="de-DE" sz="2000" b="1" dirty="0" err="1" smtClean="0">
                <a:solidFill>
                  <a:srgbClr val="C00000"/>
                </a:solidFill>
                <a:sym typeface="Wingdings" pitchFamily="2" charset="2"/>
              </a:rPr>
              <a:t>Abschluss</a:t>
            </a:r>
            <a:r>
              <a:rPr lang="en-US" altLang="de-DE" sz="2000" dirty="0" smtClean="0">
                <a:solidFill>
                  <a:srgbClr val="0070C0"/>
                </a:solidFill>
                <a:sym typeface="Wingdings" pitchFamily="2" charset="2"/>
              </a:rPr>
              <a:t/>
            </a:r>
            <a:br>
              <a:rPr lang="en-US" altLang="de-DE" sz="2000" dirty="0" smtClean="0">
                <a:solidFill>
                  <a:srgbClr val="0070C0"/>
                </a:solidFill>
                <a:sym typeface="Wingdings" pitchFamily="2" charset="2"/>
              </a:rPr>
            </a:br>
            <a:r>
              <a:rPr lang="en-US" altLang="de-DE" sz="2000" dirty="0" smtClean="0">
                <a:solidFill>
                  <a:srgbClr val="0070C0"/>
                </a:solidFill>
                <a:sym typeface="Wingdings" pitchFamily="2" charset="2"/>
              </a:rPr>
              <a:t/>
            </a:r>
            <a:br>
              <a:rPr lang="en-US" altLang="de-DE" sz="2000" dirty="0" smtClean="0">
                <a:solidFill>
                  <a:srgbClr val="0070C0"/>
                </a:solidFill>
                <a:sym typeface="Wingdings" pitchFamily="2" charset="2"/>
              </a:rPr>
            </a:br>
            <a:r>
              <a:rPr lang="en-US" altLang="de-DE" sz="2000" b="1" dirty="0" smtClean="0">
                <a:solidFill>
                  <a:srgbClr val="0070C0"/>
                </a:solidFill>
                <a:sym typeface="Wingdings" pitchFamily="2" charset="2"/>
              </a:rPr>
              <a:t>	 </a:t>
            </a:r>
            <a:r>
              <a:rPr lang="en-US" altLang="de-DE" sz="2000" b="1" dirty="0" smtClean="0">
                <a:solidFill>
                  <a:srgbClr val="C00000"/>
                </a:solidFill>
                <a:sym typeface="Wingdings" pitchFamily="2" charset="2"/>
              </a:rPr>
              <a:t>Afterwards attendance of vocational school</a:t>
            </a:r>
            <a:endParaRPr lang="en-US" altLang="de-DE" sz="2000" b="1" dirty="0">
              <a:solidFill>
                <a:srgbClr val="C00000"/>
              </a:solidFill>
              <a:sym typeface="Wingdings" pitchFamily="2" charset="2"/>
            </a:endParaRPr>
          </a:p>
        </p:txBody>
      </p:sp>
    </p:spTree>
    <p:extLst>
      <p:ext uri="{BB962C8B-B14F-4D97-AF65-F5344CB8AC3E}">
        <p14:creationId xmlns:p14="http://schemas.microsoft.com/office/powerpoint/2010/main" val="8712185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79512" y="2060848"/>
            <a:ext cx="8137525" cy="1655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2800" b="1" dirty="0">
                <a:solidFill>
                  <a:schemeClr val="bg1">
                    <a:lumMod val="10000"/>
                  </a:schemeClr>
                </a:solidFill>
              </a:rPr>
              <a:t>Situation an den Berufsschulen </a:t>
            </a:r>
          </a:p>
          <a:p>
            <a:pPr algn="ctr" eaLnBrk="1" hangingPunct="1">
              <a:defRPr/>
            </a:pPr>
            <a:r>
              <a:rPr lang="de-DE" sz="2800" b="1" dirty="0">
                <a:solidFill>
                  <a:schemeClr val="bg1">
                    <a:lumMod val="10000"/>
                  </a:schemeClr>
                </a:solidFill>
              </a:rPr>
              <a:t>im Schuljahr 2016/2017</a:t>
            </a:r>
          </a:p>
        </p:txBody>
      </p:sp>
      <p:sp>
        <p:nvSpPr>
          <p:cNvPr id="3" name="Rechteck 2"/>
          <p:cNvSpPr/>
          <p:nvPr/>
        </p:nvSpPr>
        <p:spPr>
          <a:xfrm>
            <a:off x="179512" y="1989138"/>
            <a:ext cx="8137525" cy="21605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smtClean="0">
                <a:solidFill>
                  <a:schemeClr val="bg1">
                    <a:lumMod val="10000"/>
                  </a:schemeClr>
                </a:solidFill>
              </a:rPr>
              <a:t>Schooling of asylum seekers at vocational schools</a:t>
            </a:r>
          </a:p>
          <a:p>
            <a:pPr algn="ctr" eaLnBrk="1" hangingPunct="1">
              <a:defRPr/>
            </a:pPr>
            <a:endParaRPr lang="de-DE" dirty="0">
              <a:solidFill>
                <a:schemeClr val="bg1">
                  <a:lumMod val="10000"/>
                </a:schemeClr>
              </a:solidFill>
            </a:endParaRPr>
          </a:p>
        </p:txBody>
      </p:sp>
    </p:spTree>
    <p:extLst>
      <p:ext uri="{BB962C8B-B14F-4D97-AF65-F5344CB8AC3E}">
        <p14:creationId xmlns:p14="http://schemas.microsoft.com/office/powerpoint/2010/main" val="197097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684213" y="908050"/>
            <a:ext cx="7632700" cy="649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dirty="0">
                <a:solidFill>
                  <a:schemeClr val="bg1">
                    <a:lumMod val="10000"/>
                  </a:schemeClr>
                </a:solidFill>
              </a:rPr>
              <a:t>Entwicklung der Schülerzahlen bei der Beschulung von Asylbewerbern und Flüchtlingen – alle Klassen </a:t>
            </a:r>
          </a:p>
        </p:txBody>
      </p:sp>
      <p:graphicFrame>
        <p:nvGraphicFramePr>
          <p:cNvPr id="10" name="Diagramm 9"/>
          <p:cNvGraphicFramePr>
            <a:graphicFrameLocks/>
          </p:cNvGraphicFramePr>
          <p:nvPr>
            <p:extLst>
              <p:ext uri="{D42A27DB-BD31-4B8C-83A1-F6EECF244321}">
                <p14:modId xmlns:p14="http://schemas.microsoft.com/office/powerpoint/2010/main" val="3090882258"/>
              </p:ext>
            </p:extLst>
          </p:nvPr>
        </p:nvGraphicFramePr>
        <p:xfrm>
          <a:off x="687183" y="1772816"/>
          <a:ext cx="7332325" cy="431993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feld 2"/>
          <p:cNvSpPr txBox="1"/>
          <p:nvPr/>
        </p:nvSpPr>
        <p:spPr>
          <a:xfrm>
            <a:off x="1475656" y="5484667"/>
            <a:ext cx="648072" cy="261610"/>
          </a:xfrm>
          <a:prstGeom prst="rect">
            <a:avLst/>
          </a:prstGeom>
          <a:noFill/>
        </p:spPr>
        <p:txBody>
          <a:bodyPr wrap="square" rtlCol="0">
            <a:spAutoFit/>
          </a:bodyPr>
          <a:lstStyle/>
          <a:p>
            <a:r>
              <a:rPr lang="de-DE" sz="1100" dirty="0" smtClean="0"/>
              <a:t>144</a:t>
            </a:r>
            <a:endParaRPr lang="de-DE" sz="1100" dirty="0"/>
          </a:p>
        </p:txBody>
      </p:sp>
      <p:sp>
        <p:nvSpPr>
          <p:cNvPr id="5" name="Rechteck 4"/>
          <p:cNvSpPr/>
          <p:nvPr/>
        </p:nvSpPr>
        <p:spPr>
          <a:xfrm>
            <a:off x="684213" y="908050"/>
            <a:ext cx="7632700" cy="649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smtClean="0">
                <a:solidFill>
                  <a:schemeClr val="bg1">
                    <a:lumMod val="10000"/>
                  </a:schemeClr>
                </a:solidFill>
              </a:rPr>
              <a:t>Development of student numbers of asylum seekers at vocational schools</a:t>
            </a:r>
            <a:endParaRPr lang="en-US" dirty="0">
              <a:solidFill>
                <a:schemeClr val="bg1">
                  <a:lumMod val="10000"/>
                </a:schemeClr>
              </a:solidFill>
            </a:endParaRPr>
          </a:p>
        </p:txBody>
      </p:sp>
    </p:spTree>
    <p:extLst>
      <p:ext uri="{BB962C8B-B14F-4D97-AF65-F5344CB8AC3E}">
        <p14:creationId xmlns:p14="http://schemas.microsoft.com/office/powerpoint/2010/main" val="46144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33"/>
          <p:cNvSpPr>
            <a:spLocks noChangeArrowheads="1"/>
          </p:cNvSpPr>
          <p:nvPr/>
        </p:nvSpPr>
        <p:spPr bwMode="auto">
          <a:xfrm>
            <a:off x="8820150" y="692150"/>
            <a:ext cx="288925" cy="144463"/>
          </a:xfrm>
          <a:prstGeom prst="rect">
            <a:avLst/>
          </a:prstGeom>
          <a:solidFill>
            <a:schemeClr val="bg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1A388C"/>
              </a:buClr>
              <a:buSzPct val="75000"/>
              <a:buFont typeface="Wingdings" pitchFamily="2" charset="2"/>
              <a:buChar char="n"/>
              <a:defRPr sz="2800">
                <a:solidFill>
                  <a:srgbClr val="1A388C"/>
                </a:solidFill>
                <a:latin typeface="Arial" charset="0"/>
              </a:defRPr>
            </a:lvl1pPr>
            <a:lvl2pPr marL="742950" indent="-285750">
              <a:spcBef>
                <a:spcPct val="20000"/>
              </a:spcBef>
              <a:buClr>
                <a:srgbClr val="849EE8"/>
              </a:buClr>
              <a:buSzPct val="80000"/>
              <a:buFont typeface="Wingdings" pitchFamily="2" charset="2"/>
              <a:buChar char="¨"/>
              <a:defRPr sz="2400">
                <a:solidFill>
                  <a:srgbClr val="1A388C"/>
                </a:solidFill>
                <a:latin typeface="Arial" charset="0"/>
              </a:defRPr>
            </a:lvl2pPr>
            <a:lvl3pPr marL="1143000" indent="-228600">
              <a:spcBef>
                <a:spcPct val="20000"/>
              </a:spcBef>
              <a:buClr>
                <a:srgbClr val="1A388C"/>
              </a:buClr>
              <a:buSzPct val="65000"/>
              <a:buFont typeface="Wingdings" pitchFamily="2" charset="2"/>
              <a:buChar char="n"/>
              <a:defRPr sz="2000">
                <a:solidFill>
                  <a:srgbClr val="1A388C"/>
                </a:solidFill>
                <a:latin typeface="Arial" charset="0"/>
              </a:defRPr>
            </a:lvl3pPr>
            <a:lvl4pPr marL="1600200" indent="-228600">
              <a:spcBef>
                <a:spcPct val="20000"/>
              </a:spcBef>
              <a:buClr>
                <a:srgbClr val="849EE8"/>
              </a:buClr>
              <a:buSzPct val="70000"/>
              <a:buFont typeface="Wingdings" pitchFamily="2" charset="2"/>
              <a:buChar char="¨"/>
              <a:defRPr>
                <a:solidFill>
                  <a:srgbClr val="1A388C"/>
                </a:solidFill>
                <a:latin typeface="Arial" charset="0"/>
              </a:defRPr>
            </a:lvl4pPr>
            <a:lvl5pPr marL="2057400" indent="-228600">
              <a:spcBef>
                <a:spcPct val="20000"/>
              </a:spcBef>
              <a:buClr>
                <a:srgbClr val="1A388C"/>
              </a:buClr>
              <a:buFont typeface="Wingdings" pitchFamily="2" charset="2"/>
              <a:buChar char="§"/>
              <a:defRPr sz="1600">
                <a:solidFill>
                  <a:srgbClr val="1A388C"/>
                </a:solidFill>
                <a:latin typeface="Arial" charset="0"/>
              </a:defRPr>
            </a:lvl5pPr>
            <a:lvl6pPr marL="2514600" indent="-228600" eaLnBrk="0" fontAlgn="base" hangingPunct="0">
              <a:spcBef>
                <a:spcPct val="20000"/>
              </a:spcBef>
              <a:spcAft>
                <a:spcPct val="0"/>
              </a:spcAft>
              <a:buClr>
                <a:srgbClr val="1A388C"/>
              </a:buClr>
              <a:buFont typeface="Wingdings" pitchFamily="2" charset="2"/>
              <a:buChar char="§"/>
              <a:defRPr sz="1600">
                <a:solidFill>
                  <a:srgbClr val="1A388C"/>
                </a:solidFill>
                <a:latin typeface="Arial" charset="0"/>
              </a:defRPr>
            </a:lvl6pPr>
            <a:lvl7pPr marL="2971800" indent="-228600" eaLnBrk="0" fontAlgn="base" hangingPunct="0">
              <a:spcBef>
                <a:spcPct val="20000"/>
              </a:spcBef>
              <a:spcAft>
                <a:spcPct val="0"/>
              </a:spcAft>
              <a:buClr>
                <a:srgbClr val="1A388C"/>
              </a:buClr>
              <a:buFont typeface="Wingdings" pitchFamily="2" charset="2"/>
              <a:buChar char="§"/>
              <a:defRPr sz="1600">
                <a:solidFill>
                  <a:srgbClr val="1A388C"/>
                </a:solidFill>
                <a:latin typeface="Arial" charset="0"/>
              </a:defRPr>
            </a:lvl7pPr>
            <a:lvl8pPr marL="3429000" indent="-228600" eaLnBrk="0" fontAlgn="base" hangingPunct="0">
              <a:spcBef>
                <a:spcPct val="20000"/>
              </a:spcBef>
              <a:spcAft>
                <a:spcPct val="0"/>
              </a:spcAft>
              <a:buClr>
                <a:srgbClr val="1A388C"/>
              </a:buClr>
              <a:buFont typeface="Wingdings" pitchFamily="2" charset="2"/>
              <a:buChar char="§"/>
              <a:defRPr sz="1600">
                <a:solidFill>
                  <a:srgbClr val="1A388C"/>
                </a:solidFill>
                <a:latin typeface="Arial" charset="0"/>
              </a:defRPr>
            </a:lvl8pPr>
            <a:lvl9pPr marL="3886200" indent="-228600" eaLnBrk="0" fontAlgn="base" hangingPunct="0">
              <a:spcBef>
                <a:spcPct val="20000"/>
              </a:spcBef>
              <a:spcAft>
                <a:spcPct val="0"/>
              </a:spcAft>
              <a:buClr>
                <a:srgbClr val="1A388C"/>
              </a:buClr>
              <a:buFont typeface="Wingdings" pitchFamily="2" charset="2"/>
              <a:buChar char="§"/>
              <a:defRPr sz="1600">
                <a:solidFill>
                  <a:srgbClr val="1A388C"/>
                </a:solidFill>
                <a:latin typeface="Arial" charset="0"/>
              </a:defRPr>
            </a:lvl9pPr>
          </a:lstStyle>
          <a:p>
            <a:pPr eaLnBrk="1" hangingPunct="1">
              <a:spcBef>
                <a:spcPct val="0"/>
              </a:spcBef>
              <a:buClrTx/>
              <a:buSzTx/>
              <a:buFontTx/>
              <a:buNone/>
            </a:pPr>
            <a:endParaRPr lang="de-DE" altLang="de-DE" sz="1800">
              <a:solidFill>
                <a:schemeClr val="tx1"/>
              </a:solidFill>
            </a:endParaRPr>
          </a:p>
        </p:txBody>
      </p:sp>
      <p:pic>
        <p:nvPicPr>
          <p:cNvPr id="3" name="Grafik 2" descr="Bildschirmausschnit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032" y="418745"/>
            <a:ext cx="8929968" cy="6112260"/>
          </a:xfrm>
          <a:prstGeom prst="rect">
            <a:avLst/>
          </a:prstGeom>
        </p:spPr>
      </p:pic>
    </p:spTree>
    <p:extLst>
      <p:ext uri="{BB962C8B-B14F-4D97-AF65-F5344CB8AC3E}">
        <p14:creationId xmlns:p14="http://schemas.microsoft.com/office/powerpoint/2010/main" val="25848217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7805" y="2510011"/>
            <a:ext cx="15716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p:cNvSpPr txBox="1"/>
          <p:nvPr/>
        </p:nvSpPr>
        <p:spPr>
          <a:xfrm>
            <a:off x="2123728" y="980728"/>
            <a:ext cx="4896544" cy="1261884"/>
          </a:xfrm>
          <a:prstGeom prst="rect">
            <a:avLst/>
          </a:prstGeom>
          <a:noFill/>
        </p:spPr>
        <p:txBody>
          <a:bodyPr wrap="square" rtlCol="0">
            <a:spAutoFit/>
          </a:bodyPr>
          <a:lstStyle/>
          <a:p>
            <a:pPr algn="ctr"/>
            <a:r>
              <a:rPr lang="de-DE" sz="2800" b="1" dirty="0" smtClean="0">
                <a:solidFill>
                  <a:srgbClr val="3333FF"/>
                </a:solidFill>
              </a:rPr>
              <a:t>Herzlichen Willkommen</a:t>
            </a:r>
          </a:p>
          <a:p>
            <a:pPr algn="ctr"/>
            <a:r>
              <a:rPr lang="de-DE" sz="2400" dirty="0" smtClean="0">
                <a:solidFill>
                  <a:srgbClr val="3333FF"/>
                </a:solidFill>
              </a:rPr>
              <a:t>an der </a:t>
            </a:r>
            <a:br>
              <a:rPr lang="de-DE" sz="2400" dirty="0" smtClean="0">
                <a:solidFill>
                  <a:srgbClr val="3333FF"/>
                </a:solidFill>
              </a:rPr>
            </a:br>
            <a:r>
              <a:rPr lang="de-DE" sz="2400" dirty="0" smtClean="0">
                <a:solidFill>
                  <a:srgbClr val="3333FF"/>
                </a:solidFill>
              </a:rPr>
              <a:t>Regierung von Niederbayern</a:t>
            </a:r>
          </a:p>
        </p:txBody>
      </p:sp>
      <p:sp>
        <p:nvSpPr>
          <p:cNvPr id="2" name="Textfeld 1"/>
          <p:cNvSpPr txBox="1"/>
          <p:nvPr/>
        </p:nvSpPr>
        <p:spPr>
          <a:xfrm>
            <a:off x="1619672" y="4869160"/>
            <a:ext cx="2313454" cy="646331"/>
          </a:xfrm>
          <a:prstGeom prst="rect">
            <a:avLst/>
          </a:prstGeom>
          <a:noFill/>
        </p:spPr>
        <p:txBody>
          <a:bodyPr wrap="none" rtlCol="0">
            <a:spAutoFit/>
          </a:bodyPr>
          <a:lstStyle/>
          <a:p>
            <a:r>
              <a:rPr lang="de-DE" dirty="0" smtClean="0"/>
              <a:t>Regierungspräsident</a:t>
            </a:r>
          </a:p>
          <a:p>
            <a:r>
              <a:rPr lang="de-DE" dirty="0" smtClean="0"/>
              <a:t>Rainer </a:t>
            </a:r>
            <a:r>
              <a:rPr lang="de-DE" dirty="0" err="1" smtClean="0"/>
              <a:t>Haselbeck</a:t>
            </a:r>
            <a:endParaRPr lang="de-DE" dirty="0"/>
          </a:p>
        </p:txBody>
      </p:sp>
      <p:sp>
        <p:nvSpPr>
          <p:cNvPr id="8" name="Textfeld 7"/>
          <p:cNvSpPr txBox="1"/>
          <p:nvPr/>
        </p:nvSpPr>
        <p:spPr>
          <a:xfrm>
            <a:off x="4860032" y="4870901"/>
            <a:ext cx="2787943" cy="646331"/>
          </a:xfrm>
          <a:prstGeom prst="rect">
            <a:avLst/>
          </a:prstGeom>
          <a:noFill/>
        </p:spPr>
        <p:txBody>
          <a:bodyPr wrap="none" rtlCol="0">
            <a:spAutoFit/>
          </a:bodyPr>
          <a:lstStyle/>
          <a:p>
            <a:r>
              <a:rPr lang="de-DE" dirty="0" smtClean="0"/>
              <a:t>Regierungsvizepräsident</a:t>
            </a:r>
          </a:p>
          <a:p>
            <a:r>
              <a:rPr lang="de-DE" dirty="0" smtClean="0"/>
              <a:t>Dr. Helmut Graf</a:t>
            </a:r>
            <a:endParaRPr lang="de-DE"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057" y="2510010"/>
            <a:ext cx="15716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2123728" y="1052736"/>
            <a:ext cx="4824536" cy="1384995"/>
          </a:xfrm>
          <a:prstGeom prst="rect">
            <a:avLst/>
          </a:prstGeom>
          <a:solidFill>
            <a:schemeClr val="bg1"/>
          </a:solidFill>
        </p:spPr>
        <p:txBody>
          <a:bodyPr wrap="square" rtlCol="0">
            <a:spAutoFit/>
          </a:bodyPr>
          <a:lstStyle/>
          <a:p>
            <a:pPr algn="ctr"/>
            <a:r>
              <a:rPr lang="de-DE" sz="2800" b="1" dirty="0" smtClean="0">
                <a:solidFill>
                  <a:srgbClr val="0033CC"/>
                </a:solidFill>
              </a:rPr>
              <a:t>Welcome </a:t>
            </a:r>
            <a:r>
              <a:rPr lang="de-DE" sz="2800" b="1" dirty="0" err="1" smtClean="0">
                <a:solidFill>
                  <a:srgbClr val="0033CC"/>
                </a:solidFill>
              </a:rPr>
              <a:t>to</a:t>
            </a:r>
            <a:r>
              <a:rPr lang="de-DE" sz="2800" b="1" dirty="0" smtClean="0">
                <a:solidFill>
                  <a:srgbClr val="0033CC"/>
                </a:solidFill>
              </a:rPr>
              <a:t> </a:t>
            </a:r>
            <a:r>
              <a:rPr lang="de-DE" sz="2800" b="1" dirty="0" err="1" smtClean="0">
                <a:solidFill>
                  <a:srgbClr val="0033CC"/>
                </a:solidFill>
              </a:rPr>
              <a:t>the</a:t>
            </a:r>
            <a:r>
              <a:rPr lang="de-DE" sz="2800" b="1" dirty="0" smtClean="0">
                <a:solidFill>
                  <a:srgbClr val="0033CC"/>
                </a:solidFill>
              </a:rPr>
              <a:t> </a:t>
            </a:r>
            <a:r>
              <a:rPr lang="de-DE" sz="2800" b="1" dirty="0" err="1" smtClean="0">
                <a:solidFill>
                  <a:srgbClr val="0033CC"/>
                </a:solidFill>
              </a:rPr>
              <a:t>district</a:t>
            </a:r>
            <a:r>
              <a:rPr lang="de-DE" sz="2800" b="1" dirty="0" smtClean="0">
                <a:solidFill>
                  <a:srgbClr val="0033CC"/>
                </a:solidFill>
              </a:rPr>
              <a:t> </a:t>
            </a:r>
            <a:r>
              <a:rPr lang="de-DE" sz="2800" b="1" dirty="0" err="1" smtClean="0">
                <a:solidFill>
                  <a:srgbClr val="0033CC"/>
                </a:solidFill>
              </a:rPr>
              <a:t>government</a:t>
            </a:r>
            <a:r>
              <a:rPr lang="de-DE" sz="2800" b="1" dirty="0" smtClean="0">
                <a:solidFill>
                  <a:srgbClr val="0033CC"/>
                </a:solidFill>
              </a:rPr>
              <a:t> </a:t>
            </a:r>
            <a:r>
              <a:rPr lang="de-DE" sz="2800" b="1" dirty="0" err="1" smtClean="0">
                <a:solidFill>
                  <a:srgbClr val="0033CC"/>
                </a:solidFill>
              </a:rPr>
              <a:t>of</a:t>
            </a:r>
            <a:r>
              <a:rPr lang="de-DE" sz="2800" b="1" dirty="0" smtClean="0">
                <a:solidFill>
                  <a:srgbClr val="0033CC"/>
                </a:solidFill>
              </a:rPr>
              <a:t> </a:t>
            </a:r>
            <a:r>
              <a:rPr lang="de-DE" sz="2800" b="1" dirty="0" err="1" smtClean="0">
                <a:solidFill>
                  <a:srgbClr val="0033CC"/>
                </a:solidFill>
              </a:rPr>
              <a:t>Lower</a:t>
            </a:r>
            <a:r>
              <a:rPr lang="de-DE" sz="2800" b="1" dirty="0" smtClean="0">
                <a:solidFill>
                  <a:srgbClr val="0033CC"/>
                </a:solidFill>
              </a:rPr>
              <a:t> Bavaria</a:t>
            </a:r>
            <a:endParaRPr lang="de-DE" sz="2800" b="1" dirty="0">
              <a:solidFill>
                <a:srgbClr val="0033CC"/>
              </a:solidFill>
            </a:endParaRPr>
          </a:p>
        </p:txBody>
      </p:sp>
      <p:sp>
        <p:nvSpPr>
          <p:cNvPr id="4" name="Textfeld 3"/>
          <p:cNvSpPr txBox="1"/>
          <p:nvPr/>
        </p:nvSpPr>
        <p:spPr>
          <a:xfrm>
            <a:off x="1641434" y="4859868"/>
            <a:ext cx="2313454" cy="369332"/>
          </a:xfrm>
          <a:prstGeom prst="rect">
            <a:avLst/>
          </a:prstGeom>
          <a:solidFill>
            <a:schemeClr val="bg1"/>
          </a:solidFill>
        </p:spPr>
        <p:txBody>
          <a:bodyPr wrap="square" rtlCol="0">
            <a:spAutoFit/>
          </a:bodyPr>
          <a:lstStyle/>
          <a:p>
            <a:r>
              <a:rPr lang="de-DE" dirty="0" smtClean="0"/>
              <a:t>Head </a:t>
            </a:r>
            <a:r>
              <a:rPr lang="de-DE" dirty="0" err="1" smtClean="0"/>
              <a:t>of</a:t>
            </a:r>
            <a:r>
              <a:rPr lang="de-DE" dirty="0" smtClean="0"/>
              <a:t> </a:t>
            </a:r>
            <a:r>
              <a:rPr lang="de-DE" dirty="0" err="1" smtClean="0"/>
              <a:t>government</a:t>
            </a:r>
            <a:endParaRPr lang="de-DE" dirty="0"/>
          </a:p>
        </p:txBody>
      </p:sp>
      <p:sp>
        <p:nvSpPr>
          <p:cNvPr id="5" name="Textfeld 4"/>
          <p:cNvSpPr txBox="1"/>
          <p:nvPr/>
        </p:nvSpPr>
        <p:spPr>
          <a:xfrm>
            <a:off x="4866929" y="4869159"/>
            <a:ext cx="3168352" cy="369332"/>
          </a:xfrm>
          <a:prstGeom prst="rect">
            <a:avLst/>
          </a:prstGeom>
          <a:solidFill>
            <a:schemeClr val="bg1"/>
          </a:solidFill>
        </p:spPr>
        <p:txBody>
          <a:bodyPr wrap="square" rtlCol="0">
            <a:spAutoFit/>
          </a:bodyPr>
          <a:lstStyle/>
          <a:p>
            <a:r>
              <a:rPr lang="de-DE" dirty="0" err="1" smtClean="0"/>
              <a:t>Deputy</a:t>
            </a:r>
            <a:r>
              <a:rPr lang="de-DE" dirty="0" smtClean="0"/>
              <a:t> </a:t>
            </a:r>
            <a:r>
              <a:rPr lang="de-DE" dirty="0" err="1" smtClean="0"/>
              <a:t>head</a:t>
            </a:r>
            <a:r>
              <a:rPr lang="de-DE" dirty="0" smtClean="0"/>
              <a:t> </a:t>
            </a:r>
            <a:r>
              <a:rPr lang="de-DE" dirty="0" err="1" smtClean="0"/>
              <a:t>of</a:t>
            </a:r>
            <a:r>
              <a:rPr lang="de-DE" dirty="0" smtClean="0"/>
              <a:t> </a:t>
            </a:r>
            <a:r>
              <a:rPr lang="de-DE" dirty="0" err="1" smtClean="0"/>
              <a:t>governmet</a:t>
            </a:r>
            <a:endParaRPr lang="de-DE" dirty="0"/>
          </a:p>
        </p:txBody>
      </p:sp>
    </p:spTree>
    <p:extLst>
      <p:ext uri="{BB962C8B-B14F-4D97-AF65-F5344CB8AC3E}">
        <p14:creationId xmlns:p14="http://schemas.microsoft.com/office/powerpoint/2010/main" val="38606094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028"/>
                                        </p:tgtEl>
                                        <p:attrNameLst>
                                          <p:attrName>style.visibility</p:attrName>
                                        </p:attrNameLst>
                                      </p:cBhvr>
                                      <p:to>
                                        <p:strVal val="visible"/>
                                      </p:to>
                                    </p:set>
                                    <p:anim calcmode="lin" valueType="num">
                                      <p:cBhvr>
                                        <p:cTn id="33" dur="500" fill="hold"/>
                                        <p:tgtEl>
                                          <p:spTgt spid="1028"/>
                                        </p:tgtEl>
                                        <p:attrNameLst>
                                          <p:attrName>ppt_w</p:attrName>
                                        </p:attrNameLst>
                                      </p:cBhvr>
                                      <p:tavLst>
                                        <p:tav tm="0">
                                          <p:val>
                                            <p:fltVal val="0"/>
                                          </p:val>
                                        </p:tav>
                                        <p:tav tm="100000">
                                          <p:val>
                                            <p:strVal val="#ppt_w"/>
                                          </p:val>
                                        </p:tav>
                                      </p:tavLst>
                                    </p:anim>
                                    <p:anim calcmode="lin" valueType="num">
                                      <p:cBhvr>
                                        <p:cTn id="34" dur="500" fill="hold"/>
                                        <p:tgtEl>
                                          <p:spTgt spid="1028"/>
                                        </p:tgtEl>
                                        <p:attrNameLst>
                                          <p:attrName>ppt_h</p:attrName>
                                        </p:attrNameLst>
                                      </p:cBhvr>
                                      <p:tavLst>
                                        <p:tav tm="0">
                                          <p:val>
                                            <p:fltVal val="0"/>
                                          </p:val>
                                        </p:tav>
                                        <p:tav tm="100000">
                                          <p:val>
                                            <p:strVal val="#ppt_h"/>
                                          </p:val>
                                        </p:tav>
                                      </p:tavLst>
                                    </p:anim>
                                    <p:animEffect transition="in" filter="fade">
                                      <p:cBhvr>
                                        <p:cTn id="35" dur="500"/>
                                        <p:tgtEl>
                                          <p:spTgt spid="1028"/>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3" grpId="0" animBg="1"/>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Bildschirmausschnit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620688"/>
            <a:ext cx="8460432" cy="5928230"/>
          </a:xfrm>
          <a:prstGeom prst="rect">
            <a:avLst/>
          </a:prstGeom>
        </p:spPr>
      </p:pic>
    </p:spTree>
    <p:extLst>
      <p:ext uri="{BB962C8B-B14F-4D97-AF65-F5344CB8AC3E}">
        <p14:creationId xmlns:p14="http://schemas.microsoft.com/office/powerpoint/2010/main" val="41045508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p:cNvGrpSpPr/>
          <p:nvPr/>
        </p:nvGrpSpPr>
        <p:grpSpPr>
          <a:xfrm>
            <a:off x="0" y="836613"/>
            <a:ext cx="9170988" cy="5614987"/>
            <a:chOff x="0" y="836613"/>
            <a:chExt cx="9170988" cy="5614987"/>
          </a:xfrm>
        </p:grpSpPr>
        <p:sp>
          <p:nvSpPr>
            <p:cNvPr id="5" name="Rechteck 4"/>
            <p:cNvSpPr/>
            <p:nvPr/>
          </p:nvSpPr>
          <p:spPr>
            <a:xfrm>
              <a:off x="638175" y="5300663"/>
              <a:ext cx="2349500" cy="504825"/>
            </a:xfrm>
            <a:prstGeom prst="rect">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
          <p:nvSpPr>
            <p:cNvPr id="4" name="Rechteck 3"/>
            <p:cNvSpPr/>
            <p:nvPr/>
          </p:nvSpPr>
          <p:spPr>
            <a:xfrm>
              <a:off x="638175" y="1628775"/>
              <a:ext cx="5689600" cy="57626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
          <p:nvSpPr>
            <p:cNvPr id="2" name="Rechteck 1"/>
            <p:cNvSpPr/>
            <p:nvPr/>
          </p:nvSpPr>
          <p:spPr>
            <a:xfrm>
              <a:off x="0" y="836613"/>
              <a:ext cx="8459788" cy="4318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de-DE" sz="2400" b="1" dirty="0">
                  <a:solidFill>
                    <a:schemeClr val="bg1">
                      <a:lumMod val="10000"/>
                    </a:schemeClr>
                  </a:solidFill>
                </a:rPr>
                <a:t>       I. Zweijähriges Vollzeitangebot an BS </a:t>
              </a:r>
            </a:p>
          </p:txBody>
        </p:sp>
        <p:sp>
          <p:nvSpPr>
            <p:cNvPr id="3" name="Rechteck 2"/>
            <p:cNvSpPr/>
            <p:nvPr/>
          </p:nvSpPr>
          <p:spPr>
            <a:xfrm>
              <a:off x="638175" y="1268413"/>
              <a:ext cx="8532813" cy="51831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de-DE" sz="2000" b="1" dirty="0">
                <a:solidFill>
                  <a:schemeClr val="bg1">
                    <a:lumMod val="10000"/>
                  </a:schemeClr>
                </a:solidFill>
              </a:endParaRPr>
            </a:p>
            <a:p>
              <a:pPr eaLnBrk="1" hangingPunct="1">
                <a:defRPr/>
              </a:pPr>
              <a:r>
                <a:rPr lang="de-DE" sz="2000" b="1" dirty="0">
                  <a:solidFill>
                    <a:schemeClr val="bg1">
                      <a:lumMod val="10000"/>
                    </a:schemeClr>
                  </a:solidFill>
                </a:rPr>
                <a:t>1. Jahr (Berufsintegrations</a:t>
              </a:r>
              <a:r>
                <a:rPr lang="de-DE" sz="2000" b="1" u="sng" dirty="0">
                  <a:solidFill>
                    <a:schemeClr val="bg1">
                      <a:lumMod val="10000"/>
                    </a:schemeClr>
                  </a:solidFill>
                </a:rPr>
                <a:t>vor</a:t>
              </a:r>
              <a:r>
                <a:rPr lang="de-DE" sz="2000" b="1" dirty="0">
                  <a:solidFill>
                    <a:schemeClr val="bg1">
                      <a:lumMod val="10000"/>
                    </a:schemeClr>
                  </a:solidFill>
                </a:rPr>
                <a:t>klasse – BIK/V)</a:t>
              </a:r>
            </a:p>
            <a:p>
              <a:pPr eaLnBrk="1" hangingPunct="1">
                <a:defRPr/>
              </a:pPr>
              <a:endParaRPr lang="de-DE" sz="1900" dirty="0">
                <a:solidFill>
                  <a:schemeClr val="bg1">
                    <a:lumMod val="10000"/>
                  </a:schemeClr>
                </a:solidFill>
              </a:endParaRPr>
            </a:p>
            <a:p>
              <a:pPr marL="285750" indent="-285750" eaLnBrk="1" hangingPunct="1">
                <a:buFont typeface="Wingdings" panose="05000000000000000000" pitchFamily="2" charset="2"/>
                <a:buChar char="§"/>
                <a:defRPr/>
              </a:pPr>
              <a:r>
                <a:rPr lang="de-DE" sz="1900" dirty="0">
                  <a:solidFill>
                    <a:schemeClr val="bg1">
                      <a:lumMod val="10000"/>
                    </a:schemeClr>
                  </a:solidFill>
                </a:rPr>
                <a:t>Vollzeitangebot der Berufsschule zusammen mit einem Kooperationspartner </a:t>
              </a:r>
            </a:p>
            <a:p>
              <a:pPr eaLnBrk="1" hangingPunct="1">
                <a:defRPr/>
              </a:pPr>
              <a:r>
                <a:rPr lang="de-DE" sz="1900" dirty="0">
                  <a:solidFill>
                    <a:schemeClr val="bg1">
                      <a:lumMod val="10000"/>
                    </a:schemeClr>
                  </a:solidFill>
                </a:rPr>
                <a:t>    (z. B. Kolping, VHS, </a:t>
              </a:r>
              <a:r>
                <a:rPr lang="de-DE" sz="1900" dirty="0" err="1">
                  <a:solidFill>
                    <a:schemeClr val="bg1">
                      <a:lumMod val="10000"/>
                    </a:schemeClr>
                  </a:solidFill>
                </a:rPr>
                <a:t>bfz</a:t>
              </a:r>
              <a:r>
                <a:rPr lang="de-DE" sz="1900" dirty="0">
                  <a:solidFill>
                    <a:schemeClr val="bg1">
                      <a:lumMod val="10000"/>
                    </a:schemeClr>
                  </a:solidFill>
                </a:rPr>
                <a:t>)</a:t>
              </a:r>
            </a:p>
            <a:p>
              <a:pPr marL="285750" indent="-285750" eaLnBrk="1" hangingPunct="1">
                <a:buFont typeface="Wingdings" panose="05000000000000000000" pitchFamily="2" charset="2"/>
                <a:buChar char="§"/>
                <a:defRPr/>
              </a:pPr>
              <a:endParaRPr lang="de-DE" sz="1900" dirty="0">
                <a:solidFill>
                  <a:schemeClr val="bg1">
                    <a:lumMod val="10000"/>
                  </a:schemeClr>
                </a:solidFill>
              </a:endParaRPr>
            </a:p>
            <a:p>
              <a:pPr marL="285750" indent="-285750" eaLnBrk="1" hangingPunct="1">
                <a:buFont typeface="Wingdings" panose="05000000000000000000" pitchFamily="2" charset="2"/>
                <a:buChar char="§"/>
                <a:defRPr/>
              </a:pPr>
              <a:r>
                <a:rPr lang="de-DE" sz="1900" dirty="0">
                  <a:solidFill>
                    <a:schemeClr val="bg1">
                      <a:lumMod val="10000"/>
                    </a:schemeClr>
                  </a:solidFill>
                </a:rPr>
                <a:t>27 Unterrichtsstunden pro Woche</a:t>
              </a:r>
            </a:p>
            <a:p>
              <a:pPr marL="285750" indent="-285750" eaLnBrk="1" hangingPunct="1">
                <a:buFont typeface="Wingdings" panose="05000000000000000000" pitchFamily="2" charset="2"/>
                <a:buChar char="§"/>
                <a:defRPr/>
              </a:pPr>
              <a:endParaRPr lang="de-DE" sz="1900" dirty="0">
                <a:solidFill>
                  <a:schemeClr val="bg1">
                    <a:lumMod val="10000"/>
                  </a:schemeClr>
                </a:solidFill>
              </a:endParaRPr>
            </a:p>
            <a:p>
              <a:pPr marL="285750" indent="-285750" eaLnBrk="1" hangingPunct="1">
                <a:buFont typeface="Wingdings" panose="05000000000000000000" pitchFamily="2" charset="2"/>
                <a:buChar char="§"/>
                <a:defRPr/>
              </a:pPr>
              <a:r>
                <a:rPr lang="de-DE" sz="1900" dirty="0">
                  <a:solidFill>
                    <a:schemeClr val="bg1">
                      <a:lumMod val="10000"/>
                    </a:schemeClr>
                  </a:solidFill>
                </a:rPr>
                <a:t>Sozialpädagogische Betreuung durch Sozialpädagogen</a:t>
              </a:r>
            </a:p>
            <a:p>
              <a:pPr marL="285750" indent="-285750" eaLnBrk="1" hangingPunct="1">
                <a:buFont typeface="Wingdings" panose="05000000000000000000" pitchFamily="2" charset="2"/>
                <a:buChar char="§"/>
                <a:defRPr/>
              </a:pPr>
              <a:endParaRPr lang="de-DE" sz="1900" dirty="0">
                <a:solidFill>
                  <a:schemeClr val="bg1">
                    <a:lumMod val="10000"/>
                  </a:schemeClr>
                </a:solidFill>
              </a:endParaRPr>
            </a:p>
            <a:p>
              <a:pPr marL="285750" indent="-285750" eaLnBrk="1" hangingPunct="1">
                <a:buFont typeface="Wingdings" panose="05000000000000000000" pitchFamily="2" charset="2"/>
                <a:buChar char="§"/>
                <a:defRPr/>
              </a:pPr>
              <a:r>
                <a:rPr lang="de-DE" sz="1900" dirty="0">
                  <a:solidFill>
                    <a:schemeClr val="bg1">
                      <a:lumMod val="10000"/>
                    </a:schemeClr>
                  </a:solidFill>
                </a:rPr>
                <a:t>Klassenstärke 16 – 20 Schüler</a:t>
              </a:r>
            </a:p>
            <a:p>
              <a:pPr eaLnBrk="1" hangingPunct="1">
                <a:defRPr/>
              </a:pPr>
              <a:endParaRPr lang="de-DE" dirty="0">
                <a:solidFill>
                  <a:schemeClr val="bg1">
                    <a:lumMod val="10000"/>
                  </a:schemeClr>
                </a:solidFill>
              </a:endParaRPr>
            </a:p>
            <a:p>
              <a:pPr eaLnBrk="1" hangingPunct="1">
                <a:defRPr/>
              </a:pPr>
              <a:endParaRPr lang="de-DE" sz="1100" dirty="0">
                <a:solidFill>
                  <a:schemeClr val="bg1">
                    <a:lumMod val="10000"/>
                  </a:schemeClr>
                </a:solidFill>
              </a:endParaRPr>
            </a:p>
            <a:p>
              <a:pPr eaLnBrk="1" hangingPunct="1">
                <a:defRPr/>
              </a:pPr>
              <a:r>
                <a:rPr lang="de-DE" sz="2000" b="1" dirty="0">
                  <a:solidFill>
                    <a:schemeClr val="bg1">
                      <a:lumMod val="10000"/>
                    </a:schemeClr>
                  </a:solidFill>
                </a:rPr>
                <a:t>Ziel des 1. Jahres:</a:t>
              </a:r>
            </a:p>
            <a:p>
              <a:pPr eaLnBrk="1" hangingPunct="1">
                <a:defRPr/>
              </a:pPr>
              <a:endParaRPr lang="de-DE" dirty="0">
                <a:solidFill>
                  <a:schemeClr val="bg1">
                    <a:lumMod val="10000"/>
                  </a:schemeClr>
                </a:solidFill>
              </a:endParaRPr>
            </a:p>
            <a:p>
              <a:pPr marL="285750" indent="-285750" eaLnBrk="1" hangingPunct="1">
                <a:buFont typeface="Wingdings" panose="05000000000000000000" pitchFamily="2" charset="2"/>
                <a:buChar char="§"/>
                <a:defRPr/>
              </a:pPr>
              <a:r>
                <a:rPr lang="de-DE" sz="1900" dirty="0">
                  <a:solidFill>
                    <a:schemeClr val="bg1">
                      <a:lumMod val="10000"/>
                    </a:schemeClr>
                  </a:solidFill>
                </a:rPr>
                <a:t>Eintritt in das 2. Jahr (BIK)</a:t>
              </a:r>
            </a:p>
          </p:txBody>
        </p:sp>
      </p:grpSp>
      <p:grpSp>
        <p:nvGrpSpPr>
          <p:cNvPr id="7" name="Gruppieren 6"/>
          <p:cNvGrpSpPr/>
          <p:nvPr/>
        </p:nvGrpSpPr>
        <p:grpSpPr>
          <a:xfrm>
            <a:off x="28600" y="836613"/>
            <a:ext cx="8431188" cy="5614987"/>
            <a:chOff x="0" y="836613"/>
            <a:chExt cx="9170988" cy="5614987"/>
          </a:xfrm>
          <a:solidFill>
            <a:schemeClr val="bg1"/>
          </a:solidFill>
        </p:grpSpPr>
        <p:sp>
          <p:nvSpPr>
            <p:cNvPr id="8" name="Rechteck 7"/>
            <p:cNvSpPr/>
            <p:nvPr/>
          </p:nvSpPr>
          <p:spPr>
            <a:xfrm>
              <a:off x="638175" y="5300663"/>
              <a:ext cx="2349500" cy="504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
          <p:nvSpPr>
            <p:cNvPr id="9" name="Rechteck 8"/>
            <p:cNvSpPr/>
            <p:nvPr/>
          </p:nvSpPr>
          <p:spPr>
            <a:xfrm>
              <a:off x="638175" y="1628775"/>
              <a:ext cx="5689600" cy="5762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
          <p:nvSpPr>
            <p:cNvPr id="10" name="Rechteck 9"/>
            <p:cNvSpPr/>
            <p:nvPr/>
          </p:nvSpPr>
          <p:spPr>
            <a:xfrm>
              <a:off x="0" y="836613"/>
              <a:ext cx="8459788" cy="431800"/>
            </a:xfrm>
            <a:prstGeom prst="rect">
              <a:avLst/>
            </a:prstGeom>
            <a:solidFill>
              <a:srgbClr val="B3E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de-DE" sz="2400" b="1" dirty="0">
                  <a:solidFill>
                    <a:schemeClr val="bg1">
                      <a:lumMod val="10000"/>
                    </a:schemeClr>
                  </a:solidFill>
                </a:rPr>
                <a:t>       </a:t>
              </a:r>
              <a:r>
                <a:rPr lang="de-DE" sz="2000" b="1" dirty="0">
                  <a:solidFill>
                    <a:schemeClr val="bg1">
                      <a:lumMod val="10000"/>
                    </a:schemeClr>
                  </a:solidFill>
                </a:rPr>
                <a:t>I. </a:t>
              </a:r>
              <a:r>
                <a:rPr lang="en-US" sz="2000" b="1" dirty="0" smtClean="0">
                  <a:solidFill>
                    <a:schemeClr val="bg1">
                      <a:lumMod val="10000"/>
                    </a:schemeClr>
                  </a:solidFill>
                </a:rPr>
                <a:t>Two years fulltime schooling at vocational schools </a:t>
              </a:r>
              <a:endParaRPr lang="en-US" sz="2400" b="1" dirty="0">
                <a:solidFill>
                  <a:schemeClr val="bg1">
                    <a:lumMod val="10000"/>
                  </a:schemeClr>
                </a:solidFill>
              </a:endParaRPr>
            </a:p>
          </p:txBody>
        </p:sp>
        <p:sp>
          <p:nvSpPr>
            <p:cNvPr id="11" name="Rechteck 10"/>
            <p:cNvSpPr/>
            <p:nvPr/>
          </p:nvSpPr>
          <p:spPr>
            <a:xfrm>
              <a:off x="638175" y="1268413"/>
              <a:ext cx="8532813" cy="5183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de-DE" sz="2000" b="1" dirty="0">
                <a:solidFill>
                  <a:schemeClr val="bg1">
                    <a:lumMod val="10000"/>
                  </a:schemeClr>
                </a:solidFill>
              </a:endParaRPr>
            </a:p>
            <a:p>
              <a:pPr eaLnBrk="1" hangingPunct="1">
                <a:defRPr/>
              </a:pPr>
              <a:r>
                <a:rPr lang="de-DE" sz="2000" b="1" dirty="0">
                  <a:solidFill>
                    <a:schemeClr val="bg1">
                      <a:lumMod val="10000"/>
                    </a:schemeClr>
                  </a:solidFill>
                </a:rPr>
                <a:t>1. </a:t>
              </a:r>
              <a:r>
                <a:rPr lang="en-US" sz="2000" b="1" dirty="0" smtClean="0">
                  <a:solidFill>
                    <a:schemeClr val="bg1">
                      <a:lumMod val="10000"/>
                    </a:schemeClr>
                  </a:solidFill>
                </a:rPr>
                <a:t>Year (pre-class for vocational training – BIK/V)</a:t>
              </a:r>
            </a:p>
            <a:p>
              <a:pPr eaLnBrk="1" hangingPunct="1">
                <a:defRPr/>
              </a:pPr>
              <a:endParaRPr lang="en-US" sz="1900" dirty="0" smtClean="0">
                <a:solidFill>
                  <a:schemeClr val="bg1">
                    <a:lumMod val="10000"/>
                  </a:schemeClr>
                </a:solidFill>
              </a:endParaRPr>
            </a:p>
            <a:p>
              <a:pPr marL="285750" indent="-285750" eaLnBrk="1" hangingPunct="1">
                <a:buFont typeface="Wingdings" panose="05000000000000000000" pitchFamily="2" charset="2"/>
                <a:buChar char="§"/>
                <a:defRPr/>
              </a:pPr>
              <a:r>
                <a:rPr lang="en-US" sz="1900" dirty="0" smtClean="0">
                  <a:solidFill>
                    <a:schemeClr val="bg1">
                      <a:lumMod val="10000"/>
                    </a:schemeClr>
                  </a:solidFill>
                </a:rPr>
                <a:t>Cooperation of vocational schools with other education facilities</a:t>
              </a:r>
            </a:p>
            <a:p>
              <a:pPr eaLnBrk="1" hangingPunct="1">
                <a:defRPr/>
              </a:pPr>
              <a:r>
                <a:rPr lang="en-US" sz="1900" dirty="0" smtClean="0">
                  <a:solidFill>
                    <a:schemeClr val="bg1">
                      <a:lumMod val="10000"/>
                    </a:schemeClr>
                  </a:solidFill>
                </a:rPr>
                <a:t>    (e.g. </a:t>
              </a:r>
              <a:r>
                <a:rPr lang="en-US" sz="1900" dirty="0" err="1" smtClean="0">
                  <a:solidFill>
                    <a:schemeClr val="bg1">
                      <a:lumMod val="10000"/>
                    </a:schemeClr>
                  </a:solidFill>
                </a:rPr>
                <a:t>Kolping</a:t>
              </a:r>
              <a:r>
                <a:rPr lang="en-US" sz="1900" dirty="0" smtClean="0">
                  <a:solidFill>
                    <a:schemeClr val="bg1">
                      <a:lumMod val="10000"/>
                    </a:schemeClr>
                  </a:solidFill>
                </a:rPr>
                <a:t>, VHS, </a:t>
              </a:r>
              <a:r>
                <a:rPr lang="en-US" sz="1900" dirty="0" err="1" smtClean="0">
                  <a:solidFill>
                    <a:schemeClr val="bg1">
                      <a:lumMod val="10000"/>
                    </a:schemeClr>
                  </a:solidFill>
                </a:rPr>
                <a:t>bfz</a:t>
              </a:r>
              <a:r>
                <a:rPr lang="en-US" sz="1900" dirty="0" smtClean="0">
                  <a:solidFill>
                    <a:schemeClr val="bg1">
                      <a:lumMod val="10000"/>
                    </a:schemeClr>
                  </a:solidFill>
                </a:rPr>
                <a:t>)</a:t>
              </a:r>
            </a:p>
            <a:p>
              <a:pPr marL="285750" indent="-285750" eaLnBrk="1" hangingPunct="1">
                <a:buFont typeface="Wingdings" panose="05000000000000000000" pitchFamily="2" charset="2"/>
                <a:buChar char="§"/>
                <a:defRPr/>
              </a:pPr>
              <a:endParaRPr lang="en-US" sz="1900" dirty="0" smtClean="0">
                <a:solidFill>
                  <a:schemeClr val="bg1">
                    <a:lumMod val="10000"/>
                  </a:schemeClr>
                </a:solidFill>
              </a:endParaRPr>
            </a:p>
            <a:p>
              <a:pPr marL="285750" indent="-285750" eaLnBrk="1" hangingPunct="1">
                <a:buFont typeface="Wingdings" panose="05000000000000000000" pitchFamily="2" charset="2"/>
                <a:buChar char="§"/>
                <a:defRPr/>
              </a:pPr>
              <a:r>
                <a:rPr lang="en-US" sz="1900" dirty="0" smtClean="0">
                  <a:solidFill>
                    <a:schemeClr val="bg1">
                      <a:lumMod val="10000"/>
                    </a:schemeClr>
                  </a:solidFill>
                </a:rPr>
                <a:t>27 lessons per week</a:t>
              </a:r>
            </a:p>
            <a:p>
              <a:pPr marL="285750" indent="-285750" eaLnBrk="1" hangingPunct="1">
                <a:buFont typeface="Wingdings" panose="05000000000000000000" pitchFamily="2" charset="2"/>
                <a:buChar char="§"/>
                <a:defRPr/>
              </a:pPr>
              <a:endParaRPr lang="en-US" sz="1900" dirty="0" smtClean="0">
                <a:solidFill>
                  <a:schemeClr val="bg1">
                    <a:lumMod val="10000"/>
                  </a:schemeClr>
                </a:solidFill>
              </a:endParaRPr>
            </a:p>
            <a:p>
              <a:pPr marL="285750" indent="-285750" eaLnBrk="1" hangingPunct="1">
                <a:buFont typeface="Wingdings" panose="05000000000000000000" pitchFamily="2" charset="2"/>
                <a:buChar char="§"/>
                <a:defRPr/>
              </a:pPr>
              <a:r>
                <a:rPr lang="en-US" sz="1900" dirty="0" smtClean="0">
                  <a:solidFill>
                    <a:schemeClr val="bg1">
                      <a:lumMod val="10000"/>
                    </a:schemeClr>
                  </a:solidFill>
                </a:rPr>
                <a:t>Support provided by social education workers</a:t>
              </a:r>
            </a:p>
            <a:p>
              <a:pPr eaLnBrk="1" hangingPunct="1">
                <a:defRPr/>
              </a:pPr>
              <a:endParaRPr lang="en-US" sz="1900" dirty="0" smtClean="0">
                <a:solidFill>
                  <a:schemeClr val="bg1">
                    <a:lumMod val="10000"/>
                  </a:schemeClr>
                </a:solidFill>
              </a:endParaRPr>
            </a:p>
            <a:p>
              <a:pPr marL="285750" indent="-285750" eaLnBrk="1" hangingPunct="1">
                <a:buFont typeface="Wingdings" panose="05000000000000000000" pitchFamily="2" charset="2"/>
                <a:buChar char="§"/>
                <a:defRPr/>
              </a:pPr>
              <a:r>
                <a:rPr lang="en-US" sz="1900" dirty="0" smtClean="0">
                  <a:solidFill>
                    <a:schemeClr val="bg1">
                      <a:lumMod val="10000"/>
                    </a:schemeClr>
                  </a:solidFill>
                </a:rPr>
                <a:t>Size of classes: 16 – 20 students</a:t>
              </a:r>
            </a:p>
            <a:p>
              <a:pPr eaLnBrk="1" hangingPunct="1">
                <a:defRPr/>
              </a:pPr>
              <a:endParaRPr lang="en-US" dirty="0" smtClean="0">
                <a:solidFill>
                  <a:schemeClr val="bg1">
                    <a:lumMod val="10000"/>
                  </a:schemeClr>
                </a:solidFill>
              </a:endParaRPr>
            </a:p>
            <a:p>
              <a:pPr eaLnBrk="1" hangingPunct="1">
                <a:defRPr/>
              </a:pPr>
              <a:endParaRPr lang="en-US" sz="1100" dirty="0" smtClean="0">
                <a:solidFill>
                  <a:schemeClr val="bg1">
                    <a:lumMod val="10000"/>
                  </a:schemeClr>
                </a:solidFill>
              </a:endParaRPr>
            </a:p>
            <a:p>
              <a:pPr eaLnBrk="1" hangingPunct="1">
                <a:defRPr/>
              </a:pPr>
              <a:r>
                <a:rPr lang="en-US" sz="2000" b="1" dirty="0" smtClean="0">
                  <a:solidFill>
                    <a:schemeClr val="bg1">
                      <a:lumMod val="10000"/>
                    </a:schemeClr>
                  </a:solidFill>
                </a:rPr>
                <a:t>Goal of the first year:</a:t>
              </a:r>
            </a:p>
            <a:p>
              <a:pPr eaLnBrk="1" hangingPunct="1">
                <a:defRPr/>
              </a:pPr>
              <a:endParaRPr lang="en-US" dirty="0" smtClean="0">
                <a:solidFill>
                  <a:schemeClr val="bg1">
                    <a:lumMod val="10000"/>
                  </a:schemeClr>
                </a:solidFill>
              </a:endParaRPr>
            </a:p>
            <a:p>
              <a:pPr marL="285750" indent="-285750" eaLnBrk="1" hangingPunct="1">
                <a:buFont typeface="Wingdings" panose="05000000000000000000" pitchFamily="2" charset="2"/>
                <a:buChar char="§"/>
                <a:defRPr/>
              </a:pPr>
              <a:r>
                <a:rPr lang="en-US" sz="1900" dirty="0" smtClean="0">
                  <a:solidFill>
                    <a:schemeClr val="bg1">
                      <a:lumMod val="10000"/>
                    </a:schemeClr>
                  </a:solidFill>
                </a:rPr>
                <a:t>Entrance admission to reach the second year (BIK</a:t>
              </a:r>
              <a:r>
                <a:rPr lang="de-DE" sz="1900" dirty="0" smtClean="0">
                  <a:solidFill>
                    <a:schemeClr val="bg1">
                      <a:lumMod val="10000"/>
                    </a:schemeClr>
                  </a:solidFill>
                </a:rPr>
                <a:t>)</a:t>
              </a:r>
              <a:endParaRPr lang="de-DE" sz="1900" dirty="0">
                <a:solidFill>
                  <a:schemeClr val="bg1">
                    <a:lumMod val="10000"/>
                  </a:schemeClr>
                </a:solidFill>
              </a:endParaRPr>
            </a:p>
          </p:txBody>
        </p:sp>
      </p:grpSp>
    </p:spTree>
    <p:extLst>
      <p:ext uri="{BB962C8B-B14F-4D97-AF65-F5344CB8AC3E}">
        <p14:creationId xmlns:p14="http://schemas.microsoft.com/office/powerpoint/2010/main" val="145424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463550" y="836613"/>
            <a:ext cx="8675688" cy="5472112"/>
            <a:chOff x="463550" y="836613"/>
            <a:chExt cx="8675688" cy="5472112"/>
          </a:xfrm>
        </p:grpSpPr>
        <p:sp>
          <p:nvSpPr>
            <p:cNvPr id="9" name="Rechteck 8"/>
            <p:cNvSpPr/>
            <p:nvPr/>
          </p:nvSpPr>
          <p:spPr>
            <a:xfrm>
              <a:off x="827088" y="4581525"/>
              <a:ext cx="2665412" cy="503238"/>
            </a:xfrm>
            <a:prstGeom prst="rect">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
          <p:nvSpPr>
            <p:cNvPr id="8" name="Rechteck 7"/>
            <p:cNvSpPr/>
            <p:nvPr/>
          </p:nvSpPr>
          <p:spPr>
            <a:xfrm>
              <a:off x="827088" y="836613"/>
              <a:ext cx="5113337" cy="5762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
          <p:nvSpPr>
            <p:cNvPr id="3" name="Rechteck 2"/>
            <p:cNvSpPr/>
            <p:nvPr/>
          </p:nvSpPr>
          <p:spPr>
            <a:xfrm>
              <a:off x="463550" y="1125538"/>
              <a:ext cx="8675688" cy="51831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de-DE" sz="2000" b="1" dirty="0">
                  <a:solidFill>
                    <a:schemeClr val="bg1">
                      <a:lumMod val="10000"/>
                    </a:schemeClr>
                  </a:solidFill>
                </a:rPr>
                <a:t>      </a:t>
              </a:r>
            </a:p>
            <a:p>
              <a:pPr eaLnBrk="1" hangingPunct="1">
                <a:defRPr/>
              </a:pPr>
              <a:r>
                <a:rPr lang="de-DE" sz="2000" b="1" dirty="0">
                  <a:solidFill>
                    <a:schemeClr val="bg1">
                      <a:lumMod val="10000"/>
                    </a:schemeClr>
                  </a:solidFill>
                </a:rPr>
                <a:t>      </a:t>
              </a:r>
            </a:p>
            <a:p>
              <a:pPr eaLnBrk="1" hangingPunct="1">
                <a:defRPr/>
              </a:pPr>
              <a:endParaRPr lang="de-DE" sz="2000" b="1" dirty="0">
                <a:solidFill>
                  <a:schemeClr val="bg1">
                    <a:lumMod val="10000"/>
                  </a:schemeClr>
                </a:solidFill>
              </a:endParaRPr>
            </a:p>
            <a:p>
              <a:pPr eaLnBrk="1" hangingPunct="1">
                <a:defRPr/>
              </a:pPr>
              <a:r>
                <a:rPr lang="de-DE" sz="2000" b="1" dirty="0">
                  <a:solidFill>
                    <a:schemeClr val="bg1">
                      <a:lumMod val="10000"/>
                    </a:schemeClr>
                  </a:solidFill>
                </a:rPr>
                <a:t>      2. Jahr (Berufsintegrationsklasse – BIK) an BS</a:t>
              </a:r>
            </a:p>
            <a:p>
              <a:pPr eaLnBrk="1" hangingPunct="1">
                <a:defRPr/>
              </a:pPr>
              <a:endParaRPr lang="de-DE" dirty="0">
                <a:solidFill>
                  <a:schemeClr val="bg1">
                    <a:lumMod val="10000"/>
                  </a:schemeClr>
                </a:solidFill>
              </a:endParaRPr>
            </a:p>
            <a:p>
              <a:pPr marL="800100" lvl="1" indent="-342900" eaLnBrk="1" hangingPunct="1">
                <a:buFont typeface="Wingdings" panose="05000000000000000000" pitchFamily="2" charset="2"/>
                <a:buChar char="§"/>
                <a:defRPr/>
              </a:pPr>
              <a:r>
                <a:rPr lang="de-DE" sz="1900" dirty="0">
                  <a:solidFill>
                    <a:schemeClr val="bg1">
                      <a:lumMod val="10000"/>
                    </a:schemeClr>
                  </a:solidFill>
                </a:rPr>
                <a:t>Vollzeitangebot der Berufsschule zusammen mit einem externen Kooperationspartner  (z. B. Kolping, VHS, </a:t>
              </a:r>
              <a:r>
                <a:rPr lang="de-DE" sz="1900" dirty="0" err="1">
                  <a:solidFill>
                    <a:schemeClr val="bg1">
                      <a:lumMod val="10000"/>
                    </a:schemeClr>
                  </a:solidFill>
                </a:rPr>
                <a:t>bfz</a:t>
              </a:r>
              <a:r>
                <a:rPr lang="de-DE" sz="1900" dirty="0">
                  <a:solidFill>
                    <a:schemeClr val="bg1">
                      <a:lumMod val="10000"/>
                    </a:schemeClr>
                  </a:solidFill>
                </a:rPr>
                <a:t>)</a:t>
              </a:r>
            </a:p>
            <a:p>
              <a:pPr marL="800100" lvl="1" indent="-342900" eaLnBrk="1" hangingPunct="1">
                <a:buFont typeface="Wingdings" panose="05000000000000000000" pitchFamily="2" charset="2"/>
                <a:buChar char="§"/>
                <a:defRPr/>
              </a:pPr>
              <a:endParaRPr lang="de-DE" sz="1900" dirty="0">
                <a:solidFill>
                  <a:schemeClr val="bg1">
                    <a:lumMod val="10000"/>
                  </a:schemeClr>
                </a:solidFill>
              </a:endParaRPr>
            </a:p>
            <a:p>
              <a:pPr marL="800100" lvl="1" indent="-342900" eaLnBrk="1" hangingPunct="1">
                <a:buFont typeface="Wingdings" panose="05000000000000000000" pitchFamily="2" charset="2"/>
                <a:buChar char="§"/>
                <a:defRPr/>
              </a:pPr>
              <a:r>
                <a:rPr lang="de-DE" sz="1900" dirty="0">
                  <a:solidFill>
                    <a:schemeClr val="bg1">
                      <a:lumMod val="10000"/>
                    </a:schemeClr>
                  </a:solidFill>
                </a:rPr>
                <a:t>37 Unterrichtsstunden inkl. Praktikum pro Woche</a:t>
              </a:r>
            </a:p>
            <a:p>
              <a:pPr marL="800100" lvl="1" indent="-342900" eaLnBrk="1" hangingPunct="1">
                <a:buFont typeface="Wingdings" panose="05000000000000000000" pitchFamily="2" charset="2"/>
                <a:buChar char="§"/>
                <a:defRPr/>
              </a:pPr>
              <a:endParaRPr lang="de-DE" sz="1900" dirty="0">
                <a:solidFill>
                  <a:schemeClr val="bg1">
                    <a:lumMod val="10000"/>
                  </a:schemeClr>
                </a:solidFill>
              </a:endParaRPr>
            </a:p>
            <a:p>
              <a:pPr marL="800100" lvl="1" indent="-342900" eaLnBrk="1" hangingPunct="1">
                <a:buFont typeface="Wingdings" panose="05000000000000000000" pitchFamily="2" charset="2"/>
                <a:buChar char="§"/>
                <a:defRPr/>
              </a:pPr>
              <a:r>
                <a:rPr lang="de-DE" sz="1900" dirty="0">
                  <a:solidFill>
                    <a:schemeClr val="bg1">
                      <a:lumMod val="10000"/>
                    </a:schemeClr>
                  </a:solidFill>
                </a:rPr>
                <a:t>Fortführung der </a:t>
              </a:r>
              <a:r>
                <a:rPr lang="de-DE" sz="1900" u="sng" dirty="0">
                  <a:solidFill>
                    <a:schemeClr val="bg1">
                      <a:lumMod val="10000"/>
                    </a:schemeClr>
                  </a:solidFill>
                </a:rPr>
                <a:t>Sprachförderung</a:t>
              </a:r>
              <a:r>
                <a:rPr lang="de-DE" sz="1900" dirty="0">
                  <a:solidFill>
                    <a:schemeClr val="bg1">
                      <a:lumMod val="10000"/>
                    </a:schemeClr>
                  </a:solidFill>
                </a:rPr>
                <a:t> und des </a:t>
              </a:r>
              <a:r>
                <a:rPr lang="de-DE" sz="1900" u="sng" dirty="0">
                  <a:solidFill>
                    <a:schemeClr val="bg1">
                      <a:lumMod val="10000"/>
                    </a:schemeClr>
                  </a:solidFill>
                </a:rPr>
                <a:t>Integrationsunterrichts</a:t>
              </a:r>
            </a:p>
            <a:p>
              <a:pPr lvl="1" eaLnBrk="1" hangingPunct="1">
                <a:defRPr/>
              </a:pPr>
              <a:endParaRPr lang="de-DE" sz="1900" dirty="0">
                <a:solidFill>
                  <a:schemeClr val="bg1">
                    <a:lumMod val="10000"/>
                  </a:schemeClr>
                </a:solidFill>
              </a:endParaRPr>
            </a:p>
            <a:p>
              <a:pPr marL="800100" lvl="1" indent="-342900" eaLnBrk="1" hangingPunct="1">
                <a:buFont typeface="Wingdings" panose="05000000000000000000" pitchFamily="2" charset="2"/>
                <a:buChar char="§"/>
                <a:defRPr/>
              </a:pPr>
              <a:r>
                <a:rPr lang="de-DE" sz="1900" b="1" dirty="0">
                  <a:solidFill>
                    <a:schemeClr val="bg1">
                      <a:lumMod val="10000"/>
                    </a:schemeClr>
                  </a:solidFill>
                </a:rPr>
                <a:t>Berufsvorbereitung, vor allem durch Betriebspraktika </a:t>
              </a:r>
              <a:br>
                <a:rPr lang="de-DE" sz="1900" b="1" dirty="0">
                  <a:solidFill>
                    <a:schemeClr val="bg1">
                      <a:lumMod val="10000"/>
                    </a:schemeClr>
                  </a:solidFill>
                </a:rPr>
              </a:br>
              <a:r>
                <a:rPr lang="de-DE" sz="1900" dirty="0">
                  <a:solidFill>
                    <a:schemeClr val="bg1">
                      <a:lumMod val="10000"/>
                    </a:schemeClr>
                  </a:solidFill>
                </a:rPr>
                <a:t>(2-3 Tage pro Woche)</a:t>
              </a:r>
            </a:p>
            <a:p>
              <a:pPr lvl="1" eaLnBrk="1" hangingPunct="1">
                <a:defRPr/>
              </a:pPr>
              <a:endParaRPr lang="de-DE" dirty="0">
                <a:solidFill>
                  <a:schemeClr val="bg1">
                    <a:lumMod val="10000"/>
                  </a:schemeClr>
                </a:solidFill>
              </a:endParaRPr>
            </a:p>
            <a:p>
              <a:pPr lvl="1" eaLnBrk="1" hangingPunct="1">
                <a:defRPr/>
              </a:pPr>
              <a:endParaRPr lang="de-DE" dirty="0">
                <a:solidFill>
                  <a:schemeClr val="bg1">
                    <a:lumMod val="10000"/>
                  </a:schemeClr>
                </a:solidFill>
              </a:endParaRPr>
            </a:p>
            <a:p>
              <a:pPr lvl="1" eaLnBrk="1" hangingPunct="1">
                <a:defRPr/>
              </a:pPr>
              <a:r>
                <a:rPr lang="de-DE" sz="2000" b="1" dirty="0">
                  <a:solidFill>
                    <a:schemeClr val="bg1">
                      <a:lumMod val="10000"/>
                    </a:schemeClr>
                  </a:solidFill>
                </a:rPr>
                <a:t>Ziele des 2. Jahres:</a:t>
              </a:r>
            </a:p>
            <a:p>
              <a:pPr lvl="1" eaLnBrk="1" hangingPunct="1">
                <a:defRPr/>
              </a:pPr>
              <a:endParaRPr lang="de-DE" sz="400" b="1" dirty="0">
                <a:solidFill>
                  <a:schemeClr val="bg1">
                    <a:lumMod val="10000"/>
                  </a:schemeClr>
                </a:solidFill>
              </a:endParaRPr>
            </a:p>
            <a:p>
              <a:pPr marL="800100" lvl="1" indent="-342900" eaLnBrk="1" hangingPunct="1">
                <a:lnSpc>
                  <a:spcPct val="150000"/>
                </a:lnSpc>
                <a:buFont typeface="Wingdings" panose="05000000000000000000" pitchFamily="2" charset="2"/>
                <a:buChar char="§"/>
                <a:defRPr/>
              </a:pPr>
              <a:r>
                <a:rPr lang="de-DE" sz="1900" dirty="0">
                  <a:solidFill>
                    <a:schemeClr val="bg1">
                      <a:lumMod val="10000"/>
                    </a:schemeClr>
                  </a:solidFill>
                </a:rPr>
                <a:t>Erreichen des </a:t>
              </a:r>
              <a:r>
                <a:rPr lang="de-DE" sz="1900" b="1" dirty="0">
                  <a:solidFill>
                    <a:schemeClr val="bg1">
                      <a:lumMod val="10000"/>
                    </a:schemeClr>
                  </a:solidFill>
                </a:rPr>
                <a:t>Abschlusses der Mittelschule</a:t>
              </a:r>
            </a:p>
            <a:p>
              <a:pPr marL="800100" lvl="1" indent="-342900" eaLnBrk="1" hangingPunct="1">
                <a:lnSpc>
                  <a:spcPct val="150000"/>
                </a:lnSpc>
                <a:buFont typeface="Wingdings" panose="05000000000000000000" pitchFamily="2" charset="2"/>
                <a:buChar char="§"/>
                <a:defRPr/>
              </a:pPr>
              <a:r>
                <a:rPr lang="de-DE" sz="1900" dirty="0">
                  <a:solidFill>
                    <a:schemeClr val="bg1">
                      <a:lumMod val="10000"/>
                    </a:schemeClr>
                  </a:solidFill>
                </a:rPr>
                <a:t>Eintritt in eine </a:t>
              </a:r>
              <a:r>
                <a:rPr lang="de-DE" sz="1900" b="1" dirty="0">
                  <a:solidFill>
                    <a:schemeClr val="bg1">
                      <a:lumMod val="10000"/>
                    </a:schemeClr>
                  </a:solidFill>
                </a:rPr>
                <a:t>weiterführende Schule</a:t>
              </a:r>
            </a:p>
            <a:p>
              <a:pPr marL="800100" lvl="1" indent="-342900" eaLnBrk="1" hangingPunct="1">
                <a:lnSpc>
                  <a:spcPct val="150000"/>
                </a:lnSpc>
                <a:buFont typeface="Wingdings" panose="05000000000000000000" pitchFamily="2" charset="2"/>
                <a:buChar char="§"/>
                <a:defRPr/>
              </a:pPr>
              <a:r>
                <a:rPr lang="de-DE" sz="1900" dirty="0">
                  <a:solidFill>
                    <a:schemeClr val="bg1">
                      <a:lumMod val="10000"/>
                    </a:schemeClr>
                  </a:solidFill>
                </a:rPr>
                <a:t>Eintritt in eine </a:t>
              </a:r>
              <a:r>
                <a:rPr lang="de-DE" sz="1900" b="1" dirty="0">
                  <a:solidFill>
                    <a:schemeClr val="bg1">
                      <a:lumMod val="10000"/>
                    </a:schemeClr>
                  </a:solidFill>
                </a:rPr>
                <a:t>Berufsausbildung</a:t>
              </a:r>
              <a:r>
                <a:rPr lang="de-DE" sz="1900" dirty="0">
                  <a:solidFill>
                    <a:schemeClr val="bg1">
                      <a:lumMod val="10000"/>
                    </a:schemeClr>
                  </a:solidFill>
                </a:rPr>
                <a:t> oder in ein Arbeitsverhältnis</a:t>
              </a:r>
            </a:p>
            <a:p>
              <a:pPr lvl="1" eaLnBrk="1" hangingPunct="1">
                <a:defRPr/>
              </a:pPr>
              <a:endParaRPr lang="de-DE" b="1" dirty="0">
                <a:solidFill>
                  <a:schemeClr val="bg1">
                    <a:lumMod val="10000"/>
                  </a:schemeClr>
                </a:solidFill>
              </a:endParaRPr>
            </a:p>
            <a:p>
              <a:pPr lvl="1" eaLnBrk="1" hangingPunct="1">
                <a:defRPr/>
              </a:pPr>
              <a:endParaRPr lang="de-DE" dirty="0">
                <a:solidFill>
                  <a:schemeClr val="bg1">
                    <a:lumMod val="10000"/>
                  </a:schemeClr>
                </a:solidFill>
              </a:endParaRPr>
            </a:p>
            <a:p>
              <a:pPr lvl="1" eaLnBrk="1" hangingPunct="1">
                <a:defRPr/>
              </a:pPr>
              <a:r>
                <a:rPr lang="de-DE" dirty="0">
                  <a:solidFill>
                    <a:schemeClr val="bg1">
                      <a:lumMod val="10000"/>
                    </a:schemeClr>
                  </a:solidFill>
                </a:rPr>
                <a:t> </a:t>
              </a:r>
            </a:p>
            <a:p>
              <a:pPr marL="342900" indent="-342900" eaLnBrk="1" hangingPunct="1">
                <a:buFontTx/>
                <a:buAutoNum type="arabicPeriod"/>
                <a:defRPr/>
              </a:pPr>
              <a:endParaRPr lang="de-DE" dirty="0">
                <a:solidFill>
                  <a:schemeClr val="bg1">
                    <a:lumMod val="10000"/>
                  </a:schemeClr>
                </a:solidFill>
              </a:endParaRPr>
            </a:p>
          </p:txBody>
        </p:sp>
      </p:grpSp>
      <p:grpSp>
        <p:nvGrpSpPr>
          <p:cNvPr id="6" name="Gruppieren 5"/>
          <p:cNvGrpSpPr/>
          <p:nvPr/>
        </p:nvGrpSpPr>
        <p:grpSpPr>
          <a:xfrm>
            <a:off x="395536" y="836613"/>
            <a:ext cx="9865096" cy="5472112"/>
            <a:chOff x="463550" y="836613"/>
            <a:chExt cx="8675688" cy="5472112"/>
          </a:xfrm>
          <a:solidFill>
            <a:schemeClr val="bg1"/>
          </a:solidFill>
        </p:grpSpPr>
        <p:sp>
          <p:nvSpPr>
            <p:cNvPr id="7" name="Rechteck 6"/>
            <p:cNvSpPr/>
            <p:nvPr/>
          </p:nvSpPr>
          <p:spPr>
            <a:xfrm>
              <a:off x="827088" y="4581525"/>
              <a:ext cx="2665412" cy="5032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
          <p:nvSpPr>
            <p:cNvPr id="10" name="Rechteck 9"/>
            <p:cNvSpPr/>
            <p:nvPr/>
          </p:nvSpPr>
          <p:spPr>
            <a:xfrm>
              <a:off x="827088" y="836613"/>
              <a:ext cx="5113337" cy="5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
          <p:nvSpPr>
            <p:cNvPr id="11" name="Rechteck 10"/>
            <p:cNvSpPr/>
            <p:nvPr/>
          </p:nvSpPr>
          <p:spPr>
            <a:xfrm>
              <a:off x="463550" y="1125538"/>
              <a:ext cx="8675688" cy="51831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de-DE" sz="2000" b="1" dirty="0">
                  <a:solidFill>
                    <a:schemeClr val="bg1">
                      <a:lumMod val="10000"/>
                    </a:schemeClr>
                  </a:solidFill>
                </a:rPr>
                <a:t>      </a:t>
              </a:r>
            </a:p>
            <a:p>
              <a:pPr eaLnBrk="1" hangingPunct="1">
                <a:defRPr/>
              </a:pPr>
              <a:r>
                <a:rPr lang="de-DE" sz="2000" b="1" dirty="0">
                  <a:solidFill>
                    <a:schemeClr val="bg1">
                      <a:lumMod val="10000"/>
                    </a:schemeClr>
                  </a:solidFill>
                </a:rPr>
                <a:t>      </a:t>
              </a:r>
            </a:p>
            <a:p>
              <a:pPr eaLnBrk="1" hangingPunct="1">
                <a:defRPr/>
              </a:pPr>
              <a:endParaRPr lang="de-DE" sz="2000" b="1" dirty="0">
                <a:solidFill>
                  <a:schemeClr val="bg1">
                    <a:lumMod val="10000"/>
                  </a:schemeClr>
                </a:solidFill>
              </a:endParaRPr>
            </a:p>
            <a:p>
              <a:pPr eaLnBrk="1" hangingPunct="1">
                <a:defRPr/>
              </a:pPr>
              <a:r>
                <a:rPr lang="de-DE" sz="2000" b="1" dirty="0">
                  <a:solidFill>
                    <a:schemeClr val="bg1">
                      <a:lumMod val="10000"/>
                    </a:schemeClr>
                  </a:solidFill>
                </a:rPr>
                <a:t>      2. </a:t>
              </a:r>
              <a:r>
                <a:rPr lang="en-US" sz="2000" b="1" dirty="0" smtClean="0">
                  <a:solidFill>
                    <a:schemeClr val="bg1">
                      <a:lumMod val="10000"/>
                    </a:schemeClr>
                  </a:solidFill>
                </a:rPr>
                <a:t>Year (Integration into vocational training – BIK) </a:t>
              </a:r>
            </a:p>
            <a:p>
              <a:pPr eaLnBrk="1" hangingPunct="1">
                <a:defRPr/>
              </a:pPr>
              <a:endParaRPr lang="en-US" dirty="0" smtClean="0">
                <a:solidFill>
                  <a:schemeClr val="bg1">
                    <a:lumMod val="10000"/>
                  </a:schemeClr>
                </a:solidFill>
              </a:endParaRPr>
            </a:p>
            <a:p>
              <a:pPr marL="742950" lvl="1" indent="-285750">
                <a:buFont typeface="Wingdings" panose="05000000000000000000" pitchFamily="2" charset="2"/>
                <a:buChar char="§"/>
                <a:defRPr/>
              </a:pPr>
              <a:r>
                <a:rPr lang="en-US" sz="1900" dirty="0" smtClean="0">
                  <a:solidFill>
                    <a:schemeClr val="bg1">
                      <a:lumMod val="10000"/>
                    </a:schemeClr>
                  </a:solidFill>
                </a:rPr>
                <a:t>Cooperation of vocational schools with other education facilities</a:t>
              </a:r>
            </a:p>
            <a:p>
              <a:pPr eaLnBrk="1" hangingPunct="1">
                <a:defRPr/>
              </a:pPr>
              <a:r>
                <a:rPr lang="en-US" sz="1900" dirty="0" smtClean="0">
                  <a:solidFill>
                    <a:schemeClr val="bg1">
                      <a:lumMod val="10000"/>
                    </a:schemeClr>
                  </a:solidFill>
                </a:rPr>
                <a:t>   	 (e.g. </a:t>
              </a:r>
              <a:r>
                <a:rPr lang="en-US" sz="1900" dirty="0" err="1" smtClean="0">
                  <a:solidFill>
                    <a:schemeClr val="bg1">
                      <a:lumMod val="10000"/>
                    </a:schemeClr>
                  </a:solidFill>
                </a:rPr>
                <a:t>Kolping</a:t>
              </a:r>
              <a:r>
                <a:rPr lang="en-US" sz="1900" dirty="0" smtClean="0">
                  <a:solidFill>
                    <a:schemeClr val="bg1">
                      <a:lumMod val="10000"/>
                    </a:schemeClr>
                  </a:solidFill>
                </a:rPr>
                <a:t>, VHS, </a:t>
              </a:r>
              <a:r>
                <a:rPr lang="en-US" sz="1900" dirty="0" err="1" smtClean="0">
                  <a:solidFill>
                    <a:schemeClr val="bg1">
                      <a:lumMod val="10000"/>
                    </a:schemeClr>
                  </a:solidFill>
                </a:rPr>
                <a:t>bfz</a:t>
              </a:r>
              <a:r>
                <a:rPr lang="en-US" sz="1900" dirty="0" smtClean="0">
                  <a:solidFill>
                    <a:schemeClr val="bg1">
                      <a:lumMod val="10000"/>
                    </a:schemeClr>
                  </a:solidFill>
                </a:rPr>
                <a:t>)</a:t>
              </a:r>
            </a:p>
            <a:p>
              <a:pPr marL="800100" lvl="1" indent="-342900" eaLnBrk="1" hangingPunct="1">
                <a:buFont typeface="Wingdings" panose="05000000000000000000" pitchFamily="2" charset="2"/>
                <a:buChar char="§"/>
                <a:defRPr/>
              </a:pPr>
              <a:endParaRPr lang="en-US" sz="1900" dirty="0" smtClean="0">
                <a:solidFill>
                  <a:schemeClr val="bg1">
                    <a:lumMod val="10000"/>
                  </a:schemeClr>
                </a:solidFill>
              </a:endParaRPr>
            </a:p>
            <a:p>
              <a:pPr marL="800100" lvl="1" indent="-342900" eaLnBrk="1" hangingPunct="1">
                <a:buFont typeface="Wingdings" panose="05000000000000000000" pitchFamily="2" charset="2"/>
                <a:buChar char="§"/>
                <a:defRPr/>
              </a:pPr>
              <a:r>
                <a:rPr lang="en-US" sz="1900" dirty="0" smtClean="0">
                  <a:solidFill>
                    <a:schemeClr val="bg1">
                      <a:lumMod val="10000"/>
                    </a:schemeClr>
                  </a:solidFill>
                </a:rPr>
                <a:t>37 lessons a week combined with internships</a:t>
              </a:r>
            </a:p>
            <a:p>
              <a:pPr marL="800100" lvl="1" indent="-342900" eaLnBrk="1" hangingPunct="1">
                <a:buFont typeface="Wingdings" panose="05000000000000000000" pitchFamily="2" charset="2"/>
                <a:buChar char="§"/>
                <a:defRPr/>
              </a:pPr>
              <a:endParaRPr lang="en-US" sz="1900" dirty="0" smtClean="0">
                <a:solidFill>
                  <a:schemeClr val="bg1">
                    <a:lumMod val="10000"/>
                  </a:schemeClr>
                </a:solidFill>
              </a:endParaRPr>
            </a:p>
            <a:p>
              <a:pPr marL="800100" lvl="1" indent="-342900" eaLnBrk="1" hangingPunct="1">
                <a:buFont typeface="Wingdings" panose="05000000000000000000" pitchFamily="2" charset="2"/>
                <a:buChar char="§"/>
                <a:defRPr/>
              </a:pPr>
              <a:r>
                <a:rPr lang="en-US" sz="1900" dirty="0" smtClean="0">
                  <a:solidFill>
                    <a:schemeClr val="bg1">
                      <a:lumMod val="10000"/>
                    </a:schemeClr>
                  </a:solidFill>
                </a:rPr>
                <a:t>Continuing language training and special lessons to practice integration</a:t>
              </a:r>
            </a:p>
            <a:p>
              <a:pPr lvl="1" eaLnBrk="1" hangingPunct="1">
                <a:defRPr/>
              </a:pPr>
              <a:endParaRPr lang="en-US" sz="1900" dirty="0" smtClean="0">
                <a:solidFill>
                  <a:schemeClr val="bg1">
                    <a:lumMod val="10000"/>
                  </a:schemeClr>
                </a:solidFill>
              </a:endParaRPr>
            </a:p>
            <a:p>
              <a:pPr marL="800100" lvl="1" indent="-342900" eaLnBrk="1" hangingPunct="1">
                <a:buFont typeface="Wingdings" panose="05000000000000000000" pitchFamily="2" charset="2"/>
                <a:buChar char="§"/>
                <a:defRPr/>
              </a:pPr>
              <a:r>
                <a:rPr lang="en-US" sz="1900" b="1" dirty="0" smtClean="0">
                  <a:solidFill>
                    <a:schemeClr val="bg1">
                      <a:lumMod val="10000"/>
                    </a:schemeClr>
                  </a:solidFill>
                </a:rPr>
                <a:t>Preparing for vocational training by doing internships</a:t>
              </a:r>
              <a:br>
                <a:rPr lang="en-US" sz="1900" b="1" dirty="0" smtClean="0">
                  <a:solidFill>
                    <a:schemeClr val="bg1">
                      <a:lumMod val="10000"/>
                    </a:schemeClr>
                  </a:solidFill>
                </a:rPr>
              </a:br>
              <a:r>
                <a:rPr lang="en-US" sz="1900" dirty="0" smtClean="0">
                  <a:solidFill>
                    <a:schemeClr val="bg1">
                      <a:lumMod val="10000"/>
                    </a:schemeClr>
                  </a:solidFill>
                </a:rPr>
                <a:t>(2-3 days a week)</a:t>
              </a:r>
            </a:p>
            <a:p>
              <a:pPr lvl="1" eaLnBrk="1" hangingPunct="1">
                <a:defRPr/>
              </a:pPr>
              <a:endParaRPr lang="en-US" dirty="0" smtClean="0">
                <a:solidFill>
                  <a:schemeClr val="bg1">
                    <a:lumMod val="10000"/>
                  </a:schemeClr>
                </a:solidFill>
              </a:endParaRPr>
            </a:p>
            <a:p>
              <a:pPr lvl="1" eaLnBrk="1" hangingPunct="1">
                <a:defRPr/>
              </a:pPr>
              <a:endParaRPr lang="en-US" dirty="0" smtClean="0">
                <a:solidFill>
                  <a:schemeClr val="bg1">
                    <a:lumMod val="10000"/>
                  </a:schemeClr>
                </a:solidFill>
              </a:endParaRPr>
            </a:p>
            <a:p>
              <a:pPr lvl="1" eaLnBrk="1" hangingPunct="1">
                <a:defRPr/>
              </a:pPr>
              <a:r>
                <a:rPr lang="en-US" sz="2000" b="1" dirty="0" smtClean="0">
                  <a:solidFill>
                    <a:schemeClr val="bg1">
                      <a:lumMod val="10000"/>
                    </a:schemeClr>
                  </a:solidFill>
                </a:rPr>
                <a:t>Goals of the second year:</a:t>
              </a:r>
            </a:p>
            <a:p>
              <a:pPr lvl="1" eaLnBrk="1" hangingPunct="1">
                <a:defRPr/>
              </a:pPr>
              <a:endParaRPr lang="en-US" sz="400" b="1" dirty="0" smtClean="0">
                <a:solidFill>
                  <a:schemeClr val="bg1">
                    <a:lumMod val="10000"/>
                  </a:schemeClr>
                </a:solidFill>
              </a:endParaRPr>
            </a:p>
            <a:p>
              <a:pPr marL="800100" lvl="1" indent="-342900" eaLnBrk="1" hangingPunct="1">
                <a:lnSpc>
                  <a:spcPct val="150000"/>
                </a:lnSpc>
                <a:buFont typeface="Wingdings" panose="05000000000000000000" pitchFamily="2" charset="2"/>
                <a:buChar char="§"/>
                <a:defRPr/>
              </a:pPr>
              <a:r>
                <a:rPr lang="en-US" sz="1900" b="1" dirty="0" smtClean="0">
                  <a:solidFill>
                    <a:schemeClr val="bg1">
                      <a:lumMod val="10000"/>
                    </a:schemeClr>
                  </a:solidFill>
                </a:rPr>
                <a:t>Middle school diploma</a:t>
              </a:r>
            </a:p>
            <a:p>
              <a:pPr marL="800100" lvl="1" indent="-342900" eaLnBrk="1" hangingPunct="1">
                <a:lnSpc>
                  <a:spcPct val="150000"/>
                </a:lnSpc>
                <a:buFont typeface="Wingdings" panose="05000000000000000000" pitchFamily="2" charset="2"/>
                <a:buChar char="§"/>
                <a:defRPr/>
              </a:pPr>
              <a:r>
                <a:rPr lang="en-US" sz="1900" dirty="0" smtClean="0">
                  <a:solidFill>
                    <a:schemeClr val="bg1">
                      <a:lumMod val="10000"/>
                    </a:schemeClr>
                  </a:solidFill>
                </a:rPr>
                <a:t>Entrance permission to attend a </a:t>
              </a:r>
              <a:r>
                <a:rPr lang="en-US" sz="1900" b="1" dirty="0" smtClean="0">
                  <a:solidFill>
                    <a:schemeClr val="bg1">
                      <a:lumMod val="10000"/>
                    </a:schemeClr>
                  </a:solidFill>
                </a:rPr>
                <a:t>secondary level school </a:t>
              </a:r>
              <a:r>
                <a:rPr lang="en-US" sz="1900" dirty="0" smtClean="0">
                  <a:solidFill>
                    <a:schemeClr val="bg1">
                      <a:lumMod val="10000"/>
                    </a:schemeClr>
                  </a:solidFill>
                </a:rPr>
                <a:t>or</a:t>
              </a:r>
              <a:endParaRPr lang="en-US" sz="1900" b="1" dirty="0" smtClean="0">
                <a:solidFill>
                  <a:schemeClr val="bg1">
                    <a:lumMod val="10000"/>
                  </a:schemeClr>
                </a:solidFill>
              </a:endParaRPr>
            </a:p>
            <a:p>
              <a:pPr marL="800100" lvl="1" indent="-342900" eaLnBrk="1" hangingPunct="1">
                <a:lnSpc>
                  <a:spcPct val="150000"/>
                </a:lnSpc>
                <a:buFont typeface="Wingdings" panose="05000000000000000000" pitchFamily="2" charset="2"/>
                <a:buChar char="§"/>
                <a:defRPr/>
              </a:pPr>
              <a:r>
                <a:rPr lang="en-US" sz="1900" dirty="0" smtClean="0">
                  <a:solidFill>
                    <a:schemeClr val="bg1">
                      <a:lumMod val="10000"/>
                    </a:schemeClr>
                  </a:solidFill>
                </a:rPr>
                <a:t>Attending </a:t>
              </a:r>
              <a:r>
                <a:rPr lang="en-US" sz="1900" b="1" dirty="0" smtClean="0">
                  <a:solidFill>
                    <a:schemeClr val="bg1">
                      <a:lumMod val="10000"/>
                    </a:schemeClr>
                  </a:solidFill>
                </a:rPr>
                <a:t>vocational training</a:t>
              </a:r>
              <a:endParaRPr lang="en-US" sz="1900" dirty="0" smtClean="0">
                <a:solidFill>
                  <a:schemeClr val="bg1">
                    <a:lumMod val="10000"/>
                  </a:schemeClr>
                </a:solidFill>
              </a:endParaRPr>
            </a:p>
            <a:p>
              <a:pPr lvl="1" eaLnBrk="1" hangingPunct="1">
                <a:defRPr/>
              </a:pPr>
              <a:endParaRPr lang="de-DE" b="1" dirty="0">
                <a:solidFill>
                  <a:schemeClr val="bg1">
                    <a:lumMod val="10000"/>
                  </a:schemeClr>
                </a:solidFill>
              </a:endParaRPr>
            </a:p>
            <a:p>
              <a:pPr lvl="1" eaLnBrk="1" hangingPunct="1">
                <a:defRPr/>
              </a:pPr>
              <a:endParaRPr lang="de-DE" dirty="0">
                <a:solidFill>
                  <a:schemeClr val="bg1">
                    <a:lumMod val="10000"/>
                  </a:schemeClr>
                </a:solidFill>
              </a:endParaRPr>
            </a:p>
            <a:p>
              <a:pPr lvl="1" eaLnBrk="1" hangingPunct="1">
                <a:defRPr/>
              </a:pPr>
              <a:r>
                <a:rPr lang="de-DE" dirty="0">
                  <a:solidFill>
                    <a:schemeClr val="bg1">
                      <a:lumMod val="10000"/>
                    </a:schemeClr>
                  </a:solidFill>
                </a:rPr>
                <a:t> </a:t>
              </a:r>
            </a:p>
            <a:p>
              <a:pPr marL="342900" indent="-342900" eaLnBrk="1" hangingPunct="1">
                <a:buFontTx/>
                <a:buAutoNum type="arabicPeriod"/>
                <a:defRPr/>
              </a:pPr>
              <a:endParaRPr lang="de-DE" dirty="0">
                <a:solidFill>
                  <a:schemeClr val="bg1">
                    <a:lumMod val="10000"/>
                  </a:schemeClr>
                </a:solidFill>
              </a:endParaRPr>
            </a:p>
          </p:txBody>
        </p:sp>
      </p:grpSp>
    </p:spTree>
    <p:extLst>
      <p:ext uri="{BB962C8B-B14F-4D97-AF65-F5344CB8AC3E}">
        <p14:creationId xmlns:p14="http://schemas.microsoft.com/office/powerpoint/2010/main" val="132052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321692" y="800100"/>
            <a:ext cx="8567738" cy="9350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graphicFrame>
        <p:nvGraphicFramePr>
          <p:cNvPr id="4" name="Tabelle 3"/>
          <p:cNvGraphicFramePr>
            <a:graphicFrameLocks noGrp="1"/>
          </p:cNvGraphicFramePr>
          <p:nvPr>
            <p:extLst>
              <p:ext uri="{D42A27DB-BD31-4B8C-83A1-F6EECF244321}">
                <p14:modId xmlns:p14="http://schemas.microsoft.com/office/powerpoint/2010/main" val="1407737637"/>
              </p:ext>
            </p:extLst>
          </p:nvPr>
        </p:nvGraphicFramePr>
        <p:xfrm>
          <a:off x="345505" y="2387600"/>
          <a:ext cx="8543926" cy="1285875"/>
        </p:xfrm>
        <a:graphic>
          <a:graphicData uri="http://schemas.openxmlformats.org/drawingml/2006/table">
            <a:tbl>
              <a:tblPr firstRow="1" bandRow="1">
                <a:tableStyleId>{5C22544A-7EE6-4342-B048-85BDC9FD1C3A}</a:tableStyleId>
              </a:tblPr>
              <a:tblGrid>
                <a:gridCol w="4271963">
                  <a:extLst>
                    <a:ext uri="{9D8B030D-6E8A-4147-A177-3AD203B41FA5}"/>
                  </a:extLst>
                </a:gridCol>
                <a:gridCol w="4271963">
                  <a:extLst>
                    <a:ext uri="{9D8B030D-6E8A-4147-A177-3AD203B41FA5}"/>
                  </a:extLst>
                </a:gridCol>
              </a:tblGrid>
              <a:tr h="750679">
                <a:tc>
                  <a:txBody>
                    <a:bodyPr/>
                    <a:lstStyle/>
                    <a:p>
                      <a:pPr algn="l"/>
                      <a:r>
                        <a:rPr lang="en-US" sz="1800" b="1" baseline="0" noProof="0" dirty="0" smtClean="0">
                          <a:solidFill>
                            <a:schemeClr val="bg1">
                              <a:lumMod val="10000"/>
                            </a:schemeClr>
                          </a:solidFill>
                        </a:rPr>
                        <a:t>Apprenticeship contracts </a:t>
                      </a:r>
                      <a:r>
                        <a:rPr lang="en-US" sz="1800" b="0" baseline="0" noProof="0" dirty="0" smtClean="0">
                          <a:solidFill>
                            <a:schemeClr val="bg1">
                              <a:lumMod val="10000"/>
                            </a:schemeClr>
                          </a:solidFill>
                        </a:rPr>
                        <a:t>in autumn </a:t>
                      </a:r>
                      <a:r>
                        <a:rPr lang="en-US" sz="1600" b="1" baseline="0" noProof="0" dirty="0" smtClean="0">
                          <a:solidFill>
                            <a:schemeClr val="bg1">
                              <a:lumMod val="10000"/>
                            </a:schemeClr>
                          </a:solidFill>
                        </a:rPr>
                        <a:t>2016:</a:t>
                      </a:r>
                      <a:endParaRPr lang="en-US" sz="1600" b="1" noProof="0" dirty="0">
                        <a:solidFill>
                          <a:schemeClr val="bg1">
                            <a:lumMod val="10000"/>
                          </a:schemeClr>
                        </a:solidFill>
                      </a:endParaRPr>
                    </a:p>
                  </a:txBody>
                  <a:tcPr marL="91450" marR="91450" marT="45686" marB="45686" anchor="ctr">
                    <a:lnL w="28575" cap="flat" cmpd="sng" algn="ctr">
                      <a:solidFill>
                        <a:schemeClr val="bg1">
                          <a:lumMod val="10000"/>
                        </a:schemeClr>
                      </a:solidFill>
                      <a:prstDash val="solid"/>
                      <a:round/>
                      <a:headEnd type="none" w="med" len="med"/>
                      <a:tailEnd type="none" w="med" len="med"/>
                    </a:lnL>
                    <a:lnR w="28575" cap="flat" cmpd="sng" algn="ctr">
                      <a:solidFill>
                        <a:schemeClr val="bg1">
                          <a:lumMod val="10000"/>
                        </a:schemeClr>
                      </a:solidFill>
                      <a:prstDash val="solid"/>
                      <a:round/>
                      <a:headEnd type="none" w="med" len="med"/>
                      <a:tailEnd type="none" w="med" len="med"/>
                    </a:lnR>
                    <a:lnT w="28575" cap="flat" cmpd="sng" algn="ctr">
                      <a:solidFill>
                        <a:schemeClr val="bg1">
                          <a:lumMod val="10000"/>
                        </a:schemeClr>
                      </a:solidFill>
                      <a:prstDash val="solid"/>
                      <a:round/>
                      <a:headEnd type="none" w="med" len="med"/>
                      <a:tailEnd type="none" w="med" len="med"/>
                    </a:lnT>
                    <a:lnB w="28575" cap="flat" cmpd="sng" algn="ctr">
                      <a:solidFill>
                        <a:schemeClr val="bg1">
                          <a:lumMod val="10000"/>
                        </a:schemeClr>
                      </a:solidFill>
                      <a:prstDash val="solid"/>
                      <a:round/>
                      <a:headEnd type="none" w="med" len="med"/>
                      <a:tailEnd type="none" w="med" len="med"/>
                    </a:lnB>
                    <a:solidFill>
                      <a:srgbClr val="EAEAEA"/>
                    </a:solidFill>
                  </a:tcPr>
                </a:tc>
                <a:tc>
                  <a:txBody>
                    <a:bodyPr/>
                    <a:lstStyle/>
                    <a:p>
                      <a:pPr algn="l"/>
                      <a:r>
                        <a:rPr lang="en-US" sz="1600" b="1" noProof="0" dirty="0" smtClean="0">
                          <a:solidFill>
                            <a:schemeClr val="bg1">
                              <a:lumMod val="10000"/>
                            </a:schemeClr>
                          </a:solidFill>
                        </a:rPr>
                        <a:t>Drop-outs until March 2017</a:t>
                      </a:r>
                      <a:r>
                        <a:rPr lang="en-US" sz="1600" b="1" baseline="0" noProof="0" dirty="0" smtClean="0">
                          <a:solidFill>
                            <a:schemeClr val="bg1">
                              <a:lumMod val="10000"/>
                            </a:schemeClr>
                          </a:solidFill>
                        </a:rPr>
                        <a:t>:</a:t>
                      </a:r>
                      <a:r>
                        <a:rPr lang="en-US" sz="1600" b="1" noProof="0" dirty="0" smtClean="0">
                          <a:solidFill>
                            <a:schemeClr val="bg1">
                              <a:lumMod val="10000"/>
                            </a:schemeClr>
                          </a:solidFill>
                        </a:rPr>
                        <a:t> </a:t>
                      </a:r>
                      <a:endParaRPr lang="en-US" sz="1600" b="1" noProof="0" dirty="0">
                        <a:solidFill>
                          <a:schemeClr val="bg1">
                            <a:lumMod val="10000"/>
                          </a:schemeClr>
                        </a:solidFill>
                      </a:endParaRPr>
                    </a:p>
                  </a:txBody>
                  <a:tcPr marL="91450" marR="91450" marT="45686" marB="45686" anchor="ctr">
                    <a:lnL w="28575" cap="flat" cmpd="sng" algn="ctr">
                      <a:solidFill>
                        <a:schemeClr val="bg1">
                          <a:lumMod val="10000"/>
                        </a:schemeClr>
                      </a:solidFill>
                      <a:prstDash val="solid"/>
                      <a:round/>
                      <a:headEnd type="none" w="med" len="med"/>
                      <a:tailEnd type="none" w="med" len="med"/>
                    </a:lnL>
                    <a:lnR w="28575" cap="flat" cmpd="sng" algn="ctr">
                      <a:solidFill>
                        <a:schemeClr val="bg1">
                          <a:lumMod val="10000"/>
                        </a:schemeClr>
                      </a:solidFill>
                      <a:prstDash val="solid"/>
                      <a:round/>
                      <a:headEnd type="none" w="med" len="med"/>
                      <a:tailEnd type="none" w="med" len="med"/>
                    </a:lnR>
                    <a:lnT w="28575" cap="flat" cmpd="sng" algn="ctr">
                      <a:solidFill>
                        <a:schemeClr val="bg1">
                          <a:lumMod val="10000"/>
                        </a:schemeClr>
                      </a:solidFill>
                      <a:prstDash val="solid"/>
                      <a:round/>
                      <a:headEnd type="none" w="med" len="med"/>
                      <a:tailEnd type="none" w="med" len="med"/>
                    </a:lnT>
                    <a:lnB w="28575" cap="flat" cmpd="sng" algn="ctr">
                      <a:solidFill>
                        <a:schemeClr val="bg1">
                          <a:lumMod val="10000"/>
                        </a:schemeClr>
                      </a:solidFill>
                      <a:prstDash val="solid"/>
                      <a:round/>
                      <a:headEnd type="none" w="med" len="med"/>
                      <a:tailEnd type="none" w="med" len="med"/>
                    </a:lnB>
                    <a:solidFill>
                      <a:srgbClr val="EAEAEA"/>
                    </a:solidFill>
                  </a:tcPr>
                </a:tc>
                <a:extLst>
                  <a:ext uri="{0D108BD9-81ED-4DB2-BD59-A6C34878D82A}"/>
                </a:extLst>
              </a:tr>
              <a:tr h="535196">
                <a:tc>
                  <a:txBody>
                    <a:bodyPr/>
                    <a:lstStyle/>
                    <a:p>
                      <a:pPr algn="ctr"/>
                      <a:r>
                        <a:rPr lang="de-DE" sz="1800" b="1" dirty="0" smtClean="0">
                          <a:solidFill>
                            <a:schemeClr val="bg1">
                              <a:lumMod val="10000"/>
                            </a:schemeClr>
                          </a:solidFill>
                        </a:rPr>
                        <a:t>301</a:t>
                      </a:r>
                      <a:endParaRPr lang="de-DE" sz="1800" b="1" dirty="0">
                        <a:solidFill>
                          <a:schemeClr val="bg1">
                            <a:lumMod val="10000"/>
                          </a:schemeClr>
                        </a:solidFill>
                      </a:endParaRPr>
                    </a:p>
                  </a:txBody>
                  <a:tcPr marL="91450" marR="91450" marT="45686" marB="45686" anchor="ctr">
                    <a:lnL w="28575" cap="flat" cmpd="sng" algn="ctr">
                      <a:solidFill>
                        <a:schemeClr val="bg1">
                          <a:lumMod val="10000"/>
                        </a:schemeClr>
                      </a:solidFill>
                      <a:prstDash val="solid"/>
                      <a:round/>
                      <a:headEnd type="none" w="med" len="med"/>
                      <a:tailEnd type="none" w="med" len="med"/>
                    </a:lnL>
                    <a:lnR w="28575" cap="flat" cmpd="sng" algn="ctr">
                      <a:solidFill>
                        <a:schemeClr val="bg1">
                          <a:lumMod val="10000"/>
                        </a:schemeClr>
                      </a:solidFill>
                      <a:prstDash val="solid"/>
                      <a:round/>
                      <a:headEnd type="none" w="med" len="med"/>
                      <a:tailEnd type="none" w="med" len="med"/>
                    </a:lnR>
                    <a:lnT w="28575" cap="flat" cmpd="sng" algn="ctr">
                      <a:solidFill>
                        <a:schemeClr val="bg1">
                          <a:lumMod val="10000"/>
                        </a:schemeClr>
                      </a:solidFill>
                      <a:prstDash val="solid"/>
                      <a:round/>
                      <a:headEnd type="none" w="med" len="med"/>
                      <a:tailEnd type="none" w="med" len="med"/>
                    </a:lnT>
                    <a:lnB w="28575" cap="flat" cmpd="sng" algn="ctr">
                      <a:solidFill>
                        <a:schemeClr val="bg1">
                          <a:lumMod val="10000"/>
                        </a:schemeClr>
                      </a:solidFill>
                      <a:prstDash val="solid"/>
                      <a:round/>
                      <a:headEnd type="none" w="med" len="med"/>
                      <a:tailEnd type="none" w="med" len="med"/>
                    </a:lnB>
                    <a:solidFill>
                      <a:srgbClr val="EAEAEA"/>
                    </a:solidFill>
                  </a:tcPr>
                </a:tc>
                <a:tc>
                  <a:txBody>
                    <a:bodyPr/>
                    <a:lstStyle/>
                    <a:p>
                      <a:pPr algn="ctr"/>
                      <a:r>
                        <a:rPr lang="de-DE" sz="1800" b="1" dirty="0" smtClean="0">
                          <a:solidFill>
                            <a:schemeClr val="bg1">
                              <a:lumMod val="10000"/>
                            </a:schemeClr>
                          </a:solidFill>
                        </a:rPr>
                        <a:t>29</a:t>
                      </a:r>
                      <a:endParaRPr lang="de-DE" sz="1800" b="1" dirty="0">
                        <a:solidFill>
                          <a:schemeClr val="bg1">
                            <a:lumMod val="10000"/>
                          </a:schemeClr>
                        </a:solidFill>
                      </a:endParaRPr>
                    </a:p>
                  </a:txBody>
                  <a:tcPr marL="91450" marR="91450" marT="45686" marB="45686" anchor="ctr">
                    <a:lnL w="28575" cap="flat" cmpd="sng" algn="ctr">
                      <a:solidFill>
                        <a:schemeClr val="bg1">
                          <a:lumMod val="10000"/>
                        </a:schemeClr>
                      </a:solidFill>
                      <a:prstDash val="solid"/>
                      <a:round/>
                      <a:headEnd type="none" w="med" len="med"/>
                      <a:tailEnd type="none" w="med" len="med"/>
                    </a:lnL>
                    <a:lnR w="28575" cap="flat" cmpd="sng" algn="ctr">
                      <a:solidFill>
                        <a:schemeClr val="bg1">
                          <a:lumMod val="10000"/>
                        </a:schemeClr>
                      </a:solidFill>
                      <a:prstDash val="solid"/>
                      <a:round/>
                      <a:headEnd type="none" w="med" len="med"/>
                      <a:tailEnd type="none" w="med" len="med"/>
                    </a:lnR>
                    <a:lnT w="28575" cap="flat" cmpd="sng" algn="ctr">
                      <a:solidFill>
                        <a:schemeClr val="bg1">
                          <a:lumMod val="10000"/>
                        </a:schemeClr>
                      </a:solidFill>
                      <a:prstDash val="solid"/>
                      <a:round/>
                      <a:headEnd type="none" w="med" len="med"/>
                      <a:tailEnd type="none" w="med" len="med"/>
                    </a:lnT>
                    <a:lnB w="28575" cap="flat" cmpd="sng" algn="ctr">
                      <a:solidFill>
                        <a:schemeClr val="bg1">
                          <a:lumMod val="10000"/>
                        </a:schemeClr>
                      </a:solidFill>
                      <a:prstDash val="solid"/>
                      <a:round/>
                      <a:headEnd type="none" w="med" len="med"/>
                      <a:tailEnd type="none" w="med" len="med"/>
                    </a:lnB>
                    <a:solidFill>
                      <a:srgbClr val="EAEAEA"/>
                    </a:solidFill>
                  </a:tcPr>
                </a:tc>
                <a:extLst>
                  <a:ext uri="{0D108BD9-81ED-4DB2-BD59-A6C34878D82A}"/>
                </a:extLst>
              </a:tr>
            </a:tbl>
          </a:graphicData>
        </a:graphic>
      </p:graphicFrame>
      <p:sp>
        <p:nvSpPr>
          <p:cNvPr id="6" name="Rechteck 5"/>
          <p:cNvSpPr/>
          <p:nvPr/>
        </p:nvSpPr>
        <p:spPr>
          <a:xfrm>
            <a:off x="321692" y="763588"/>
            <a:ext cx="8543925" cy="1009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2000" b="1" dirty="0" smtClean="0">
                <a:solidFill>
                  <a:schemeClr val="bg1">
                    <a:lumMod val="10000"/>
                  </a:schemeClr>
                </a:solidFill>
              </a:rPr>
              <a:t>Situation </a:t>
            </a:r>
            <a:r>
              <a:rPr lang="en-US" sz="2000" b="1" dirty="0" smtClean="0">
                <a:solidFill>
                  <a:schemeClr val="bg1">
                    <a:lumMod val="10000"/>
                  </a:schemeClr>
                </a:solidFill>
              </a:rPr>
              <a:t>of asylum seekers who started vocational training in autumn 2016:</a:t>
            </a:r>
            <a:endParaRPr lang="en-US" sz="2000" b="1" dirty="0">
              <a:solidFill>
                <a:schemeClr val="bg1">
                  <a:lumMod val="10000"/>
                </a:schemeClr>
              </a:solidFill>
            </a:endParaRPr>
          </a:p>
        </p:txBody>
      </p:sp>
      <p:graphicFrame>
        <p:nvGraphicFramePr>
          <p:cNvPr id="7" name="Tabelle 6"/>
          <p:cNvGraphicFramePr>
            <a:graphicFrameLocks noGrp="1"/>
          </p:cNvGraphicFramePr>
          <p:nvPr>
            <p:extLst>
              <p:ext uri="{D42A27DB-BD31-4B8C-83A1-F6EECF244321}">
                <p14:modId xmlns:p14="http://schemas.microsoft.com/office/powerpoint/2010/main" val="2528449118"/>
              </p:ext>
            </p:extLst>
          </p:nvPr>
        </p:nvGraphicFramePr>
        <p:xfrm>
          <a:off x="321692" y="4724400"/>
          <a:ext cx="8543926" cy="1385888"/>
        </p:xfrm>
        <a:graphic>
          <a:graphicData uri="http://schemas.openxmlformats.org/drawingml/2006/table">
            <a:tbl>
              <a:tblPr firstRow="1" bandRow="1">
                <a:tableStyleId>{5C22544A-7EE6-4342-B048-85BDC9FD1C3A}</a:tableStyleId>
              </a:tblPr>
              <a:tblGrid>
                <a:gridCol w="4271963">
                  <a:extLst>
                    <a:ext uri="{9D8B030D-6E8A-4147-A177-3AD203B41FA5}"/>
                  </a:extLst>
                </a:gridCol>
                <a:gridCol w="4271963">
                  <a:extLst>
                    <a:ext uri="{9D8B030D-6E8A-4147-A177-3AD203B41FA5}"/>
                  </a:extLst>
                </a:gridCol>
              </a:tblGrid>
              <a:tr h="853438">
                <a:tc>
                  <a:txBody>
                    <a:bodyPr/>
                    <a:lstStyle/>
                    <a:p>
                      <a:r>
                        <a:rPr lang="en-US" sz="1600" baseline="0" noProof="0" dirty="0" smtClean="0">
                          <a:solidFill>
                            <a:schemeClr val="bg1">
                              <a:lumMod val="10000"/>
                            </a:schemeClr>
                          </a:solidFill>
                        </a:rPr>
                        <a:t>Fulltime schooling at vocational schools for childcare assistants or housekeepers or social care assistants in autumn 2016: </a:t>
                      </a:r>
                      <a:endParaRPr lang="en-US" sz="1600" noProof="0" dirty="0">
                        <a:solidFill>
                          <a:schemeClr val="bg1">
                            <a:lumMod val="10000"/>
                          </a:schemeClr>
                        </a:solidFill>
                      </a:endParaRPr>
                    </a:p>
                  </a:txBody>
                  <a:tcPr marL="91450" marR="91450" marT="45721" marB="45721" anchor="ctr">
                    <a:lnL w="28575" cap="flat" cmpd="sng" algn="ctr">
                      <a:solidFill>
                        <a:schemeClr val="bg1">
                          <a:lumMod val="10000"/>
                        </a:schemeClr>
                      </a:solidFill>
                      <a:prstDash val="solid"/>
                      <a:round/>
                      <a:headEnd type="none" w="med" len="med"/>
                      <a:tailEnd type="none" w="med" len="med"/>
                    </a:lnL>
                    <a:lnR w="28575" cap="flat" cmpd="sng" algn="ctr">
                      <a:solidFill>
                        <a:schemeClr val="bg1">
                          <a:lumMod val="10000"/>
                        </a:schemeClr>
                      </a:solidFill>
                      <a:prstDash val="solid"/>
                      <a:round/>
                      <a:headEnd type="none" w="med" len="med"/>
                      <a:tailEnd type="none" w="med" len="med"/>
                    </a:lnR>
                    <a:lnT w="28575" cap="flat" cmpd="sng" algn="ctr">
                      <a:solidFill>
                        <a:schemeClr val="bg1">
                          <a:lumMod val="10000"/>
                        </a:schemeClr>
                      </a:solidFill>
                      <a:prstDash val="solid"/>
                      <a:round/>
                      <a:headEnd type="none" w="med" len="med"/>
                      <a:tailEnd type="none" w="med" len="med"/>
                    </a:lnT>
                    <a:lnB w="28575" cap="flat" cmpd="sng" algn="ctr">
                      <a:solidFill>
                        <a:schemeClr val="bg1">
                          <a:lumMod val="10000"/>
                        </a:schemeClr>
                      </a:solidFill>
                      <a:prstDash val="solid"/>
                      <a:round/>
                      <a:headEnd type="none" w="med" len="med"/>
                      <a:tailEnd type="none" w="med" len="med"/>
                    </a:lnB>
                    <a:solidFill>
                      <a:srgbClr val="EAEAE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noProof="0" dirty="0" smtClean="0">
                          <a:solidFill>
                            <a:schemeClr val="bg1">
                              <a:lumMod val="10000"/>
                            </a:schemeClr>
                          </a:solidFill>
                        </a:rPr>
                        <a:t>Drop-outs until March 2017</a:t>
                      </a:r>
                      <a:r>
                        <a:rPr lang="en-US" sz="1600" b="1" baseline="0" noProof="0" dirty="0" smtClean="0">
                          <a:solidFill>
                            <a:schemeClr val="bg1">
                              <a:lumMod val="10000"/>
                            </a:schemeClr>
                          </a:solidFill>
                        </a:rPr>
                        <a:t>:</a:t>
                      </a:r>
                      <a:r>
                        <a:rPr lang="en-US" sz="1600" b="1" noProof="0" dirty="0" smtClean="0">
                          <a:solidFill>
                            <a:schemeClr val="bg1">
                              <a:lumMod val="10000"/>
                            </a:schemeClr>
                          </a:solidFill>
                        </a:rPr>
                        <a:t> </a:t>
                      </a:r>
                    </a:p>
                    <a:p>
                      <a:endParaRPr lang="de-DE" sz="1600" dirty="0">
                        <a:solidFill>
                          <a:schemeClr val="bg1">
                            <a:lumMod val="10000"/>
                          </a:schemeClr>
                        </a:solidFill>
                      </a:endParaRPr>
                    </a:p>
                  </a:txBody>
                  <a:tcPr marL="91450" marR="91450" marT="45721" marB="45721" anchor="ctr">
                    <a:lnL w="28575" cap="flat" cmpd="sng" algn="ctr">
                      <a:solidFill>
                        <a:schemeClr val="bg1">
                          <a:lumMod val="10000"/>
                        </a:schemeClr>
                      </a:solidFill>
                      <a:prstDash val="solid"/>
                      <a:round/>
                      <a:headEnd type="none" w="med" len="med"/>
                      <a:tailEnd type="none" w="med" len="med"/>
                    </a:lnL>
                    <a:lnR w="28575" cap="flat" cmpd="sng" algn="ctr">
                      <a:solidFill>
                        <a:schemeClr val="bg1">
                          <a:lumMod val="10000"/>
                        </a:schemeClr>
                      </a:solidFill>
                      <a:prstDash val="solid"/>
                      <a:round/>
                      <a:headEnd type="none" w="med" len="med"/>
                      <a:tailEnd type="none" w="med" len="med"/>
                    </a:lnR>
                    <a:lnT w="28575" cap="flat" cmpd="sng" algn="ctr">
                      <a:solidFill>
                        <a:schemeClr val="bg1">
                          <a:lumMod val="10000"/>
                        </a:schemeClr>
                      </a:solidFill>
                      <a:prstDash val="solid"/>
                      <a:round/>
                      <a:headEnd type="none" w="med" len="med"/>
                      <a:tailEnd type="none" w="med" len="med"/>
                    </a:lnT>
                    <a:lnB w="28575" cap="flat" cmpd="sng" algn="ctr">
                      <a:solidFill>
                        <a:schemeClr val="bg1">
                          <a:lumMod val="10000"/>
                        </a:schemeClr>
                      </a:solidFill>
                      <a:prstDash val="solid"/>
                      <a:round/>
                      <a:headEnd type="none" w="med" len="med"/>
                      <a:tailEnd type="none" w="med" len="med"/>
                    </a:lnB>
                    <a:solidFill>
                      <a:srgbClr val="EAEAEA"/>
                    </a:solidFill>
                  </a:tcPr>
                </a:tc>
                <a:extLst>
                  <a:ext uri="{0D108BD9-81ED-4DB2-BD59-A6C34878D82A}"/>
                </a:extLst>
              </a:tr>
              <a:tr h="532450">
                <a:tc>
                  <a:txBody>
                    <a:bodyPr/>
                    <a:lstStyle/>
                    <a:p>
                      <a:pPr algn="ctr"/>
                      <a:r>
                        <a:rPr lang="de-DE" sz="1800" b="1" dirty="0" smtClean="0">
                          <a:solidFill>
                            <a:schemeClr val="bg1">
                              <a:lumMod val="10000"/>
                            </a:schemeClr>
                          </a:solidFill>
                        </a:rPr>
                        <a:t>13</a:t>
                      </a:r>
                      <a:endParaRPr lang="de-DE" sz="1800" b="1" dirty="0">
                        <a:solidFill>
                          <a:schemeClr val="bg1">
                            <a:lumMod val="10000"/>
                          </a:schemeClr>
                        </a:solidFill>
                      </a:endParaRPr>
                    </a:p>
                  </a:txBody>
                  <a:tcPr marL="91450" marR="91450" marT="45721" marB="45721" anchor="ctr">
                    <a:lnL w="28575" cap="flat" cmpd="sng" algn="ctr">
                      <a:solidFill>
                        <a:schemeClr val="bg1">
                          <a:lumMod val="10000"/>
                        </a:schemeClr>
                      </a:solidFill>
                      <a:prstDash val="solid"/>
                      <a:round/>
                      <a:headEnd type="none" w="med" len="med"/>
                      <a:tailEnd type="none" w="med" len="med"/>
                    </a:lnL>
                    <a:lnR w="28575" cap="flat" cmpd="sng" algn="ctr">
                      <a:solidFill>
                        <a:schemeClr val="bg1">
                          <a:lumMod val="10000"/>
                        </a:schemeClr>
                      </a:solidFill>
                      <a:prstDash val="solid"/>
                      <a:round/>
                      <a:headEnd type="none" w="med" len="med"/>
                      <a:tailEnd type="none" w="med" len="med"/>
                    </a:lnR>
                    <a:lnT w="28575" cap="flat" cmpd="sng" algn="ctr">
                      <a:solidFill>
                        <a:schemeClr val="bg1">
                          <a:lumMod val="10000"/>
                        </a:schemeClr>
                      </a:solidFill>
                      <a:prstDash val="solid"/>
                      <a:round/>
                      <a:headEnd type="none" w="med" len="med"/>
                      <a:tailEnd type="none" w="med" len="med"/>
                    </a:lnT>
                    <a:lnB w="28575" cap="flat" cmpd="sng" algn="ctr">
                      <a:solidFill>
                        <a:schemeClr val="bg1">
                          <a:lumMod val="10000"/>
                        </a:schemeClr>
                      </a:solidFill>
                      <a:prstDash val="solid"/>
                      <a:round/>
                      <a:headEnd type="none" w="med" len="med"/>
                      <a:tailEnd type="none" w="med" len="med"/>
                    </a:lnB>
                    <a:solidFill>
                      <a:srgbClr val="EAEAEA"/>
                    </a:solidFill>
                  </a:tcPr>
                </a:tc>
                <a:tc>
                  <a:txBody>
                    <a:bodyPr/>
                    <a:lstStyle/>
                    <a:p>
                      <a:pPr algn="ctr"/>
                      <a:r>
                        <a:rPr lang="de-DE" sz="1800" b="1" dirty="0">
                          <a:solidFill>
                            <a:schemeClr val="bg1">
                              <a:lumMod val="10000"/>
                            </a:schemeClr>
                          </a:solidFill>
                        </a:rPr>
                        <a:t>5</a:t>
                      </a:r>
                      <a:endParaRPr lang="de-DE" sz="2000" b="1" dirty="0">
                        <a:solidFill>
                          <a:schemeClr val="bg1">
                            <a:lumMod val="10000"/>
                          </a:schemeClr>
                        </a:solidFill>
                      </a:endParaRPr>
                    </a:p>
                  </a:txBody>
                  <a:tcPr marL="91450" marR="91450" marT="45721" marB="45721" anchor="ctr">
                    <a:lnL w="28575" cap="flat" cmpd="sng" algn="ctr">
                      <a:solidFill>
                        <a:schemeClr val="bg1">
                          <a:lumMod val="10000"/>
                        </a:schemeClr>
                      </a:solidFill>
                      <a:prstDash val="solid"/>
                      <a:round/>
                      <a:headEnd type="none" w="med" len="med"/>
                      <a:tailEnd type="none" w="med" len="med"/>
                    </a:lnL>
                    <a:lnR w="28575" cap="flat" cmpd="sng" algn="ctr">
                      <a:solidFill>
                        <a:schemeClr val="bg1">
                          <a:lumMod val="10000"/>
                        </a:schemeClr>
                      </a:solidFill>
                      <a:prstDash val="solid"/>
                      <a:round/>
                      <a:headEnd type="none" w="med" len="med"/>
                      <a:tailEnd type="none" w="med" len="med"/>
                    </a:lnR>
                    <a:lnT w="28575" cap="flat" cmpd="sng" algn="ctr">
                      <a:solidFill>
                        <a:schemeClr val="bg1">
                          <a:lumMod val="10000"/>
                        </a:schemeClr>
                      </a:solidFill>
                      <a:prstDash val="solid"/>
                      <a:round/>
                      <a:headEnd type="none" w="med" len="med"/>
                      <a:tailEnd type="none" w="med" len="med"/>
                    </a:lnT>
                    <a:lnB w="28575" cap="flat" cmpd="sng" algn="ctr">
                      <a:solidFill>
                        <a:schemeClr val="bg1">
                          <a:lumMod val="10000"/>
                        </a:schemeClr>
                      </a:solidFill>
                      <a:prstDash val="solid"/>
                      <a:round/>
                      <a:headEnd type="none" w="med" len="med"/>
                      <a:tailEnd type="none" w="med" len="med"/>
                    </a:lnB>
                    <a:solidFill>
                      <a:srgbClr val="EAEAEA"/>
                    </a:solidFill>
                  </a:tcPr>
                </a:tc>
                <a:extLst>
                  <a:ext uri="{0D108BD9-81ED-4DB2-BD59-A6C34878D82A}"/>
                </a:extLst>
              </a:tr>
            </a:tbl>
          </a:graphicData>
        </a:graphic>
      </p:graphicFrame>
      <p:sp>
        <p:nvSpPr>
          <p:cNvPr id="19482" name="Textfeld 2"/>
          <p:cNvSpPr txBox="1">
            <a:spLocks noChangeArrowheads="1"/>
          </p:cNvSpPr>
          <p:nvPr/>
        </p:nvSpPr>
        <p:spPr bwMode="auto">
          <a:xfrm>
            <a:off x="212155" y="1916113"/>
            <a:ext cx="80322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1A388C"/>
              </a:buClr>
              <a:buSzPct val="75000"/>
              <a:buFont typeface="Wingdings" pitchFamily="2" charset="2"/>
              <a:buChar char="n"/>
              <a:defRPr sz="2800">
                <a:solidFill>
                  <a:srgbClr val="1A388C"/>
                </a:solidFill>
                <a:latin typeface="Arial" charset="0"/>
              </a:defRPr>
            </a:lvl1pPr>
            <a:lvl2pPr marL="742950" indent="-285750">
              <a:spcBef>
                <a:spcPct val="20000"/>
              </a:spcBef>
              <a:buClr>
                <a:srgbClr val="849EE8"/>
              </a:buClr>
              <a:buSzPct val="80000"/>
              <a:buFont typeface="Wingdings" pitchFamily="2" charset="2"/>
              <a:buChar char="¨"/>
              <a:defRPr sz="2400">
                <a:solidFill>
                  <a:srgbClr val="1A388C"/>
                </a:solidFill>
                <a:latin typeface="Arial" charset="0"/>
              </a:defRPr>
            </a:lvl2pPr>
            <a:lvl3pPr marL="1143000" indent="-228600">
              <a:spcBef>
                <a:spcPct val="20000"/>
              </a:spcBef>
              <a:buClr>
                <a:srgbClr val="1A388C"/>
              </a:buClr>
              <a:buSzPct val="65000"/>
              <a:buFont typeface="Wingdings" pitchFamily="2" charset="2"/>
              <a:buChar char="n"/>
              <a:defRPr sz="2000">
                <a:solidFill>
                  <a:srgbClr val="1A388C"/>
                </a:solidFill>
                <a:latin typeface="Arial" charset="0"/>
              </a:defRPr>
            </a:lvl3pPr>
            <a:lvl4pPr marL="1600200" indent="-228600">
              <a:spcBef>
                <a:spcPct val="20000"/>
              </a:spcBef>
              <a:buClr>
                <a:srgbClr val="849EE8"/>
              </a:buClr>
              <a:buSzPct val="70000"/>
              <a:buFont typeface="Wingdings" pitchFamily="2" charset="2"/>
              <a:buChar char="¨"/>
              <a:defRPr>
                <a:solidFill>
                  <a:srgbClr val="1A388C"/>
                </a:solidFill>
                <a:latin typeface="Arial" charset="0"/>
              </a:defRPr>
            </a:lvl4pPr>
            <a:lvl5pPr marL="2057400" indent="-228600">
              <a:spcBef>
                <a:spcPct val="20000"/>
              </a:spcBef>
              <a:buClr>
                <a:srgbClr val="1A388C"/>
              </a:buClr>
              <a:buFont typeface="Wingdings" pitchFamily="2" charset="2"/>
              <a:buChar char="§"/>
              <a:defRPr sz="1600">
                <a:solidFill>
                  <a:srgbClr val="1A388C"/>
                </a:solidFill>
                <a:latin typeface="Arial" charset="0"/>
              </a:defRPr>
            </a:lvl5pPr>
            <a:lvl6pPr marL="2514600" indent="-228600" eaLnBrk="0" fontAlgn="base" hangingPunct="0">
              <a:spcBef>
                <a:spcPct val="20000"/>
              </a:spcBef>
              <a:spcAft>
                <a:spcPct val="0"/>
              </a:spcAft>
              <a:buClr>
                <a:srgbClr val="1A388C"/>
              </a:buClr>
              <a:buFont typeface="Wingdings" pitchFamily="2" charset="2"/>
              <a:buChar char="§"/>
              <a:defRPr sz="1600">
                <a:solidFill>
                  <a:srgbClr val="1A388C"/>
                </a:solidFill>
                <a:latin typeface="Arial" charset="0"/>
              </a:defRPr>
            </a:lvl6pPr>
            <a:lvl7pPr marL="2971800" indent="-228600" eaLnBrk="0" fontAlgn="base" hangingPunct="0">
              <a:spcBef>
                <a:spcPct val="20000"/>
              </a:spcBef>
              <a:spcAft>
                <a:spcPct val="0"/>
              </a:spcAft>
              <a:buClr>
                <a:srgbClr val="1A388C"/>
              </a:buClr>
              <a:buFont typeface="Wingdings" pitchFamily="2" charset="2"/>
              <a:buChar char="§"/>
              <a:defRPr sz="1600">
                <a:solidFill>
                  <a:srgbClr val="1A388C"/>
                </a:solidFill>
                <a:latin typeface="Arial" charset="0"/>
              </a:defRPr>
            </a:lvl7pPr>
            <a:lvl8pPr marL="3429000" indent="-228600" eaLnBrk="0" fontAlgn="base" hangingPunct="0">
              <a:spcBef>
                <a:spcPct val="20000"/>
              </a:spcBef>
              <a:spcAft>
                <a:spcPct val="0"/>
              </a:spcAft>
              <a:buClr>
                <a:srgbClr val="1A388C"/>
              </a:buClr>
              <a:buFont typeface="Wingdings" pitchFamily="2" charset="2"/>
              <a:buChar char="§"/>
              <a:defRPr sz="1600">
                <a:solidFill>
                  <a:srgbClr val="1A388C"/>
                </a:solidFill>
                <a:latin typeface="Arial" charset="0"/>
              </a:defRPr>
            </a:lvl8pPr>
            <a:lvl9pPr marL="3886200" indent="-228600" eaLnBrk="0" fontAlgn="base" hangingPunct="0">
              <a:spcBef>
                <a:spcPct val="20000"/>
              </a:spcBef>
              <a:spcAft>
                <a:spcPct val="0"/>
              </a:spcAft>
              <a:buClr>
                <a:srgbClr val="1A388C"/>
              </a:buClr>
              <a:buFont typeface="Wingdings" pitchFamily="2" charset="2"/>
              <a:buChar char="§"/>
              <a:defRPr sz="1600">
                <a:solidFill>
                  <a:srgbClr val="1A388C"/>
                </a:solidFill>
                <a:latin typeface="Arial" charset="0"/>
              </a:defRPr>
            </a:lvl9pPr>
          </a:lstStyle>
          <a:p>
            <a:pPr eaLnBrk="1" hangingPunct="1">
              <a:spcBef>
                <a:spcPct val="0"/>
              </a:spcBef>
              <a:buClrTx/>
              <a:buSzTx/>
              <a:buFontTx/>
              <a:buNone/>
            </a:pPr>
            <a:r>
              <a:rPr lang="de-DE" altLang="de-DE" sz="1800" b="1" dirty="0">
                <a:solidFill>
                  <a:srgbClr val="000000"/>
                </a:solidFill>
              </a:rPr>
              <a:t>I) </a:t>
            </a:r>
            <a:r>
              <a:rPr lang="en-US" altLang="de-DE" sz="1800" b="1" dirty="0" smtClean="0">
                <a:solidFill>
                  <a:srgbClr val="000000"/>
                </a:solidFill>
              </a:rPr>
              <a:t>Vocational school combined with training on the job</a:t>
            </a:r>
            <a:endParaRPr lang="en-US" altLang="de-DE" sz="1800" b="1" dirty="0">
              <a:solidFill>
                <a:srgbClr val="000000"/>
              </a:solidFill>
            </a:endParaRPr>
          </a:p>
        </p:txBody>
      </p:sp>
      <p:sp>
        <p:nvSpPr>
          <p:cNvPr id="19483" name="Textfeld 4"/>
          <p:cNvSpPr txBox="1">
            <a:spLocks noChangeArrowheads="1"/>
          </p:cNvSpPr>
          <p:nvPr/>
        </p:nvSpPr>
        <p:spPr bwMode="auto">
          <a:xfrm>
            <a:off x="223267" y="4271963"/>
            <a:ext cx="57959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A388C"/>
              </a:buClr>
              <a:buSzPct val="75000"/>
              <a:buFont typeface="Wingdings" pitchFamily="2" charset="2"/>
              <a:buChar char="n"/>
              <a:defRPr sz="2800">
                <a:solidFill>
                  <a:srgbClr val="1A388C"/>
                </a:solidFill>
                <a:latin typeface="Arial" charset="0"/>
              </a:defRPr>
            </a:lvl1pPr>
            <a:lvl2pPr marL="742950" indent="-285750">
              <a:spcBef>
                <a:spcPct val="20000"/>
              </a:spcBef>
              <a:buClr>
                <a:srgbClr val="849EE8"/>
              </a:buClr>
              <a:buSzPct val="80000"/>
              <a:buFont typeface="Wingdings" pitchFamily="2" charset="2"/>
              <a:buChar char="¨"/>
              <a:defRPr sz="2400">
                <a:solidFill>
                  <a:srgbClr val="1A388C"/>
                </a:solidFill>
                <a:latin typeface="Arial" charset="0"/>
              </a:defRPr>
            </a:lvl2pPr>
            <a:lvl3pPr marL="1143000" indent="-228600">
              <a:spcBef>
                <a:spcPct val="20000"/>
              </a:spcBef>
              <a:buClr>
                <a:srgbClr val="1A388C"/>
              </a:buClr>
              <a:buSzPct val="65000"/>
              <a:buFont typeface="Wingdings" pitchFamily="2" charset="2"/>
              <a:buChar char="n"/>
              <a:defRPr sz="2000">
                <a:solidFill>
                  <a:srgbClr val="1A388C"/>
                </a:solidFill>
                <a:latin typeface="Arial" charset="0"/>
              </a:defRPr>
            </a:lvl3pPr>
            <a:lvl4pPr marL="1600200" indent="-228600">
              <a:spcBef>
                <a:spcPct val="20000"/>
              </a:spcBef>
              <a:buClr>
                <a:srgbClr val="849EE8"/>
              </a:buClr>
              <a:buSzPct val="70000"/>
              <a:buFont typeface="Wingdings" pitchFamily="2" charset="2"/>
              <a:buChar char="¨"/>
              <a:defRPr>
                <a:solidFill>
                  <a:srgbClr val="1A388C"/>
                </a:solidFill>
                <a:latin typeface="Arial" charset="0"/>
              </a:defRPr>
            </a:lvl4pPr>
            <a:lvl5pPr marL="2057400" indent="-228600">
              <a:spcBef>
                <a:spcPct val="20000"/>
              </a:spcBef>
              <a:buClr>
                <a:srgbClr val="1A388C"/>
              </a:buClr>
              <a:buFont typeface="Wingdings" pitchFamily="2" charset="2"/>
              <a:buChar char="§"/>
              <a:defRPr sz="1600">
                <a:solidFill>
                  <a:srgbClr val="1A388C"/>
                </a:solidFill>
                <a:latin typeface="Arial" charset="0"/>
              </a:defRPr>
            </a:lvl5pPr>
            <a:lvl6pPr marL="2514600" indent="-228600" eaLnBrk="0" fontAlgn="base" hangingPunct="0">
              <a:spcBef>
                <a:spcPct val="20000"/>
              </a:spcBef>
              <a:spcAft>
                <a:spcPct val="0"/>
              </a:spcAft>
              <a:buClr>
                <a:srgbClr val="1A388C"/>
              </a:buClr>
              <a:buFont typeface="Wingdings" pitchFamily="2" charset="2"/>
              <a:buChar char="§"/>
              <a:defRPr sz="1600">
                <a:solidFill>
                  <a:srgbClr val="1A388C"/>
                </a:solidFill>
                <a:latin typeface="Arial" charset="0"/>
              </a:defRPr>
            </a:lvl6pPr>
            <a:lvl7pPr marL="2971800" indent="-228600" eaLnBrk="0" fontAlgn="base" hangingPunct="0">
              <a:spcBef>
                <a:spcPct val="20000"/>
              </a:spcBef>
              <a:spcAft>
                <a:spcPct val="0"/>
              </a:spcAft>
              <a:buClr>
                <a:srgbClr val="1A388C"/>
              </a:buClr>
              <a:buFont typeface="Wingdings" pitchFamily="2" charset="2"/>
              <a:buChar char="§"/>
              <a:defRPr sz="1600">
                <a:solidFill>
                  <a:srgbClr val="1A388C"/>
                </a:solidFill>
                <a:latin typeface="Arial" charset="0"/>
              </a:defRPr>
            </a:lvl7pPr>
            <a:lvl8pPr marL="3429000" indent="-228600" eaLnBrk="0" fontAlgn="base" hangingPunct="0">
              <a:spcBef>
                <a:spcPct val="20000"/>
              </a:spcBef>
              <a:spcAft>
                <a:spcPct val="0"/>
              </a:spcAft>
              <a:buClr>
                <a:srgbClr val="1A388C"/>
              </a:buClr>
              <a:buFont typeface="Wingdings" pitchFamily="2" charset="2"/>
              <a:buChar char="§"/>
              <a:defRPr sz="1600">
                <a:solidFill>
                  <a:srgbClr val="1A388C"/>
                </a:solidFill>
                <a:latin typeface="Arial" charset="0"/>
              </a:defRPr>
            </a:lvl8pPr>
            <a:lvl9pPr marL="3886200" indent="-228600" eaLnBrk="0" fontAlgn="base" hangingPunct="0">
              <a:spcBef>
                <a:spcPct val="20000"/>
              </a:spcBef>
              <a:spcAft>
                <a:spcPct val="0"/>
              </a:spcAft>
              <a:buClr>
                <a:srgbClr val="1A388C"/>
              </a:buClr>
              <a:buFont typeface="Wingdings" pitchFamily="2" charset="2"/>
              <a:buChar char="§"/>
              <a:defRPr sz="1600">
                <a:solidFill>
                  <a:srgbClr val="1A388C"/>
                </a:solidFill>
                <a:latin typeface="Arial" charset="0"/>
              </a:defRPr>
            </a:lvl9pPr>
          </a:lstStyle>
          <a:p>
            <a:pPr eaLnBrk="1" hangingPunct="1">
              <a:spcBef>
                <a:spcPct val="0"/>
              </a:spcBef>
              <a:buClrTx/>
              <a:buSzTx/>
              <a:buFontTx/>
              <a:buNone/>
            </a:pPr>
            <a:r>
              <a:rPr lang="de-DE" altLang="de-DE" sz="1800" b="1" dirty="0">
                <a:solidFill>
                  <a:srgbClr val="000000"/>
                </a:solidFill>
              </a:rPr>
              <a:t>II) </a:t>
            </a:r>
            <a:r>
              <a:rPr lang="de-DE" altLang="de-DE" sz="1800" b="1" dirty="0" smtClean="0">
                <a:solidFill>
                  <a:srgbClr val="000000"/>
                </a:solidFill>
              </a:rPr>
              <a:t>Fulltime </a:t>
            </a:r>
            <a:r>
              <a:rPr lang="en-US" altLang="de-DE" sz="1800" b="1" dirty="0" smtClean="0">
                <a:solidFill>
                  <a:srgbClr val="000000"/>
                </a:solidFill>
              </a:rPr>
              <a:t>vocational</a:t>
            </a:r>
            <a:r>
              <a:rPr lang="de-DE" altLang="de-DE" sz="1800" b="1" dirty="0" smtClean="0">
                <a:solidFill>
                  <a:srgbClr val="000000"/>
                </a:solidFill>
              </a:rPr>
              <a:t> </a:t>
            </a:r>
            <a:r>
              <a:rPr lang="de-DE" altLang="de-DE" sz="1800" b="1" dirty="0" err="1" smtClean="0">
                <a:solidFill>
                  <a:srgbClr val="000000"/>
                </a:solidFill>
              </a:rPr>
              <a:t>school</a:t>
            </a:r>
            <a:endParaRPr lang="de-DE" altLang="de-DE" sz="1800" b="1" dirty="0">
              <a:solidFill>
                <a:srgbClr val="000000"/>
              </a:solidFill>
            </a:endParaRPr>
          </a:p>
        </p:txBody>
      </p:sp>
    </p:spTree>
    <p:extLst>
      <p:ext uri="{BB962C8B-B14F-4D97-AF65-F5344CB8AC3E}">
        <p14:creationId xmlns:p14="http://schemas.microsoft.com/office/powerpoint/2010/main" val="411779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9482"/>
                                        </p:tgtEl>
                                        <p:attrNameLst>
                                          <p:attrName>style.visibility</p:attrName>
                                        </p:attrNameLst>
                                      </p:cBhvr>
                                      <p:to>
                                        <p:strVal val="visible"/>
                                      </p:to>
                                    </p:set>
                                    <p:anim calcmode="lin" valueType="num">
                                      <p:cBhvr>
                                        <p:cTn id="27" dur="500" fill="hold"/>
                                        <p:tgtEl>
                                          <p:spTgt spid="19482"/>
                                        </p:tgtEl>
                                        <p:attrNameLst>
                                          <p:attrName>ppt_w</p:attrName>
                                        </p:attrNameLst>
                                      </p:cBhvr>
                                      <p:tavLst>
                                        <p:tav tm="0">
                                          <p:val>
                                            <p:fltVal val="0"/>
                                          </p:val>
                                        </p:tav>
                                        <p:tav tm="100000">
                                          <p:val>
                                            <p:strVal val="#ppt_w"/>
                                          </p:val>
                                        </p:tav>
                                      </p:tavLst>
                                    </p:anim>
                                    <p:anim calcmode="lin" valueType="num">
                                      <p:cBhvr>
                                        <p:cTn id="28" dur="500" fill="hold"/>
                                        <p:tgtEl>
                                          <p:spTgt spid="19482"/>
                                        </p:tgtEl>
                                        <p:attrNameLst>
                                          <p:attrName>ppt_h</p:attrName>
                                        </p:attrNameLst>
                                      </p:cBhvr>
                                      <p:tavLst>
                                        <p:tav tm="0">
                                          <p:val>
                                            <p:fltVal val="0"/>
                                          </p:val>
                                        </p:tav>
                                        <p:tav tm="100000">
                                          <p:val>
                                            <p:strVal val="#ppt_h"/>
                                          </p:val>
                                        </p:tav>
                                      </p:tavLst>
                                    </p:anim>
                                    <p:animEffect transition="in" filter="fade">
                                      <p:cBhvr>
                                        <p:cTn id="29" dur="500"/>
                                        <p:tgtEl>
                                          <p:spTgt spid="1948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9483"/>
                                        </p:tgtEl>
                                        <p:attrNameLst>
                                          <p:attrName>style.visibility</p:attrName>
                                        </p:attrNameLst>
                                      </p:cBhvr>
                                      <p:to>
                                        <p:strVal val="visible"/>
                                      </p:to>
                                    </p:set>
                                    <p:anim calcmode="lin" valueType="num">
                                      <p:cBhvr>
                                        <p:cTn id="32" dur="500" fill="hold"/>
                                        <p:tgtEl>
                                          <p:spTgt spid="19483"/>
                                        </p:tgtEl>
                                        <p:attrNameLst>
                                          <p:attrName>ppt_w</p:attrName>
                                        </p:attrNameLst>
                                      </p:cBhvr>
                                      <p:tavLst>
                                        <p:tav tm="0">
                                          <p:val>
                                            <p:fltVal val="0"/>
                                          </p:val>
                                        </p:tav>
                                        <p:tav tm="100000">
                                          <p:val>
                                            <p:strVal val="#ppt_w"/>
                                          </p:val>
                                        </p:tav>
                                      </p:tavLst>
                                    </p:anim>
                                    <p:anim calcmode="lin" valueType="num">
                                      <p:cBhvr>
                                        <p:cTn id="33" dur="500" fill="hold"/>
                                        <p:tgtEl>
                                          <p:spTgt spid="19483"/>
                                        </p:tgtEl>
                                        <p:attrNameLst>
                                          <p:attrName>ppt_h</p:attrName>
                                        </p:attrNameLst>
                                      </p:cBhvr>
                                      <p:tavLst>
                                        <p:tav tm="0">
                                          <p:val>
                                            <p:fltVal val="0"/>
                                          </p:val>
                                        </p:tav>
                                        <p:tav tm="100000">
                                          <p:val>
                                            <p:strVal val="#ppt_h"/>
                                          </p:val>
                                        </p:tav>
                                      </p:tavLst>
                                    </p:anim>
                                    <p:animEffect transition="in" filter="fade">
                                      <p:cBhvr>
                                        <p:cTn id="34" dur="500"/>
                                        <p:tgtEl>
                                          <p:spTgt spid="19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19482" grpId="0"/>
      <p:bldP spid="1948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4"/>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051" name="Rectangle 35"/>
          <p:cNvSpPr>
            <a:spLocks noChangeArrowheads="1"/>
          </p:cNvSpPr>
          <p:nvPr/>
        </p:nvSpPr>
        <p:spPr bwMode="auto">
          <a:xfrm rot="5400000">
            <a:off x="5683250" y="3397251"/>
            <a:ext cx="5589587" cy="1331912"/>
          </a:xfrm>
          <a:prstGeom prst="rect">
            <a:avLst/>
          </a:prstGeom>
          <a:solidFill>
            <a:srgbClr val="9FD8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052" name="Rectangle 36"/>
          <p:cNvSpPr>
            <a:spLocks noChangeArrowheads="1"/>
          </p:cNvSpPr>
          <p:nvPr/>
        </p:nvSpPr>
        <p:spPr bwMode="auto">
          <a:xfrm>
            <a:off x="0" y="0"/>
            <a:ext cx="9144000" cy="1268413"/>
          </a:xfrm>
          <a:prstGeom prst="rect">
            <a:avLst/>
          </a:prstGeom>
          <a:solidFill>
            <a:srgbClr val="9FD8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2053" name="Picture 37" descr="bayern-wappen_b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3700" y="409575"/>
            <a:ext cx="9429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054" name="Text Box 38"/>
          <p:cNvSpPr txBox="1">
            <a:spLocks noChangeArrowheads="1"/>
          </p:cNvSpPr>
          <p:nvPr/>
        </p:nvSpPr>
        <p:spPr bwMode="auto">
          <a:xfrm>
            <a:off x="5292725" y="485775"/>
            <a:ext cx="2519363" cy="80010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Lst>
        </p:spPr>
        <p:txBody>
          <a:bodyPr rIns="0"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75000"/>
              </a:lnSpc>
            </a:pPr>
            <a:r>
              <a:rPr lang="de-DE" sz="2200">
                <a:solidFill>
                  <a:srgbClr val="0090D4"/>
                </a:solidFill>
                <a:latin typeface="Calibri" pitchFamily="34" charset="0"/>
              </a:rPr>
              <a:t>Regierung </a:t>
            </a:r>
            <a:br>
              <a:rPr lang="de-DE" sz="2200">
                <a:solidFill>
                  <a:srgbClr val="0090D4"/>
                </a:solidFill>
                <a:latin typeface="Calibri" pitchFamily="34" charset="0"/>
              </a:rPr>
            </a:br>
            <a:r>
              <a:rPr lang="de-DE" sz="2200">
                <a:solidFill>
                  <a:srgbClr val="0090D4"/>
                </a:solidFill>
                <a:latin typeface="Calibri" pitchFamily="34" charset="0"/>
              </a:rPr>
              <a:t>von Niederbayern</a:t>
            </a:r>
          </a:p>
          <a:p>
            <a:pPr eaLnBrk="1" hangingPunct="1">
              <a:lnSpc>
                <a:spcPct val="75000"/>
              </a:lnSpc>
            </a:pPr>
            <a:endParaRPr lang="de-DE"/>
          </a:p>
        </p:txBody>
      </p:sp>
      <p:sp>
        <p:nvSpPr>
          <p:cNvPr id="2055" name="Text Box 39"/>
          <p:cNvSpPr txBox="1">
            <a:spLocks noChangeArrowheads="1"/>
          </p:cNvSpPr>
          <p:nvPr/>
        </p:nvSpPr>
        <p:spPr bwMode="auto">
          <a:xfrm>
            <a:off x="6299200" y="1252538"/>
            <a:ext cx="1368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2000">
                <a:solidFill>
                  <a:schemeClr val="bg1"/>
                </a:solidFill>
                <a:latin typeface="Calibri" pitchFamily="34" charset="0"/>
              </a:rPr>
              <a:t>Gliederung 1</a:t>
            </a:r>
          </a:p>
        </p:txBody>
      </p:sp>
      <p:sp>
        <p:nvSpPr>
          <p:cNvPr id="2056" name="Text Box 41"/>
          <p:cNvSpPr txBox="1">
            <a:spLocks noChangeArrowheads="1"/>
          </p:cNvSpPr>
          <p:nvPr/>
        </p:nvSpPr>
        <p:spPr bwMode="auto">
          <a:xfrm>
            <a:off x="683568" y="3136900"/>
            <a:ext cx="6408738"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sz="3200" dirty="0" smtClean="0">
                <a:solidFill>
                  <a:srgbClr val="0033CC"/>
                </a:solidFill>
              </a:rPr>
              <a:t>Digitale Bildung</a:t>
            </a:r>
            <a:endParaRPr lang="de-DE" sz="3200" dirty="0">
              <a:solidFill>
                <a:srgbClr val="0033CC"/>
              </a:solidFill>
            </a:endParaRPr>
          </a:p>
          <a:p>
            <a:pPr algn="ctr"/>
            <a:endParaRPr lang="de-DE" sz="1200" dirty="0">
              <a:solidFill>
                <a:srgbClr val="0033CC"/>
              </a:solidFill>
            </a:endParaRPr>
          </a:p>
          <a:p>
            <a:pPr algn="ctr" eaLnBrk="1" hangingPunct="1">
              <a:spcBef>
                <a:spcPct val="50000"/>
              </a:spcBef>
            </a:pPr>
            <a:endParaRPr lang="de-DE" sz="2400" dirty="0">
              <a:solidFill>
                <a:srgbClr val="0090D4"/>
              </a:solidFill>
              <a:latin typeface="Calibri" pitchFamily="34" charset="0"/>
            </a:endParaRPr>
          </a:p>
          <a:p>
            <a:pPr algn="ctr" eaLnBrk="1" hangingPunct="1"/>
            <a:endParaRPr lang="de-DE" b="1" dirty="0">
              <a:solidFill>
                <a:schemeClr val="bg2"/>
              </a:solidFill>
            </a:endParaRPr>
          </a:p>
        </p:txBody>
      </p:sp>
      <p:grpSp>
        <p:nvGrpSpPr>
          <p:cNvPr id="2057" name="Group 42"/>
          <p:cNvGrpSpPr>
            <a:grpSpLocks/>
          </p:cNvGrpSpPr>
          <p:nvPr/>
        </p:nvGrpSpPr>
        <p:grpSpPr bwMode="auto">
          <a:xfrm>
            <a:off x="0" y="4221163"/>
            <a:ext cx="7799388" cy="28575"/>
            <a:chOff x="1156" y="3976"/>
            <a:chExt cx="2117" cy="240"/>
          </a:xfrm>
        </p:grpSpPr>
        <p:sp>
          <p:nvSpPr>
            <p:cNvPr id="2058" name="Rectangle 43"/>
            <p:cNvSpPr>
              <a:spLocks noChangeArrowheads="1"/>
            </p:cNvSpPr>
            <p:nvPr/>
          </p:nvSpPr>
          <p:spPr bwMode="auto">
            <a:xfrm>
              <a:off x="1509" y="3976"/>
              <a:ext cx="356" cy="240"/>
            </a:xfrm>
            <a:prstGeom prst="rect">
              <a:avLst/>
            </a:prstGeom>
            <a:solidFill>
              <a:srgbClr val="9AD10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059" name="Rectangle 44"/>
            <p:cNvSpPr>
              <a:spLocks noChangeArrowheads="1"/>
            </p:cNvSpPr>
            <p:nvPr/>
          </p:nvSpPr>
          <p:spPr bwMode="auto">
            <a:xfrm>
              <a:off x="1865" y="3976"/>
              <a:ext cx="356" cy="240"/>
            </a:xfrm>
            <a:prstGeom prst="rect">
              <a:avLst/>
            </a:prstGeom>
            <a:solidFill>
              <a:srgbClr val="CC405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060" name="Rectangle 45"/>
            <p:cNvSpPr>
              <a:spLocks noChangeArrowheads="1"/>
            </p:cNvSpPr>
            <p:nvPr/>
          </p:nvSpPr>
          <p:spPr bwMode="auto">
            <a:xfrm>
              <a:off x="1156" y="3976"/>
              <a:ext cx="356" cy="240"/>
            </a:xfrm>
            <a:prstGeom prst="rect">
              <a:avLst/>
            </a:prstGeom>
            <a:solidFill>
              <a:srgbClr val="FFE5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061" name="Rectangle 46"/>
            <p:cNvSpPr>
              <a:spLocks noChangeArrowheads="1"/>
            </p:cNvSpPr>
            <p:nvPr/>
          </p:nvSpPr>
          <p:spPr bwMode="auto">
            <a:xfrm>
              <a:off x="2214" y="3976"/>
              <a:ext cx="356" cy="240"/>
            </a:xfrm>
            <a:prstGeom prst="rect">
              <a:avLst/>
            </a:prstGeom>
            <a:solidFill>
              <a:srgbClr val="1B9D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062" name="Rectangle 47"/>
            <p:cNvSpPr>
              <a:spLocks noChangeArrowheads="1"/>
            </p:cNvSpPr>
            <p:nvPr/>
          </p:nvSpPr>
          <p:spPr bwMode="auto">
            <a:xfrm>
              <a:off x="2917" y="3976"/>
              <a:ext cx="356" cy="240"/>
            </a:xfrm>
            <a:prstGeom prst="rect">
              <a:avLst/>
            </a:prstGeom>
            <a:solidFill>
              <a:srgbClr val="0096E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063" name="Rectangle 48"/>
            <p:cNvSpPr>
              <a:spLocks noChangeArrowheads="1"/>
            </p:cNvSpPr>
            <p:nvPr/>
          </p:nvSpPr>
          <p:spPr bwMode="auto">
            <a:xfrm>
              <a:off x="2562" y="3976"/>
              <a:ext cx="356" cy="240"/>
            </a:xfrm>
            <a:prstGeom prst="rect">
              <a:avLst/>
            </a:prstGeom>
            <a:solidFill>
              <a:srgbClr val="FF703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2" name="Textfeld 1"/>
          <p:cNvSpPr txBox="1"/>
          <p:nvPr/>
        </p:nvSpPr>
        <p:spPr>
          <a:xfrm>
            <a:off x="1928116" y="3660119"/>
            <a:ext cx="4757490" cy="461665"/>
          </a:xfrm>
          <a:prstGeom prst="rect">
            <a:avLst/>
          </a:prstGeom>
          <a:noFill/>
        </p:spPr>
        <p:txBody>
          <a:bodyPr wrap="square" rtlCol="0">
            <a:spAutoFit/>
          </a:bodyPr>
          <a:lstStyle/>
          <a:p>
            <a:r>
              <a:rPr lang="en-US" sz="2400" i="1" dirty="0" smtClean="0">
                <a:solidFill>
                  <a:srgbClr val="0033CC"/>
                </a:solidFill>
              </a:rPr>
              <a:t>Digital education and literacy</a:t>
            </a:r>
            <a:endParaRPr lang="en-US" sz="2400" i="1" dirty="0">
              <a:solidFill>
                <a:srgbClr val="0033CC"/>
              </a:solidFill>
            </a:endParaRPr>
          </a:p>
        </p:txBody>
      </p:sp>
    </p:spTree>
    <p:extLst>
      <p:ext uri="{BB962C8B-B14F-4D97-AF65-F5344CB8AC3E}">
        <p14:creationId xmlns:p14="http://schemas.microsoft.com/office/powerpoint/2010/main" val="2082758542"/>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664" y="166137"/>
            <a:ext cx="11945327" cy="6719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Gerade Verbindung 2"/>
          <p:cNvCxnSpPr/>
          <p:nvPr/>
        </p:nvCxnSpPr>
        <p:spPr>
          <a:xfrm>
            <a:off x="2483768" y="2924944"/>
            <a:ext cx="1512168" cy="0"/>
          </a:xfrm>
          <a:prstGeom prst="line">
            <a:avLst/>
          </a:prstGeom>
          <a:ln w="28575">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a:off x="2915816" y="3212976"/>
            <a:ext cx="576064" cy="0"/>
          </a:xfrm>
          <a:prstGeom prst="line">
            <a:avLst/>
          </a:prstGeom>
          <a:ln w="28575">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p:nvCxnSpPr>
        <p:spPr>
          <a:xfrm>
            <a:off x="2030862" y="4221088"/>
            <a:ext cx="3117202" cy="0"/>
          </a:xfrm>
          <a:prstGeom prst="line">
            <a:avLst/>
          </a:prstGeom>
          <a:ln w="28575">
            <a:solidFill>
              <a:srgbClr val="000099"/>
            </a:solidFill>
          </a:ln>
        </p:spPr>
        <p:style>
          <a:lnRef idx="1">
            <a:schemeClr val="accent1"/>
          </a:lnRef>
          <a:fillRef idx="0">
            <a:schemeClr val="accent1"/>
          </a:fillRef>
          <a:effectRef idx="0">
            <a:schemeClr val="accent1"/>
          </a:effectRef>
          <a:fontRef idx="minor">
            <a:schemeClr val="tx1"/>
          </a:fontRef>
        </p:style>
      </p:cxnSp>
      <p:sp>
        <p:nvSpPr>
          <p:cNvPr id="8" name="Textfeld 7"/>
          <p:cNvSpPr txBox="1"/>
          <p:nvPr/>
        </p:nvSpPr>
        <p:spPr>
          <a:xfrm>
            <a:off x="891477" y="3177039"/>
            <a:ext cx="1636987" cy="307777"/>
          </a:xfrm>
          <a:prstGeom prst="rect">
            <a:avLst/>
          </a:prstGeom>
          <a:noFill/>
        </p:spPr>
        <p:txBody>
          <a:bodyPr wrap="none" rtlCol="0">
            <a:spAutoFit/>
          </a:bodyPr>
          <a:lstStyle/>
          <a:p>
            <a:r>
              <a:rPr lang="de-DE" sz="1400" b="1" dirty="0" smtClean="0">
                <a:solidFill>
                  <a:srgbClr val="0000FF"/>
                </a:solidFill>
              </a:rPr>
              <a:t>5 Mrd. vom Bund</a:t>
            </a:r>
            <a:endParaRPr lang="de-DE" sz="1400" b="1" dirty="0">
              <a:solidFill>
                <a:srgbClr val="0000FF"/>
              </a:solidFill>
            </a:endParaRPr>
          </a:p>
        </p:txBody>
      </p:sp>
      <p:sp>
        <p:nvSpPr>
          <p:cNvPr id="2" name="Textfeld 1"/>
          <p:cNvSpPr txBox="1"/>
          <p:nvPr/>
        </p:nvSpPr>
        <p:spPr>
          <a:xfrm>
            <a:off x="4139952" y="2590210"/>
            <a:ext cx="3024336" cy="338554"/>
          </a:xfrm>
          <a:prstGeom prst="rect">
            <a:avLst/>
          </a:prstGeom>
          <a:noFill/>
        </p:spPr>
        <p:txBody>
          <a:bodyPr wrap="square" rtlCol="0">
            <a:spAutoFit/>
          </a:bodyPr>
          <a:lstStyle/>
          <a:p>
            <a:r>
              <a:rPr lang="de-DE" sz="1600" dirty="0" smtClean="0">
                <a:solidFill>
                  <a:srgbClr val="0033CC"/>
                </a:solidFill>
              </a:rPr>
              <a:t>Gigabit </a:t>
            </a:r>
            <a:r>
              <a:rPr lang="en-US" sz="1600" dirty="0" smtClean="0">
                <a:solidFill>
                  <a:srgbClr val="0033CC"/>
                </a:solidFill>
              </a:rPr>
              <a:t>infrastructure</a:t>
            </a:r>
            <a:endParaRPr lang="en-US" sz="1600" dirty="0">
              <a:solidFill>
                <a:srgbClr val="0033CC"/>
              </a:solidFill>
            </a:endParaRPr>
          </a:p>
        </p:txBody>
      </p:sp>
      <p:sp>
        <p:nvSpPr>
          <p:cNvPr id="4" name="Textfeld 3"/>
          <p:cNvSpPr txBox="1"/>
          <p:nvPr/>
        </p:nvSpPr>
        <p:spPr>
          <a:xfrm>
            <a:off x="2915816" y="3212976"/>
            <a:ext cx="1512168" cy="338554"/>
          </a:xfrm>
          <a:prstGeom prst="rect">
            <a:avLst/>
          </a:prstGeom>
          <a:noFill/>
        </p:spPr>
        <p:txBody>
          <a:bodyPr wrap="square" rtlCol="0">
            <a:spAutoFit/>
          </a:bodyPr>
          <a:lstStyle/>
          <a:p>
            <a:r>
              <a:rPr lang="en-US" sz="1600" dirty="0" smtClean="0">
                <a:solidFill>
                  <a:srgbClr val="0033CC"/>
                </a:solidFill>
              </a:rPr>
              <a:t>education</a:t>
            </a:r>
            <a:endParaRPr lang="en-US" sz="1600" dirty="0">
              <a:solidFill>
                <a:srgbClr val="0033CC"/>
              </a:solidFill>
            </a:endParaRPr>
          </a:p>
        </p:txBody>
      </p:sp>
      <p:sp>
        <p:nvSpPr>
          <p:cNvPr id="6" name="Textfeld 5"/>
          <p:cNvSpPr txBox="1"/>
          <p:nvPr/>
        </p:nvSpPr>
        <p:spPr>
          <a:xfrm>
            <a:off x="5148064" y="4005064"/>
            <a:ext cx="3528392" cy="338554"/>
          </a:xfrm>
          <a:prstGeom prst="rect">
            <a:avLst/>
          </a:prstGeom>
          <a:noFill/>
        </p:spPr>
        <p:txBody>
          <a:bodyPr wrap="square" rtlCol="0">
            <a:spAutoFit/>
          </a:bodyPr>
          <a:lstStyle/>
          <a:p>
            <a:r>
              <a:rPr lang="en-US" sz="1600" dirty="0" smtClean="0">
                <a:solidFill>
                  <a:srgbClr val="0033CC"/>
                </a:solidFill>
              </a:rPr>
              <a:t>New standards in digital education</a:t>
            </a:r>
            <a:endParaRPr lang="en-US" sz="1600" dirty="0">
              <a:solidFill>
                <a:srgbClr val="0033CC"/>
              </a:solidFill>
            </a:endParaRPr>
          </a:p>
        </p:txBody>
      </p:sp>
    </p:spTree>
    <p:extLst>
      <p:ext uri="{BB962C8B-B14F-4D97-AF65-F5344CB8AC3E}">
        <p14:creationId xmlns:p14="http://schemas.microsoft.com/office/powerpoint/2010/main" val="3840816297"/>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672" y="26621"/>
            <a:ext cx="12097344" cy="6804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Gerade Verbindung 2"/>
          <p:cNvCxnSpPr/>
          <p:nvPr/>
        </p:nvCxnSpPr>
        <p:spPr>
          <a:xfrm>
            <a:off x="395536" y="2924944"/>
            <a:ext cx="2088232"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a:off x="377430" y="3122862"/>
            <a:ext cx="2088232"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395536" y="4671242"/>
            <a:ext cx="2088232"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p:nvCxnSpPr>
        <p:spPr>
          <a:xfrm>
            <a:off x="395536" y="4904956"/>
            <a:ext cx="1368152"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1547664" y="4482377"/>
            <a:ext cx="792088"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a:off x="1619672" y="2708920"/>
            <a:ext cx="72008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 name="Gerade Verbindung 3"/>
          <p:cNvCxnSpPr/>
          <p:nvPr/>
        </p:nvCxnSpPr>
        <p:spPr>
          <a:xfrm>
            <a:off x="5724128" y="2708920"/>
            <a:ext cx="18002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p:nvCxnSpPr>
        <p:spPr>
          <a:xfrm>
            <a:off x="6084168" y="3105536"/>
            <a:ext cx="1224136"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707904" y="3753608"/>
            <a:ext cx="1944216"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a:off x="2987824" y="4483897"/>
            <a:ext cx="273630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a:off x="2987824" y="5949280"/>
            <a:ext cx="453650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3986166"/>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out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out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out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outVertic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1264419"/>
            <a:ext cx="8368805" cy="4756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uppieren 11"/>
          <p:cNvGrpSpPr/>
          <p:nvPr/>
        </p:nvGrpSpPr>
        <p:grpSpPr>
          <a:xfrm>
            <a:off x="0" y="1283336"/>
            <a:ext cx="8368805" cy="4756869"/>
            <a:chOff x="0" y="1283336"/>
            <a:chExt cx="8368805" cy="4756869"/>
          </a:xfrm>
        </p:grpSpPr>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83336"/>
              <a:ext cx="8368805" cy="4756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feld 13"/>
            <p:cNvSpPr txBox="1"/>
            <p:nvPr/>
          </p:nvSpPr>
          <p:spPr>
            <a:xfrm>
              <a:off x="3621944" y="3140968"/>
              <a:ext cx="1382104" cy="1015663"/>
            </a:xfrm>
            <a:prstGeom prst="rect">
              <a:avLst/>
            </a:prstGeom>
            <a:solidFill>
              <a:srgbClr val="B3E0FF"/>
            </a:solidFill>
          </p:spPr>
          <p:txBody>
            <a:bodyPr wrap="square" rtlCol="0">
              <a:spAutoFit/>
            </a:bodyPr>
            <a:lstStyle/>
            <a:p>
              <a:r>
                <a:rPr lang="en-US" sz="2000" b="1" dirty="0" smtClean="0"/>
                <a:t>E-learning courses</a:t>
              </a:r>
              <a:endParaRPr lang="en-US" sz="2000" b="1" dirty="0"/>
            </a:p>
          </p:txBody>
        </p:sp>
        <p:sp>
          <p:nvSpPr>
            <p:cNvPr id="15" name="Textfeld 14"/>
            <p:cNvSpPr txBox="1"/>
            <p:nvPr/>
          </p:nvSpPr>
          <p:spPr>
            <a:xfrm>
              <a:off x="5148064" y="2132856"/>
              <a:ext cx="1584176" cy="923330"/>
            </a:xfrm>
            <a:prstGeom prst="rect">
              <a:avLst/>
            </a:prstGeom>
            <a:solidFill>
              <a:srgbClr val="FFC000"/>
            </a:solidFill>
          </p:spPr>
          <p:txBody>
            <a:bodyPr wrap="square" rtlCol="0">
              <a:spAutoFit/>
            </a:bodyPr>
            <a:lstStyle/>
            <a:p>
              <a:r>
                <a:rPr lang="en-US" dirty="0" smtClean="0"/>
                <a:t>Ethics and the digital world</a:t>
              </a:r>
              <a:endParaRPr lang="en-US" dirty="0"/>
            </a:p>
          </p:txBody>
        </p:sp>
        <p:sp>
          <p:nvSpPr>
            <p:cNvPr id="16" name="Textfeld 15"/>
            <p:cNvSpPr txBox="1"/>
            <p:nvPr/>
          </p:nvSpPr>
          <p:spPr>
            <a:xfrm>
              <a:off x="5580112" y="3719314"/>
              <a:ext cx="1512168" cy="923330"/>
            </a:xfrm>
            <a:prstGeom prst="rect">
              <a:avLst/>
            </a:prstGeom>
            <a:solidFill>
              <a:srgbClr val="FFC000"/>
            </a:solidFill>
          </p:spPr>
          <p:txBody>
            <a:bodyPr wrap="square" rtlCol="0">
              <a:spAutoFit/>
            </a:bodyPr>
            <a:lstStyle/>
            <a:p>
              <a:r>
                <a:rPr lang="en-US" dirty="0" smtClean="0"/>
                <a:t>Digitization, schools and law</a:t>
              </a:r>
              <a:endParaRPr lang="en-US" dirty="0"/>
            </a:p>
          </p:txBody>
        </p:sp>
        <p:sp>
          <p:nvSpPr>
            <p:cNvPr id="17" name="Textfeld 16"/>
            <p:cNvSpPr txBox="1"/>
            <p:nvPr/>
          </p:nvSpPr>
          <p:spPr>
            <a:xfrm>
              <a:off x="3779912" y="4797152"/>
              <a:ext cx="1368152" cy="646331"/>
            </a:xfrm>
            <a:prstGeom prst="rect">
              <a:avLst/>
            </a:prstGeom>
            <a:solidFill>
              <a:srgbClr val="FFC000"/>
            </a:solidFill>
          </p:spPr>
          <p:txBody>
            <a:bodyPr wrap="square" rtlCol="0">
              <a:spAutoFit/>
            </a:bodyPr>
            <a:lstStyle/>
            <a:p>
              <a:r>
                <a:rPr lang="en-US" dirty="0" smtClean="0"/>
                <a:t>Developing teaching</a:t>
              </a:r>
              <a:endParaRPr lang="en-US" dirty="0"/>
            </a:p>
          </p:txBody>
        </p:sp>
        <p:sp>
          <p:nvSpPr>
            <p:cNvPr id="18" name="Textfeld 17"/>
            <p:cNvSpPr txBox="1"/>
            <p:nvPr/>
          </p:nvSpPr>
          <p:spPr>
            <a:xfrm>
              <a:off x="1619672" y="3741132"/>
              <a:ext cx="1440160" cy="830997"/>
            </a:xfrm>
            <a:prstGeom prst="rect">
              <a:avLst/>
            </a:prstGeom>
            <a:solidFill>
              <a:schemeClr val="bg1">
                <a:lumMod val="85000"/>
              </a:schemeClr>
            </a:solidFill>
          </p:spPr>
          <p:txBody>
            <a:bodyPr wrap="square" rtlCol="0">
              <a:spAutoFit/>
            </a:bodyPr>
            <a:lstStyle/>
            <a:p>
              <a:r>
                <a:rPr lang="en-US" sz="1600" dirty="0" smtClean="0"/>
                <a:t>Media didactics and digitization</a:t>
              </a:r>
              <a:endParaRPr lang="en-US" sz="1600" dirty="0"/>
            </a:p>
          </p:txBody>
        </p:sp>
        <p:sp>
          <p:nvSpPr>
            <p:cNvPr id="19" name="Textfeld 18"/>
            <p:cNvSpPr txBox="1"/>
            <p:nvPr/>
          </p:nvSpPr>
          <p:spPr>
            <a:xfrm>
              <a:off x="1925403" y="2132856"/>
              <a:ext cx="1728192" cy="877163"/>
            </a:xfrm>
            <a:prstGeom prst="rect">
              <a:avLst/>
            </a:prstGeom>
            <a:solidFill>
              <a:schemeClr val="bg1">
                <a:lumMod val="85000"/>
              </a:schemeClr>
            </a:solidFill>
          </p:spPr>
          <p:txBody>
            <a:bodyPr wrap="square" rtlCol="0">
              <a:spAutoFit/>
            </a:bodyPr>
            <a:lstStyle/>
            <a:p>
              <a:r>
                <a:rPr lang="en-US" sz="1700" dirty="0" smtClean="0"/>
                <a:t>Basic technical knowledge for the digital world</a:t>
              </a:r>
              <a:endParaRPr lang="en-US" sz="1700" dirty="0"/>
            </a:p>
          </p:txBody>
        </p:sp>
      </p:grpSp>
    </p:spTree>
    <p:extLst>
      <p:ext uri="{BB962C8B-B14F-4D97-AF65-F5344CB8AC3E}">
        <p14:creationId xmlns:p14="http://schemas.microsoft.com/office/powerpoint/2010/main" val="4032764678"/>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p:nvPr/>
        </p:nvGrpSpPr>
        <p:grpSpPr>
          <a:xfrm>
            <a:off x="-36512" y="797803"/>
            <a:ext cx="8496945" cy="5439509"/>
            <a:chOff x="-36512" y="797803"/>
            <a:chExt cx="8496945" cy="5439509"/>
          </a:xfrm>
        </p:grpSpPr>
        <p:pic>
          <p:nvPicPr>
            <p:cNvPr id="5" name="Picture 4" descr="https://www.mebis.bayern.de/wp-content/uploads/sites/2/2017/03/iStock-507845190-franckreporter_wp.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5497" y="1484784"/>
              <a:ext cx="8424936" cy="4248472"/>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7"/>
            <p:cNvSpPr txBox="1">
              <a:spLocks noChangeArrowheads="1"/>
            </p:cNvSpPr>
            <p:nvPr/>
          </p:nvSpPr>
          <p:spPr bwMode="auto">
            <a:xfrm>
              <a:off x="-36512" y="797803"/>
              <a:ext cx="8496945"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de-DE" altLang="de-DE" sz="3200" dirty="0" smtClean="0">
                  <a:solidFill>
                    <a:srgbClr val="000099"/>
                  </a:solidFill>
                  <a:latin typeface="+mj-lt"/>
                </a:rPr>
                <a:t>Umsetzung des Masterplans</a:t>
              </a:r>
              <a:endParaRPr lang="de-DE" altLang="de-DE" sz="900" dirty="0" smtClean="0">
                <a:solidFill>
                  <a:srgbClr val="000099"/>
                </a:solidFill>
                <a:latin typeface="+mj-lt"/>
              </a:endParaRPr>
            </a:p>
            <a:p>
              <a:pPr lvl="2" indent="0"/>
              <a:endParaRPr lang="de-DE" altLang="de-DE" sz="800" b="1" dirty="0" smtClean="0">
                <a:solidFill>
                  <a:srgbClr val="000099"/>
                </a:solidFill>
                <a:latin typeface="+mj-lt"/>
                <a:sym typeface="Wingdings" panose="05000000000000000000" pitchFamily="2" charset="2"/>
              </a:endParaRPr>
            </a:p>
            <a:p>
              <a:pPr lvl="2" indent="0"/>
              <a:endParaRPr lang="de-DE" altLang="de-DE" sz="800" dirty="0" smtClean="0">
                <a:solidFill>
                  <a:srgbClr val="000099"/>
                </a:solidFill>
                <a:latin typeface="+mj-lt"/>
                <a:sym typeface="Wingdings" panose="05000000000000000000" pitchFamily="2" charset="2"/>
              </a:endParaRPr>
            </a:p>
            <a:p>
              <a:pPr lvl="2" indent="0"/>
              <a:r>
                <a:rPr lang="de-DE" altLang="de-DE" sz="2000" b="1" dirty="0" smtClean="0">
                  <a:solidFill>
                    <a:srgbClr val="000099"/>
                  </a:solidFill>
                  <a:latin typeface="+mj-lt"/>
                  <a:sym typeface="Wingdings" panose="05000000000000000000" pitchFamily="2" charset="2"/>
                </a:rPr>
                <a:t>Ministerium +  Regierung + Schulämter</a:t>
              </a:r>
              <a:endParaRPr lang="de-DE" altLang="de-DE" sz="2000" dirty="0" smtClean="0">
                <a:solidFill>
                  <a:srgbClr val="000099"/>
                </a:solidFill>
                <a:latin typeface="+mj-lt"/>
                <a:sym typeface="Wingdings" panose="05000000000000000000" pitchFamily="2" charset="2"/>
              </a:endParaRPr>
            </a:p>
            <a:p>
              <a:pPr lvl="2" indent="0"/>
              <a:r>
                <a:rPr lang="de-DE" altLang="de-DE" sz="2000" dirty="0" smtClean="0">
                  <a:solidFill>
                    <a:srgbClr val="000099"/>
                  </a:solidFill>
                  <a:latin typeface="+mj-lt"/>
                  <a:sym typeface="Wingdings" panose="05000000000000000000" pitchFamily="2" charset="2"/>
                </a:rPr>
                <a:t>	 13 neu Stellen Akademie für Lehrerfortbildung</a:t>
              </a:r>
              <a:br>
                <a:rPr lang="de-DE" altLang="de-DE" sz="2000" dirty="0" smtClean="0">
                  <a:solidFill>
                    <a:srgbClr val="000099"/>
                  </a:solidFill>
                  <a:latin typeface="+mj-lt"/>
                  <a:sym typeface="Wingdings" panose="05000000000000000000" pitchFamily="2" charset="2"/>
                </a:rPr>
              </a:br>
              <a:r>
                <a:rPr lang="de-DE" altLang="de-DE" sz="2000" dirty="0" smtClean="0">
                  <a:solidFill>
                    <a:srgbClr val="000099"/>
                  </a:solidFill>
                  <a:latin typeface="+mj-lt"/>
                  <a:sym typeface="Wingdings" panose="05000000000000000000" pitchFamily="2" charset="2"/>
                </a:rPr>
                <a:t>	 1 Mio. für Fortbildung</a:t>
              </a:r>
            </a:p>
            <a:p>
              <a:pPr lvl="2" indent="0"/>
              <a:r>
                <a:rPr lang="de-DE" altLang="de-DE" sz="2000" dirty="0">
                  <a:solidFill>
                    <a:srgbClr val="000099"/>
                  </a:solidFill>
                  <a:latin typeface="+mj-lt"/>
                  <a:sym typeface="Wingdings" panose="05000000000000000000" pitchFamily="2" charset="2"/>
                </a:rPr>
                <a:t>	</a:t>
              </a:r>
              <a:r>
                <a:rPr lang="de-DE" altLang="de-DE" sz="2000" dirty="0" smtClean="0">
                  <a:solidFill>
                    <a:srgbClr val="000099"/>
                  </a:solidFill>
                  <a:latin typeface="+mj-lt"/>
                  <a:sym typeface="Wingdings" panose="05000000000000000000" pitchFamily="2" charset="2"/>
                </a:rPr>
                <a:t> Konzept für die Fortbildungsinitiative</a:t>
              </a:r>
            </a:p>
            <a:p>
              <a:pPr lvl="2" indent="0"/>
              <a:r>
                <a:rPr lang="de-DE" altLang="de-DE" sz="2000" b="1" dirty="0">
                  <a:solidFill>
                    <a:srgbClr val="000099"/>
                  </a:solidFill>
                  <a:latin typeface="+mj-lt"/>
                  <a:sym typeface="Wingdings" panose="05000000000000000000" pitchFamily="2" charset="2"/>
                </a:rPr>
                <a:t>	</a:t>
              </a:r>
              <a:r>
                <a:rPr lang="de-DE" altLang="de-DE" sz="2000" b="1" dirty="0" smtClean="0">
                  <a:solidFill>
                    <a:srgbClr val="000099"/>
                  </a:solidFill>
                  <a:latin typeface="+mj-lt"/>
                  <a:sym typeface="Wingdings" panose="05000000000000000000" pitchFamily="2" charset="2"/>
                </a:rPr>
                <a:t> </a:t>
              </a:r>
              <a:r>
                <a:rPr lang="de-DE" altLang="de-DE" sz="2000" dirty="0" smtClean="0">
                  <a:solidFill>
                    <a:srgbClr val="000099"/>
                  </a:solidFill>
                  <a:latin typeface="+mj-lt"/>
                  <a:sym typeface="Wingdings" panose="05000000000000000000" pitchFamily="2" charset="2"/>
                </a:rPr>
                <a:t>Zentrum für E-Learning</a:t>
              </a:r>
              <a:r>
                <a:rPr lang="de-DE" altLang="de-DE" sz="2000" b="1" dirty="0" smtClean="0">
                  <a:solidFill>
                    <a:srgbClr val="000099"/>
                  </a:solidFill>
                  <a:latin typeface="+mj-lt"/>
                  <a:sym typeface="Wingdings" panose="05000000000000000000" pitchFamily="2" charset="2"/>
                </a:rPr>
                <a:t/>
              </a:r>
              <a:br>
                <a:rPr lang="de-DE" altLang="de-DE" sz="2000" b="1" dirty="0" smtClean="0">
                  <a:solidFill>
                    <a:srgbClr val="000099"/>
                  </a:solidFill>
                  <a:latin typeface="+mj-lt"/>
                  <a:sym typeface="Wingdings" panose="05000000000000000000" pitchFamily="2" charset="2"/>
                </a:rPr>
              </a:br>
              <a:endParaRPr lang="de-DE" altLang="de-DE" sz="800" b="1" dirty="0">
                <a:solidFill>
                  <a:srgbClr val="000099"/>
                </a:solidFill>
                <a:latin typeface="+mj-lt"/>
                <a:sym typeface="Wingdings" panose="05000000000000000000" pitchFamily="2" charset="2"/>
              </a:endParaRPr>
            </a:p>
            <a:p>
              <a:pPr lvl="2" indent="0"/>
              <a:r>
                <a:rPr lang="de-DE" altLang="de-DE" sz="2000" b="1" dirty="0" smtClean="0">
                  <a:solidFill>
                    <a:srgbClr val="000099"/>
                  </a:solidFill>
                  <a:latin typeface="+mj-lt"/>
                  <a:sym typeface="Wingdings" panose="05000000000000000000" pitchFamily="2" charset="2"/>
                </a:rPr>
                <a:t>Jede Schule / Schulverbünde</a:t>
              </a:r>
              <a:r>
                <a:rPr lang="de-DE" altLang="de-DE" sz="2000" dirty="0" smtClean="0">
                  <a:solidFill>
                    <a:srgbClr val="000099"/>
                  </a:solidFill>
                  <a:latin typeface="+mj-lt"/>
                  <a:sym typeface="Wingdings" panose="05000000000000000000" pitchFamily="2" charset="2"/>
                </a:rPr>
                <a:t/>
              </a:r>
              <a:br>
                <a:rPr lang="de-DE" altLang="de-DE" sz="2000" dirty="0" smtClean="0">
                  <a:solidFill>
                    <a:srgbClr val="000099"/>
                  </a:solidFill>
                  <a:latin typeface="+mj-lt"/>
                  <a:sym typeface="Wingdings" panose="05000000000000000000" pitchFamily="2" charset="2"/>
                </a:rPr>
              </a:br>
              <a:r>
                <a:rPr lang="de-DE" altLang="de-DE" sz="2000" dirty="0" smtClean="0">
                  <a:solidFill>
                    <a:srgbClr val="000099"/>
                  </a:solidFill>
                  <a:latin typeface="+mj-lt"/>
                  <a:sym typeface="Wingdings" panose="05000000000000000000" pitchFamily="2" charset="2"/>
                </a:rPr>
                <a:t>	 erarbeitet Medienkonzept </a:t>
              </a:r>
            </a:p>
            <a:p>
              <a:pPr lvl="2" indent="0"/>
              <a:r>
                <a:rPr lang="de-DE" altLang="de-DE" sz="2000" dirty="0">
                  <a:solidFill>
                    <a:srgbClr val="000099"/>
                  </a:solidFill>
                  <a:latin typeface="+mj-lt"/>
                  <a:sym typeface="Wingdings" panose="05000000000000000000" pitchFamily="2" charset="2"/>
                </a:rPr>
                <a:t>	</a:t>
              </a:r>
              <a:r>
                <a:rPr lang="de-DE" altLang="de-DE" sz="2000" dirty="0" smtClean="0">
                  <a:solidFill>
                    <a:srgbClr val="000099"/>
                  </a:solidFill>
                  <a:latin typeface="+mj-lt"/>
                  <a:sym typeface="Wingdings" panose="05000000000000000000" pitchFamily="2" charset="2"/>
                </a:rPr>
                <a:t> erstellt Bedarf für Sachausstattung</a:t>
              </a:r>
            </a:p>
            <a:p>
              <a:pPr lvl="2" indent="0"/>
              <a:r>
                <a:rPr lang="de-DE" altLang="de-DE" sz="2000" dirty="0">
                  <a:solidFill>
                    <a:srgbClr val="000099"/>
                  </a:solidFill>
                  <a:latin typeface="+mj-lt"/>
                  <a:sym typeface="Wingdings" panose="05000000000000000000" pitchFamily="2" charset="2"/>
                </a:rPr>
                <a:t>	</a:t>
              </a:r>
              <a:r>
                <a:rPr lang="de-DE" altLang="de-DE" sz="2000" dirty="0" smtClean="0">
                  <a:solidFill>
                    <a:srgbClr val="000099"/>
                  </a:solidFill>
                  <a:latin typeface="+mj-lt"/>
                  <a:sym typeface="Wingdings" panose="05000000000000000000" pitchFamily="2" charset="2"/>
                </a:rPr>
                <a:t> führt Fortbildungen durch</a:t>
              </a:r>
            </a:p>
            <a:p>
              <a:pPr marL="2857500" lvl="5" indent="-342900">
                <a:buFont typeface="Arial" panose="020B0604020202020204" pitchFamily="34" charset="0"/>
                <a:buChar char="•"/>
              </a:pPr>
              <a:r>
                <a:rPr lang="de-DE" altLang="de-DE" sz="2000" dirty="0" smtClean="0">
                  <a:solidFill>
                    <a:srgbClr val="000099"/>
                  </a:solidFill>
                  <a:latin typeface="+mj-lt"/>
                  <a:sym typeface="Wingdings" panose="05000000000000000000" pitchFamily="2" charset="2"/>
                </a:rPr>
                <a:t>Medienkompetenz der Lehrer</a:t>
              </a:r>
            </a:p>
            <a:p>
              <a:pPr marL="2857500" lvl="5" indent="-342900">
                <a:buFont typeface="Arial" panose="020B0604020202020204" pitchFamily="34" charset="0"/>
                <a:buChar char="•"/>
              </a:pPr>
              <a:r>
                <a:rPr lang="de-DE" altLang="de-DE" sz="2000" dirty="0" smtClean="0">
                  <a:solidFill>
                    <a:srgbClr val="000099"/>
                  </a:solidFill>
                  <a:latin typeface="+mj-lt"/>
                  <a:sym typeface="Wingdings" panose="05000000000000000000" pitchFamily="2" charset="2"/>
                </a:rPr>
                <a:t>Unterrichtsentwicklung</a:t>
              </a:r>
            </a:p>
            <a:p>
              <a:pPr lvl="2" indent="0"/>
              <a:r>
                <a:rPr lang="de-DE" altLang="de-DE" sz="2000" dirty="0">
                  <a:solidFill>
                    <a:srgbClr val="000099"/>
                  </a:solidFill>
                  <a:latin typeface="+mj-lt"/>
                  <a:sym typeface="Wingdings" panose="05000000000000000000" pitchFamily="2" charset="2"/>
                </a:rPr>
                <a:t>	</a:t>
              </a:r>
              <a:endParaRPr lang="de-DE" altLang="de-DE" sz="2000" dirty="0" smtClean="0">
                <a:solidFill>
                  <a:srgbClr val="000099"/>
                </a:solidFill>
                <a:latin typeface="+mj-lt"/>
                <a:sym typeface="Wingdings" panose="05000000000000000000" pitchFamily="2" charset="2"/>
              </a:endParaRPr>
            </a:p>
          </p:txBody>
        </p:sp>
        <p:sp>
          <p:nvSpPr>
            <p:cNvPr id="2" name="Textfeld 1"/>
            <p:cNvSpPr txBox="1"/>
            <p:nvPr/>
          </p:nvSpPr>
          <p:spPr>
            <a:xfrm>
              <a:off x="1331640" y="5406315"/>
              <a:ext cx="5147050" cy="830997"/>
            </a:xfrm>
            <a:prstGeom prst="rect">
              <a:avLst/>
            </a:prstGeom>
            <a:noFill/>
            <a:ln>
              <a:solidFill>
                <a:srgbClr val="0000FF"/>
              </a:solidFill>
            </a:ln>
          </p:spPr>
          <p:txBody>
            <a:bodyPr wrap="none" lIns="0" rIns="0" rtlCol="0">
              <a:spAutoFit/>
            </a:bodyPr>
            <a:lstStyle/>
            <a:p>
              <a:pPr marL="1485900" lvl="2" indent="-342900">
                <a:buFont typeface="Wingdings" panose="05000000000000000000" pitchFamily="2" charset="2"/>
                <a:buChar char="ü"/>
              </a:pPr>
              <a:r>
                <a:rPr lang="de-DE" altLang="de-DE" sz="2400" b="1" dirty="0" smtClean="0">
                  <a:solidFill>
                    <a:srgbClr val="0000FF"/>
                  </a:solidFill>
                </a:rPr>
                <a:t>Pädagogik </a:t>
              </a:r>
              <a:r>
                <a:rPr lang="de-DE" altLang="de-DE" sz="2400" b="1" dirty="0">
                  <a:solidFill>
                    <a:srgbClr val="0000FF"/>
                  </a:solidFill>
                </a:rPr>
                <a:t>vor Technik</a:t>
              </a:r>
            </a:p>
            <a:p>
              <a:pPr marL="1485900" lvl="2" indent="-342900">
                <a:buFont typeface="Wingdings" panose="05000000000000000000" pitchFamily="2" charset="2"/>
                <a:buChar char="ü"/>
              </a:pPr>
              <a:r>
                <a:rPr lang="de-DE" altLang="de-DE" sz="2400" b="1" dirty="0">
                  <a:solidFill>
                    <a:srgbClr val="0000FF"/>
                  </a:solidFill>
                </a:rPr>
                <a:t>Konzept vor </a:t>
              </a:r>
              <a:r>
                <a:rPr lang="de-DE" altLang="de-DE" sz="2400" b="1" dirty="0" smtClean="0">
                  <a:solidFill>
                    <a:srgbClr val="0000FF"/>
                  </a:solidFill>
                </a:rPr>
                <a:t>Ausstattung</a:t>
              </a:r>
              <a:endParaRPr lang="de-DE" altLang="de-DE" sz="2400" b="1" dirty="0">
                <a:solidFill>
                  <a:srgbClr val="0000FF"/>
                </a:solidFill>
              </a:endParaRPr>
            </a:p>
          </p:txBody>
        </p:sp>
      </p:grpSp>
      <p:grpSp>
        <p:nvGrpSpPr>
          <p:cNvPr id="7" name="Gruppieren 6"/>
          <p:cNvGrpSpPr/>
          <p:nvPr/>
        </p:nvGrpSpPr>
        <p:grpSpPr>
          <a:xfrm>
            <a:off x="110580" y="908720"/>
            <a:ext cx="8992418" cy="5392434"/>
            <a:chOff x="-41820" y="756320"/>
            <a:chExt cx="8992418" cy="5392434"/>
          </a:xfrm>
          <a:solidFill>
            <a:schemeClr val="bg1"/>
          </a:solidFill>
        </p:grpSpPr>
        <p:pic>
          <p:nvPicPr>
            <p:cNvPr id="8" name="Picture 4" descr="https://www.mebis.bayern.de/wp-content/uploads/sites/2/2017/03/iStock-507845190-franckreporter_wp.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5497" y="1484784"/>
              <a:ext cx="8424936" cy="4248472"/>
            </a:xfrm>
            <a:prstGeom prst="rect">
              <a:avLst/>
            </a:prstGeom>
            <a:grpFill/>
            <a:extLst/>
          </p:spPr>
        </p:pic>
        <p:sp>
          <p:nvSpPr>
            <p:cNvPr id="9" name="Textfeld 7"/>
            <p:cNvSpPr txBox="1">
              <a:spLocks noChangeArrowheads="1"/>
            </p:cNvSpPr>
            <p:nvPr/>
          </p:nvSpPr>
          <p:spPr bwMode="auto">
            <a:xfrm>
              <a:off x="-41820" y="756320"/>
              <a:ext cx="8496945" cy="48245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de-DE" altLang="de-DE" sz="3200" dirty="0" smtClean="0">
                  <a:solidFill>
                    <a:srgbClr val="000099"/>
                  </a:solidFill>
                  <a:latin typeface="+mj-lt"/>
                </a:rPr>
                <a:t>Realisation </a:t>
              </a:r>
              <a:r>
                <a:rPr lang="de-DE" altLang="de-DE" sz="3200" dirty="0" err="1" smtClean="0">
                  <a:solidFill>
                    <a:srgbClr val="000099"/>
                  </a:solidFill>
                  <a:latin typeface="+mj-lt"/>
                </a:rPr>
                <a:t>of</a:t>
              </a:r>
              <a:r>
                <a:rPr lang="de-DE" altLang="de-DE" sz="3200" dirty="0" smtClean="0">
                  <a:solidFill>
                    <a:srgbClr val="000099"/>
                  </a:solidFill>
                  <a:latin typeface="+mj-lt"/>
                </a:rPr>
                <a:t> ‚Masterplan Bayern Digital II‘</a:t>
              </a:r>
              <a:endParaRPr lang="de-DE" altLang="de-DE" sz="900" dirty="0" smtClean="0">
                <a:solidFill>
                  <a:srgbClr val="000099"/>
                </a:solidFill>
                <a:latin typeface="+mj-lt"/>
              </a:endParaRPr>
            </a:p>
            <a:p>
              <a:pPr lvl="2" indent="0"/>
              <a:endParaRPr lang="de-DE" altLang="de-DE" sz="800" b="1" dirty="0" smtClean="0">
                <a:solidFill>
                  <a:srgbClr val="000099"/>
                </a:solidFill>
                <a:latin typeface="+mj-lt"/>
                <a:sym typeface="Wingdings" panose="05000000000000000000" pitchFamily="2" charset="2"/>
              </a:endParaRPr>
            </a:p>
            <a:p>
              <a:pPr lvl="2" indent="0"/>
              <a:endParaRPr lang="de-DE" altLang="de-DE" sz="800" dirty="0" smtClean="0">
                <a:solidFill>
                  <a:srgbClr val="000099"/>
                </a:solidFill>
                <a:latin typeface="+mj-lt"/>
                <a:sym typeface="Wingdings" panose="05000000000000000000" pitchFamily="2" charset="2"/>
              </a:endParaRPr>
            </a:p>
            <a:p>
              <a:pPr lvl="2" indent="0"/>
              <a:r>
                <a:rPr lang="en-US" altLang="de-DE" sz="2000" b="1" dirty="0" smtClean="0">
                  <a:solidFill>
                    <a:srgbClr val="000099"/>
                  </a:solidFill>
                  <a:latin typeface="+mj-lt"/>
                  <a:sym typeface="Wingdings" panose="05000000000000000000" pitchFamily="2" charset="2"/>
                </a:rPr>
                <a:t>Ministry +  Local governments + Local education authorities</a:t>
              </a:r>
              <a:endParaRPr lang="en-US" altLang="de-DE" sz="2000" dirty="0" smtClean="0">
                <a:solidFill>
                  <a:srgbClr val="000099"/>
                </a:solidFill>
                <a:latin typeface="+mj-lt"/>
                <a:sym typeface="Wingdings" panose="05000000000000000000" pitchFamily="2" charset="2"/>
              </a:endParaRPr>
            </a:p>
            <a:p>
              <a:pPr lvl="2" indent="0"/>
              <a:r>
                <a:rPr lang="en-US" altLang="de-DE" sz="2000" dirty="0" smtClean="0">
                  <a:solidFill>
                    <a:srgbClr val="000099"/>
                  </a:solidFill>
                  <a:latin typeface="+mj-lt"/>
                  <a:sym typeface="Wingdings" panose="05000000000000000000" pitchFamily="2" charset="2"/>
                </a:rPr>
                <a:t>	 13 new jobs at the institute for continuing teacher 		education</a:t>
              </a:r>
              <a:br>
                <a:rPr lang="en-US" altLang="de-DE" sz="2000" dirty="0" smtClean="0">
                  <a:solidFill>
                    <a:srgbClr val="000099"/>
                  </a:solidFill>
                  <a:latin typeface="+mj-lt"/>
                  <a:sym typeface="Wingdings" panose="05000000000000000000" pitchFamily="2" charset="2"/>
                </a:rPr>
              </a:br>
              <a:r>
                <a:rPr lang="en-US" altLang="de-DE" sz="2000" dirty="0" smtClean="0">
                  <a:solidFill>
                    <a:srgbClr val="000099"/>
                  </a:solidFill>
                  <a:latin typeface="+mj-lt"/>
                  <a:sym typeface="Wingdings" panose="05000000000000000000" pitchFamily="2" charset="2"/>
                </a:rPr>
                <a:t>	 1 m € for further teacher training</a:t>
              </a:r>
            </a:p>
            <a:p>
              <a:pPr lvl="2" indent="0"/>
              <a:r>
                <a:rPr lang="en-US" altLang="de-DE" sz="2000" dirty="0" smtClean="0">
                  <a:solidFill>
                    <a:srgbClr val="000099"/>
                  </a:solidFill>
                  <a:latin typeface="+mj-lt"/>
                  <a:sym typeface="Wingdings" panose="05000000000000000000" pitchFamily="2" charset="2"/>
                </a:rPr>
                <a:t>	 Concept for further teacher training</a:t>
              </a:r>
            </a:p>
            <a:p>
              <a:pPr lvl="2" indent="0"/>
              <a:r>
                <a:rPr lang="en-US" altLang="de-DE" sz="2000" b="1" dirty="0" smtClean="0">
                  <a:solidFill>
                    <a:srgbClr val="000099"/>
                  </a:solidFill>
                  <a:latin typeface="+mj-lt"/>
                  <a:sym typeface="Wingdings" panose="05000000000000000000" pitchFamily="2" charset="2"/>
                </a:rPr>
                <a:t>	 </a:t>
              </a:r>
              <a:r>
                <a:rPr lang="en-US" altLang="de-DE" sz="2000" dirty="0" smtClean="0">
                  <a:solidFill>
                    <a:srgbClr val="000099"/>
                  </a:solidFill>
                  <a:latin typeface="+mj-lt"/>
                  <a:sym typeface="Wingdings" panose="05000000000000000000" pitchFamily="2" charset="2"/>
                </a:rPr>
                <a:t>Competence </a:t>
              </a:r>
              <a:r>
                <a:rPr lang="en-US" altLang="de-DE" sz="2000" dirty="0" err="1" smtClean="0">
                  <a:solidFill>
                    <a:srgbClr val="000099"/>
                  </a:solidFill>
                  <a:latin typeface="+mj-lt"/>
                  <a:sym typeface="Wingdings" panose="05000000000000000000" pitchFamily="2" charset="2"/>
                </a:rPr>
                <a:t>centre</a:t>
              </a:r>
              <a:r>
                <a:rPr lang="en-US" altLang="de-DE" sz="2000" dirty="0" smtClean="0">
                  <a:solidFill>
                    <a:srgbClr val="000099"/>
                  </a:solidFill>
                  <a:latin typeface="+mj-lt"/>
                  <a:sym typeface="Wingdings" panose="05000000000000000000" pitchFamily="2" charset="2"/>
                </a:rPr>
                <a:t> for e-learning</a:t>
              </a:r>
              <a:r>
                <a:rPr lang="en-US" altLang="de-DE" sz="2000" b="1" dirty="0" smtClean="0">
                  <a:solidFill>
                    <a:srgbClr val="000099"/>
                  </a:solidFill>
                  <a:latin typeface="+mj-lt"/>
                  <a:sym typeface="Wingdings" panose="05000000000000000000" pitchFamily="2" charset="2"/>
                </a:rPr>
                <a:t/>
              </a:r>
              <a:br>
                <a:rPr lang="en-US" altLang="de-DE" sz="2000" b="1" dirty="0" smtClean="0">
                  <a:solidFill>
                    <a:srgbClr val="000099"/>
                  </a:solidFill>
                  <a:latin typeface="+mj-lt"/>
                  <a:sym typeface="Wingdings" panose="05000000000000000000" pitchFamily="2" charset="2"/>
                </a:rPr>
              </a:br>
              <a:endParaRPr lang="en-US" altLang="de-DE" sz="800" b="1" dirty="0" smtClean="0">
                <a:solidFill>
                  <a:srgbClr val="000099"/>
                </a:solidFill>
                <a:latin typeface="+mj-lt"/>
                <a:sym typeface="Wingdings" panose="05000000000000000000" pitchFamily="2" charset="2"/>
              </a:endParaRPr>
            </a:p>
            <a:p>
              <a:pPr lvl="2" indent="0"/>
              <a:r>
                <a:rPr lang="en-US" altLang="de-DE" sz="2000" b="1" dirty="0" smtClean="0">
                  <a:solidFill>
                    <a:srgbClr val="000099"/>
                  </a:solidFill>
                  <a:latin typeface="+mj-lt"/>
                  <a:sym typeface="Wingdings" panose="05000000000000000000" pitchFamily="2" charset="2"/>
                </a:rPr>
                <a:t>Each school</a:t>
              </a:r>
              <a:r>
                <a:rPr lang="en-US" altLang="de-DE" sz="2000" dirty="0" smtClean="0">
                  <a:solidFill>
                    <a:srgbClr val="000099"/>
                  </a:solidFill>
                  <a:latin typeface="+mj-lt"/>
                  <a:sym typeface="Wingdings" panose="05000000000000000000" pitchFamily="2" charset="2"/>
                </a:rPr>
                <a:t/>
              </a:r>
              <a:br>
                <a:rPr lang="en-US" altLang="de-DE" sz="2000" dirty="0" smtClean="0">
                  <a:solidFill>
                    <a:srgbClr val="000099"/>
                  </a:solidFill>
                  <a:latin typeface="+mj-lt"/>
                  <a:sym typeface="Wingdings" panose="05000000000000000000" pitchFamily="2" charset="2"/>
                </a:rPr>
              </a:br>
              <a:r>
                <a:rPr lang="en-US" altLang="de-DE" sz="2000" dirty="0" smtClean="0">
                  <a:solidFill>
                    <a:srgbClr val="000099"/>
                  </a:solidFill>
                  <a:latin typeface="+mj-lt"/>
                  <a:sym typeface="Wingdings" panose="05000000000000000000" pitchFamily="2" charset="2"/>
                </a:rPr>
                <a:t>	 develops a media concept </a:t>
              </a:r>
            </a:p>
            <a:p>
              <a:pPr lvl="2" indent="0"/>
              <a:r>
                <a:rPr lang="en-US" altLang="de-DE" sz="2000" dirty="0" smtClean="0">
                  <a:solidFill>
                    <a:srgbClr val="000099"/>
                  </a:solidFill>
                  <a:latin typeface="+mj-lt"/>
                  <a:sym typeface="Wingdings" panose="05000000000000000000" pitchFamily="2" charset="2"/>
                </a:rPr>
                <a:t>	 determines need for hardware</a:t>
              </a:r>
            </a:p>
            <a:p>
              <a:pPr lvl="2" indent="0"/>
              <a:r>
                <a:rPr lang="en-US" altLang="de-DE" sz="2000" dirty="0" smtClean="0">
                  <a:solidFill>
                    <a:srgbClr val="000099"/>
                  </a:solidFill>
                  <a:latin typeface="+mj-lt"/>
                  <a:sym typeface="Wingdings" panose="05000000000000000000" pitchFamily="2" charset="2"/>
                </a:rPr>
                <a:t>	 offers further training for teachers to enhance their 	media literacy </a:t>
              </a:r>
            </a:p>
            <a:p>
              <a:pPr marL="2857500" lvl="5" indent="-342900">
                <a:buFont typeface="Arial" panose="020B0604020202020204" pitchFamily="34" charset="0"/>
                <a:buChar char="•"/>
              </a:pPr>
              <a:r>
                <a:rPr lang="de-DE" altLang="de-DE" sz="2000" dirty="0" smtClean="0">
                  <a:solidFill>
                    <a:srgbClr val="000099"/>
                  </a:solidFill>
                  <a:latin typeface="+mj-lt"/>
                  <a:sym typeface="Wingdings" panose="05000000000000000000" pitchFamily="2" charset="2"/>
                </a:rPr>
                <a:t>Medienkompetenz </a:t>
              </a:r>
              <a:r>
                <a:rPr lang="de-DE" altLang="de-DE" sz="2000" dirty="0" smtClean="0">
                  <a:solidFill>
                    <a:srgbClr val="000099"/>
                  </a:solidFill>
                  <a:latin typeface="+mj-lt"/>
                  <a:sym typeface="Wingdings" panose="05000000000000000000" pitchFamily="2" charset="2"/>
                </a:rPr>
                <a:t>der Lehrer</a:t>
              </a:r>
            </a:p>
            <a:p>
              <a:pPr marL="2857500" lvl="5" indent="-342900">
                <a:buFont typeface="Arial" panose="020B0604020202020204" pitchFamily="34" charset="0"/>
                <a:buChar char="•"/>
              </a:pPr>
              <a:r>
                <a:rPr lang="de-DE" altLang="de-DE" sz="2000" dirty="0" smtClean="0">
                  <a:solidFill>
                    <a:srgbClr val="000099"/>
                  </a:solidFill>
                  <a:latin typeface="+mj-lt"/>
                  <a:sym typeface="Wingdings" panose="05000000000000000000" pitchFamily="2" charset="2"/>
                </a:rPr>
                <a:t>Unterrichtsentwicklung</a:t>
              </a:r>
            </a:p>
            <a:p>
              <a:pPr lvl="2" indent="0"/>
              <a:r>
                <a:rPr lang="de-DE" altLang="de-DE" sz="2000" dirty="0">
                  <a:solidFill>
                    <a:srgbClr val="000099"/>
                  </a:solidFill>
                  <a:latin typeface="+mj-lt"/>
                  <a:sym typeface="Wingdings" panose="05000000000000000000" pitchFamily="2" charset="2"/>
                </a:rPr>
                <a:t>	</a:t>
              </a:r>
              <a:endParaRPr lang="de-DE" altLang="de-DE" sz="2000" dirty="0" smtClean="0">
                <a:solidFill>
                  <a:srgbClr val="000099"/>
                </a:solidFill>
                <a:latin typeface="+mj-lt"/>
                <a:sym typeface="Wingdings" panose="05000000000000000000" pitchFamily="2" charset="2"/>
              </a:endParaRPr>
            </a:p>
          </p:txBody>
        </p:sp>
        <p:sp>
          <p:nvSpPr>
            <p:cNvPr id="11" name="Textfeld 10"/>
            <p:cNvSpPr txBox="1"/>
            <p:nvPr/>
          </p:nvSpPr>
          <p:spPr>
            <a:xfrm>
              <a:off x="1179240" y="5317757"/>
              <a:ext cx="7771358" cy="830997"/>
            </a:xfrm>
            <a:prstGeom prst="rect">
              <a:avLst/>
            </a:prstGeom>
            <a:grpFill/>
            <a:ln>
              <a:solidFill>
                <a:srgbClr val="0000FF"/>
              </a:solidFill>
            </a:ln>
          </p:spPr>
          <p:txBody>
            <a:bodyPr wrap="none" lIns="0" rIns="0" rtlCol="0">
              <a:spAutoFit/>
            </a:bodyPr>
            <a:lstStyle/>
            <a:p>
              <a:pPr marL="1485900" lvl="2" indent="-342900">
                <a:buFont typeface="Wingdings" panose="05000000000000000000" pitchFamily="2" charset="2"/>
                <a:buChar char="ü"/>
              </a:pPr>
              <a:r>
                <a:rPr lang="en-US" altLang="de-DE" sz="2400" b="1" dirty="0" smtClean="0">
                  <a:solidFill>
                    <a:srgbClr val="0000FF"/>
                  </a:solidFill>
                </a:rPr>
                <a:t>Pedagogy more important than technology</a:t>
              </a:r>
            </a:p>
            <a:p>
              <a:pPr marL="1485900" lvl="2" indent="-342900">
                <a:buFont typeface="Wingdings" panose="05000000000000000000" pitchFamily="2" charset="2"/>
                <a:buChar char="ü"/>
              </a:pPr>
              <a:r>
                <a:rPr lang="en-US" altLang="de-DE" sz="2400" b="1" dirty="0" smtClean="0">
                  <a:solidFill>
                    <a:srgbClr val="0000FF"/>
                  </a:solidFill>
                </a:rPr>
                <a:t>Concept more important than equipment</a:t>
              </a:r>
              <a:endParaRPr lang="en-US" altLang="de-DE" sz="2400" b="1" dirty="0">
                <a:solidFill>
                  <a:srgbClr val="0000FF"/>
                </a:solidFill>
              </a:endParaRPr>
            </a:p>
          </p:txBody>
        </p:sp>
      </p:grpSp>
    </p:spTree>
    <p:extLst>
      <p:ext uri="{BB962C8B-B14F-4D97-AF65-F5344CB8AC3E}">
        <p14:creationId xmlns:p14="http://schemas.microsoft.com/office/powerpoint/2010/main" val="3315965150"/>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ext Box 2"/>
          <p:cNvSpPr txBox="1">
            <a:spLocks noChangeArrowheads="1"/>
          </p:cNvSpPr>
          <p:nvPr/>
        </p:nvSpPr>
        <p:spPr bwMode="auto">
          <a:xfrm>
            <a:off x="971550" y="4724400"/>
            <a:ext cx="6337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pic>
        <p:nvPicPr>
          <p:cNvPr id="19473" name="Picture 17" descr="Karte Bayer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892" y="1700808"/>
            <a:ext cx="4271963" cy="417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2" name="Text Box 4"/>
          <p:cNvSpPr txBox="1">
            <a:spLocks noChangeArrowheads="1"/>
          </p:cNvSpPr>
          <p:nvPr/>
        </p:nvSpPr>
        <p:spPr bwMode="auto">
          <a:xfrm>
            <a:off x="1115789" y="1052736"/>
            <a:ext cx="58324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altLang="de-DE" sz="2800" b="1" u="sng" dirty="0">
                <a:solidFill>
                  <a:srgbClr val="009900"/>
                </a:solidFill>
              </a:rPr>
              <a:t>Freistaat  B a y e r n</a:t>
            </a:r>
          </a:p>
        </p:txBody>
      </p:sp>
      <p:sp>
        <p:nvSpPr>
          <p:cNvPr id="19460" name="Rectangle 4"/>
          <p:cNvSpPr>
            <a:spLocks noChangeArrowheads="1"/>
          </p:cNvSpPr>
          <p:nvPr/>
        </p:nvSpPr>
        <p:spPr bwMode="auto">
          <a:xfrm>
            <a:off x="4290256" y="2026928"/>
            <a:ext cx="3811588" cy="352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1A388C"/>
              </a:buClr>
              <a:buSzPct val="75000"/>
              <a:buFont typeface="Wingdings" pitchFamily="2" charset="2"/>
              <a:buChar char="n"/>
              <a:defRPr sz="2400">
                <a:solidFill>
                  <a:srgbClr val="1A388C"/>
                </a:solidFill>
                <a:latin typeface="Arial" charset="0"/>
              </a:defRPr>
            </a:lvl1pPr>
            <a:lvl2pPr marL="742950" indent="-285750">
              <a:spcBef>
                <a:spcPct val="20000"/>
              </a:spcBef>
              <a:buClr>
                <a:srgbClr val="849EE8"/>
              </a:buClr>
              <a:buSzPct val="80000"/>
              <a:buFont typeface="Wingdings" pitchFamily="2" charset="2"/>
              <a:buChar char="¨"/>
              <a:defRPr sz="2000">
                <a:solidFill>
                  <a:srgbClr val="1A388C"/>
                </a:solidFill>
                <a:latin typeface="Arial" charset="0"/>
              </a:defRPr>
            </a:lvl2pPr>
            <a:lvl3pPr marL="1143000" indent="-228600">
              <a:spcBef>
                <a:spcPct val="20000"/>
              </a:spcBef>
              <a:buClr>
                <a:srgbClr val="1A388C"/>
              </a:buClr>
              <a:buSzPct val="65000"/>
              <a:buFont typeface="Wingdings" pitchFamily="2" charset="2"/>
              <a:buChar char="n"/>
              <a:defRPr>
                <a:solidFill>
                  <a:srgbClr val="1A388C"/>
                </a:solidFill>
                <a:latin typeface="Arial" charset="0"/>
              </a:defRPr>
            </a:lvl3pPr>
            <a:lvl4pPr marL="1600200" indent="-228600">
              <a:spcBef>
                <a:spcPct val="20000"/>
              </a:spcBef>
              <a:buClr>
                <a:srgbClr val="849EE8"/>
              </a:buClr>
              <a:buSzPct val="70000"/>
              <a:buFont typeface="Wingdings" pitchFamily="2" charset="2"/>
              <a:buChar char="¨"/>
              <a:defRPr sz="1600">
                <a:solidFill>
                  <a:srgbClr val="1A388C"/>
                </a:solidFill>
                <a:latin typeface="Arial" charset="0"/>
              </a:defRPr>
            </a:lvl4pPr>
            <a:lvl5pPr marL="2057400" indent="-228600">
              <a:spcBef>
                <a:spcPct val="20000"/>
              </a:spcBef>
              <a:buClr>
                <a:srgbClr val="1A388C"/>
              </a:buClr>
              <a:buFont typeface="Wingdings" pitchFamily="2" charset="2"/>
              <a:buChar char="§"/>
              <a:defRPr sz="1400">
                <a:solidFill>
                  <a:srgbClr val="1A388C"/>
                </a:solidFill>
                <a:latin typeface="Arial" charset="0"/>
              </a:defRPr>
            </a:lvl5pPr>
            <a:lvl6pPr marL="2514600" indent="-228600" fontAlgn="base">
              <a:spcBef>
                <a:spcPct val="20000"/>
              </a:spcBef>
              <a:spcAft>
                <a:spcPct val="0"/>
              </a:spcAft>
              <a:buClr>
                <a:srgbClr val="1A388C"/>
              </a:buClr>
              <a:buFont typeface="Wingdings" pitchFamily="2" charset="2"/>
              <a:buChar char="§"/>
              <a:defRPr sz="1400">
                <a:solidFill>
                  <a:srgbClr val="1A388C"/>
                </a:solidFill>
                <a:latin typeface="Arial" charset="0"/>
              </a:defRPr>
            </a:lvl6pPr>
            <a:lvl7pPr marL="2971800" indent="-228600" fontAlgn="base">
              <a:spcBef>
                <a:spcPct val="20000"/>
              </a:spcBef>
              <a:spcAft>
                <a:spcPct val="0"/>
              </a:spcAft>
              <a:buClr>
                <a:srgbClr val="1A388C"/>
              </a:buClr>
              <a:buFont typeface="Wingdings" pitchFamily="2" charset="2"/>
              <a:buChar char="§"/>
              <a:defRPr sz="1400">
                <a:solidFill>
                  <a:srgbClr val="1A388C"/>
                </a:solidFill>
                <a:latin typeface="Arial" charset="0"/>
              </a:defRPr>
            </a:lvl7pPr>
            <a:lvl8pPr marL="3429000" indent="-228600" fontAlgn="base">
              <a:spcBef>
                <a:spcPct val="20000"/>
              </a:spcBef>
              <a:spcAft>
                <a:spcPct val="0"/>
              </a:spcAft>
              <a:buClr>
                <a:srgbClr val="1A388C"/>
              </a:buClr>
              <a:buFont typeface="Wingdings" pitchFamily="2" charset="2"/>
              <a:buChar char="§"/>
              <a:defRPr sz="1400">
                <a:solidFill>
                  <a:srgbClr val="1A388C"/>
                </a:solidFill>
                <a:latin typeface="Arial" charset="0"/>
              </a:defRPr>
            </a:lvl8pPr>
            <a:lvl9pPr marL="3886200" indent="-228600" fontAlgn="base">
              <a:spcBef>
                <a:spcPct val="20000"/>
              </a:spcBef>
              <a:spcAft>
                <a:spcPct val="0"/>
              </a:spcAft>
              <a:buClr>
                <a:srgbClr val="1A388C"/>
              </a:buClr>
              <a:buFont typeface="Wingdings" pitchFamily="2" charset="2"/>
              <a:buChar char="§"/>
              <a:defRPr sz="1400">
                <a:solidFill>
                  <a:srgbClr val="1A388C"/>
                </a:solidFill>
                <a:latin typeface="Arial" charset="0"/>
              </a:defRPr>
            </a:lvl9pPr>
          </a:lstStyle>
          <a:p>
            <a:pPr>
              <a:buFont typeface="Wingdings" pitchFamily="2" charset="2"/>
              <a:buNone/>
            </a:pPr>
            <a:r>
              <a:rPr lang="de-DE" altLang="de-DE" sz="1600" b="1" dirty="0"/>
              <a:t>     </a:t>
            </a:r>
            <a:endParaRPr lang="de-DE" altLang="de-DE" sz="1600" b="1" dirty="0">
              <a:solidFill>
                <a:srgbClr val="040916"/>
              </a:solidFill>
            </a:endParaRPr>
          </a:p>
          <a:p>
            <a:r>
              <a:rPr lang="de-DE" altLang="de-DE" sz="1400" b="1" dirty="0">
                <a:solidFill>
                  <a:srgbClr val="040916"/>
                </a:solidFill>
              </a:rPr>
              <a:t>Fläche</a:t>
            </a:r>
            <a:r>
              <a:rPr lang="de-DE" altLang="de-DE" sz="1400" dirty="0">
                <a:solidFill>
                  <a:srgbClr val="040916"/>
                </a:solidFill>
              </a:rPr>
              <a:t> 	70.551 km</a:t>
            </a:r>
            <a:r>
              <a:rPr lang="de-DE" altLang="de-DE" sz="1400" baseline="30000" dirty="0">
                <a:solidFill>
                  <a:srgbClr val="040916"/>
                </a:solidFill>
              </a:rPr>
              <a:t>2</a:t>
            </a:r>
          </a:p>
          <a:p>
            <a:endParaRPr lang="de-DE" altLang="de-DE" sz="1400" baseline="30000" dirty="0">
              <a:solidFill>
                <a:srgbClr val="040916"/>
              </a:solidFill>
            </a:endParaRPr>
          </a:p>
          <a:p>
            <a:r>
              <a:rPr lang="de-DE" altLang="de-DE" sz="1400" b="1" dirty="0">
                <a:solidFill>
                  <a:srgbClr val="040916"/>
                </a:solidFill>
              </a:rPr>
              <a:t>Einwohner</a:t>
            </a:r>
            <a:r>
              <a:rPr lang="de-DE" altLang="de-DE" sz="1400" dirty="0">
                <a:solidFill>
                  <a:srgbClr val="040916"/>
                </a:solidFill>
              </a:rPr>
              <a:t> 	 ca. 12,5 Mio.</a:t>
            </a:r>
          </a:p>
          <a:p>
            <a:endParaRPr lang="de-DE" altLang="de-DE" sz="1400" dirty="0">
              <a:solidFill>
                <a:srgbClr val="040916"/>
              </a:solidFill>
            </a:endParaRPr>
          </a:p>
          <a:p>
            <a:r>
              <a:rPr lang="de-DE" altLang="de-DE" sz="1400" b="1" dirty="0">
                <a:solidFill>
                  <a:srgbClr val="040916"/>
                </a:solidFill>
              </a:rPr>
              <a:t>Landeshauptstadt</a:t>
            </a:r>
            <a:r>
              <a:rPr lang="de-DE" altLang="de-DE" sz="1400" dirty="0">
                <a:solidFill>
                  <a:srgbClr val="040916"/>
                </a:solidFill>
              </a:rPr>
              <a:t>: München</a:t>
            </a:r>
          </a:p>
          <a:p>
            <a:pPr>
              <a:buFont typeface="Wingdings" pitchFamily="2" charset="2"/>
              <a:buNone/>
            </a:pPr>
            <a:endParaRPr lang="de-DE" altLang="de-DE" sz="1400" dirty="0">
              <a:solidFill>
                <a:srgbClr val="040916"/>
              </a:solidFill>
            </a:endParaRPr>
          </a:p>
          <a:p>
            <a:r>
              <a:rPr lang="de-DE" altLang="de-DE" sz="1400" b="1" u="sng" dirty="0" smtClean="0">
                <a:solidFill>
                  <a:srgbClr val="040916"/>
                </a:solidFill>
              </a:rPr>
              <a:t>Regierung </a:t>
            </a:r>
            <a:r>
              <a:rPr lang="de-DE" altLang="de-DE" sz="1400" b="1" u="sng" dirty="0">
                <a:solidFill>
                  <a:srgbClr val="040916"/>
                </a:solidFill>
              </a:rPr>
              <a:t>/ Verwaltung:</a:t>
            </a:r>
          </a:p>
          <a:p>
            <a:pPr>
              <a:buFont typeface="Wingdings" pitchFamily="2" charset="2"/>
              <a:buNone/>
            </a:pPr>
            <a:r>
              <a:rPr lang="de-DE" altLang="de-DE" sz="1400" dirty="0">
                <a:solidFill>
                  <a:srgbClr val="040916"/>
                </a:solidFill>
              </a:rPr>
              <a:t>	</a:t>
            </a:r>
            <a:r>
              <a:rPr lang="de-DE" altLang="de-DE" sz="1200" b="1" dirty="0" smtClean="0">
                <a:solidFill>
                  <a:srgbClr val="040916"/>
                </a:solidFill>
              </a:rPr>
              <a:t>7 </a:t>
            </a:r>
            <a:r>
              <a:rPr lang="de-DE" altLang="de-DE" sz="1200" b="1" dirty="0">
                <a:solidFill>
                  <a:srgbClr val="040916"/>
                </a:solidFill>
              </a:rPr>
              <a:t>Regierungsbezirken</a:t>
            </a:r>
          </a:p>
          <a:p>
            <a:pPr lvl="1">
              <a:buFont typeface="Wingdings" pitchFamily="2" charset="2"/>
              <a:buNone/>
            </a:pPr>
            <a:r>
              <a:rPr lang="de-DE" altLang="de-DE" sz="1200" b="1" dirty="0">
                <a:solidFill>
                  <a:srgbClr val="040916"/>
                </a:solidFill>
              </a:rPr>
              <a:t>mit</a:t>
            </a:r>
          </a:p>
          <a:p>
            <a:pPr lvl="1">
              <a:buFont typeface="Wingdings" pitchFamily="2" charset="2"/>
              <a:buNone/>
            </a:pPr>
            <a:r>
              <a:rPr lang="de-DE" altLang="de-DE" sz="1200" b="1" dirty="0">
                <a:solidFill>
                  <a:srgbClr val="040916"/>
                </a:solidFill>
              </a:rPr>
              <a:t>71 </a:t>
            </a:r>
            <a:r>
              <a:rPr lang="de-DE" altLang="de-DE" sz="1200" b="1" dirty="0" smtClean="0">
                <a:solidFill>
                  <a:srgbClr val="040916"/>
                </a:solidFill>
              </a:rPr>
              <a:t>Landkreisen</a:t>
            </a:r>
            <a:endParaRPr lang="de-DE" altLang="de-DE" sz="1200" b="1" dirty="0">
              <a:solidFill>
                <a:srgbClr val="040916"/>
              </a:solidFill>
            </a:endParaRPr>
          </a:p>
          <a:p>
            <a:pPr lvl="1">
              <a:buFont typeface="Wingdings" pitchFamily="2" charset="2"/>
              <a:buNone/>
            </a:pPr>
            <a:r>
              <a:rPr lang="de-DE" altLang="de-DE" sz="1200" b="1" dirty="0" smtClean="0">
                <a:solidFill>
                  <a:srgbClr val="040916"/>
                </a:solidFill>
              </a:rPr>
              <a:t>25 </a:t>
            </a:r>
            <a:r>
              <a:rPr lang="de-DE" altLang="de-DE" sz="1200" b="1" dirty="0">
                <a:solidFill>
                  <a:srgbClr val="040916"/>
                </a:solidFill>
              </a:rPr>
              <a:t>kreisfreien </a:t>
            </a:r>
            <a:r>
              <a:rPr lang="de-DE" altLang="de-DE" sz="1200" b="1" dirty="0" smtClean="0">
                <a:solidFill>
                  <a:srgbClr val="040916"/>
                </a:solidFill>
              </a:rPr>
              <a:t>Städten</a:t>
            </a:r>
            <a:endParaRPr lang="de-DE" altLang="de-DE" sz="1200" b="1" dirty="0">
              <a:solidFill>
                <a:srgbClr val="040916"/>
              </a:solidFill>
            </a:endParaRPr>
          </a:p>
          <a:p>
            <a:pPr lvl="1">
              <a:buFont typeface="Wingdings" pitchFamily="2" charset="2"/>
              <a:buNone/>
            </a:pPr>
            <a:r>
              <a:rPr lang="de-DE" altLang="de-DE" sz="1200" b="1" dirty="0">
                <a:solidFill>
                  <a:srgbClr val="040916"/>
                </a:solidFill>
              </a:rPr>
              <a:t>2031 kreisangehörigen Gemeinden</a:t>
            </a:r>
          </a:p>
          <a:p>
            <a:pPr>
              <a:buFont typeface="Wingdings" pitchFamily="2" charset="2"/>
              <a:buNone/>
            </a:pPr>
            <a:endParaRPr lang="de-DE" altLang="de-DE" sz="1400" dirty="0">
              <a:solidFill>
                <a:srgbClr val="040916"/>
              </a:solidFill>
            </a:endParaRPr>
          </a:p>
        </p:txBody>
      </p:sp>
      <p:sp>
        <p:nvSpPr>
          <p:cNvPr id="3" name="Textfeld 2"/>
          <p:cNvSpPr txBox="1"/>
          <p:nvPr/>
        </p:nvSpPr>
        <p:spPr>
          <a:xfrm>
            <a:off x="4290256" y="2298035"/>
            <a:ext cx="4098168" cy="2985433"/>
          </a:xfrm>
          <a:prstGeom prst="rect">
            <a:avLst/>
          </a:prstGeom>
          <a:solidFill>
            <a:schemeClr val="bg1"/>
          </a:solidFill>
        </p:spPr>
        <p:txBody>
          <a:bodyPr wrap="square" rtlCol="0">
            <a:spAutoFit/>
          </a:bodyPr>
          <a:lstStyle/>
          <a:p>
            <a:pPr marL="285750" indent="-285750">
              <a:buFont typeface="Wingdings" panose="05000000000000000000" pitchFamily="2" charset="2"/>
              <a:buChar char="§"/>
            </a:pPr>
            <a:r>
              <a:rPr lang="de-DE" sz="1400" b="1" dirty="0" smtClean="0"/>
              <a:t>Land </a:t>
            </a:r>
            <a:r>
              <a:rPr lang="de-DE" sz="1400" b="1" dirty="0" err="1" smtClean="0"/>
              <a:t>area</a:t>
            </a:r>
            <a:r>
              <a:rPr lang="de-DE" sz="1400" b="1" dirty="0" smtClean="0"/>
              <a:t>	</a:t>
            </a:r>
            <a:r>
              <a:rPr lang="de-DE" sz="1400" dirty="0" smtClean="0"/>
              <a:t>27.240 </a:t>
            </a:r>
            <a:r>
              <a:rPr lang="de-DE" sz="1400" dirty="0" err="1" smtClean="0"/>
              <a:t>sq</a:t>
            </a:r>
            <a:r>
              <a:rPr lang="de-DE" sz="1400" dirty="0" smtClean="0"/>
              <a:t> mi</a:t>
            </a:r>
          </a:p>
          <a:p>
            <a:endParaRPr lang="de-DE" sz="1400" dirty="0" smtClean="0"/>
          </a:p>
          <a:p>
            <a:pPr marL="285750" indent="-285750">
              <a:buFont typeface="Wingdings" panose="05000000000000000000" pitchFamily="2" charset="2"/>
              <a:buChar char="§"/>
            </a:pPr>
            <a:r>
              <a:rPr lang="de-DE" sz="1400" b="1" dirty="0" smtClean="0"/>
              <a:t>Population	</a:t>
            </a:r>
            <a:r>
              <a:rPr lang="de-DE" sz="1400" dirty="0" err="1" smtClean="0"/>
              <a:t>ca</a:t>
            </a:r>
            <a:r>
              <a:rPr lang="de-DE" sz="1400" dirty="0" smtClean="0"/>
              <a:t> 12.5 m</a:t>
            </a:r>
          </a:p>
          <a:p>
            <a:endParaRPr lang="de-DE" sz="1400" dirty="0" smtClean="0"/>
          </a:p>
          <a:p>
            <a:pPr marL="285750" indent="-285750">
              <a:buFont typeface="Wingdings" panose="05000000000000000000" pitchFamily="2" charset="2"/>
              <a:buChar char="§"/>
            </a:pPr>
            <a:r>
              <a:rPr lang="de-DE" sz="1400" b="1" dirty="0" smtClean="0"/>
              <a:t>Capital		</a:t>
            </a:r>
            <a:r>
              <a:rPr lang="de-DE" sz="1400" dirty="0" err="1" smtClean="0"/>
              <a:t>Munich</a:t>
            </a:r>
            <a:endParaRPr lang="de-DE" sz="1400" dirty="0" smtClean="0"/>
          </a:p>
          <a:p>
            <a:endParaRPr lang="de-DE" sz="1400" dirty="0" smtClean="0"/>
          </a:p>
          <a:p>
            <a:pPr marL="285750" indent="-285750">
              <a:buFont typeface="Wingdings" panose="05000000000000000000" pitchFamily="2" charset="2"/>
              <a:buChar char="§"/>
            </a:pPr>
            <a:r>
              <a:rPr lang="de-DE" sz="1400" b="1" u="sng" dirty="0" err="1" smtClean="0"/>
              <a:t>Government</a:t>
            </a:r>
            <a:r>
              <a:rPr lang="de-DE" sz="1400" b="1" u="sng" dirty="0" smtClean="0"/>
              <a:t>/Administration:</a:t>
            </a:r>
          </a:p>
          <a:p>
            <a:pPr>
              <a:lnSpc>
                <a:spcPct val="200000"/>
              </a:lnSpc>
            </a:pPr>
            <a:r>
              <a:rPr lang="de-DE" sz="1400" b="1" dirty="0" smtClean="0"/>
              <a:t>	</a:t>
            </a:r>
            <a:r>
              <a:rPr lang="de-DE" sz="1200" b="1" dirty="0" smtClean="0"/>
              <a:t>7 administrative </a:t>
            </a:r>
            <a:r>
              <a:rPr lang="de-DE" sz="1200" b="1" dirty="0" err="1" smtClean="0"/>
              <a:t>districts</a:t>
            </a:r>
            <a:r>
              <a:rPr lang="de-DE" sz="1200" b="1" dirty="0" smtClean="0"/>
              <a:t> </a:t>
            </a:r>
            <a:r>
              <a:rPr lang="de-DE" sz="1200" b="1" dirty="0" err="1" smtClean="0"/>
              <a:t>with</a:t>
            </a:r>
            <a:endParaRPr lang="de-DE" sz="1200" b="1" dirty="0" smtClean="0"/>
          </a:p>
          <a:p>
            <a:pPr>
              <a:lnSpc>
                <a:spcPct val="200000"/>
              </a:lnSpc>
            </a:pPr>
            <a:r>
              <a:rPr lang="de-DE" sz="1200" b="1" dirty="0"/>
              <a:t>	</a:t>
            </a:r>
            <a:r>
              <a:rPr lang="de-DE" sz="1200" b="1" dirty="0" smtClean="0"/>
              <a:t>71 rural </a:t>
            </a:r>
            <a:r>
              <a:rPr lang="de-DE" sz="1200" b="1" dirty="0" err="1" smtClean="0"/>
              <a:t>districts</a:t>
            </a:r>
            <a:r>
              <a:rPr lang="de-DE" sz="1200" b="1" dirty="0" smtClean="0"/>
              <a:t> </a:t>
            </a:r>
            <a:r>
              <a:rPr lang="de-DE" sz="1200" b="1" dirty="0" err="1" smtClean="0"/>
              <a:t>and</a:t>
            </a:r>
            <a:r>
              <a:rPr lang="de-DE" sz="1200" b="1" dirty="0" smtClean="0"/>
              <a:t> 25 urban </a:t>
            </a:r>
            <a:r>
              <a:rPr lang="de-DE" sz="1200" b="1" dirty="0" err="1" smtClean="0"/>
              <a:t>districts</a:t>
            </a:r>
            <a:endParaRPr lang="de-DE" sz="1200" b="1" dirty="0" smtClean="0"/>
          </a:p>
          <a:p>
            <a:pPr>
              <a:lnSpc>
                <a:spcPct val="200000"/>
              </a:lnSpc>
            </a:pPr>
            <a:r>
              <a:rPr lang="de-DE" sz="1200" b="1" dirty="0"/>
              <a:t>	</a:t>
            </a:r>
            <a:r>
              <a:rPr lang="de-DE" sz="1200" b="1" dirty="0" smtClean="0"/>
              <a:t>2031 </a:t>
            </a:r>
            <a:r>
              <a:rPr lang="de-DE" sz="1200" b="1" dirty="0" err="1" smtClean="0"/>
              <a:t>municipalities</a:t>
            </a:r>
            <a:endParaRPr lang="de-DE" sz="1200" b="1" dirty="0" smtClean="0"/>
          </a:p>
          <a:p>
            <a:endParaRPr lang="de-DE" sz="1400" b="1" dirty="0"/>
          </a:p>
        </p:txBody>
      </p:sp>
    </p:spTree>
    <p:extLst>
      <p:ext uri="{BB962C8B-B14F-4D97-AF65-F5344CB8AC3E}">
        <p14:creationId xmlns:p14="http://schemas.microsoft.com/office/powerpoint/2010/main" val="22339785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box(in)">
                                      <p:cBhvr>
                                        <p:cTn id="7" dur="500"/>
                                        <p:tgtEl>
                                          <p:spTgt spid="1946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688648"/>
            <a:ext cx="5667375"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2915729" y="5498648"/>
            <a:ext cx="2855269" cy="738664"/>
          </a:xfrm>
          <a:prstGeom prst="rect">
            <a:avLst/>
          </a:prstGeom>
          <a:noFill/>
        </p:spPr>
        <p:txBody>
          <a:bodyPr wrap="none" rtlCol="0">
            <a:spAutoFit/>
          </a:bodyPr>
          <a:lstStyle/>
          <a:p>
            <a:r>
              <a:rPr lang="de-DE" sz="1400" dirty="0" smtClean="0"/>
              <a:t>1,2 Mio. Einwohner</a:t>
            </a:r>
          </a:p>
          <a:p>
            <a:r>
              <a:rPr lang="de-DE" sz="1400" dirty="0" smtClean="0"/>
              <a:t>10 300 </a:t>
            </a:r>
            <a:r>
              <a:rPr lang="de-DE" altLang="de-DE" sz="1400" dirty="0">
                <a:solidFill>
                  <a:srgbClr val="040916"/>
                </a:solidFill>
              </a:rPr>
              <a:t>km</a:t>
            </a:r>
            <a:r>
              <a:rPr lang="de-DE" altLang="de-DE" sz="1400" baseline="30000" dirty="0">
                <a:solidFill>
                  <a:srgbClr val="040916"/>
                </a:solidFill>
              </a:rPr>
              <a:t>2</a:t>
            </a:r>
          </a:p>
          <a:p>
            <a:r>
              <a:rPr lang="de-DE" sz="1400" dirty="0" smtClean="0"/>
              <a:t>9 Landkreise + 3 kreisfreie Städte</a:t>
            </a:r>
            <a:endParaRPr lang="de-DE" sz="1400" dirty="0"/>
          </a:p>
        </p:txBody>
      </p:sp>
      <p:pic>
        <p:nvPicPr>
          <p:cNvPr id="4" name="Picture 7" descr="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3967470"/>
            <a:ext cx="1458205" cy="18657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3967470"/>
            <a:ext cx="244792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eck 2"/>
          <p:cNvSpPr/>
          <p:nvPr/>
        </p:nvSpPr>
        <p:spPr>
          <a:xfrm>
            <a:off x="761059" y="5857527"/>
            <a:ext cx="2154757" cy="307777"/>
          </a:xfrm>
          <a:prstGeom prst="rect">
            <a:avLst/>
          </a:prstGeom>
        </p:spPr>
        <p:txBody>
          <a:bodyPr wrap="none">
            <a:spAutoFit/>
          </a:bodyPr>
          <a:lstStyle/>
          <a:p>
            <a:pPr lvl="0"/>
            <a:r>
              <a:rPr lang="de-DE" sz="1400" dirty="0">
                <a:solidFill>
                  <a:srgbClr val="000000"/>
                </a:solidFill>
              </a:rPr>
              <a:t>Regierungssitz Landshut</a:t>
            </a:r>
          </a:p>
        </p:txBody>
      </p:sp>
      <p:sp>
        <p:nvSpPr>
          <p:cNvPr id="10" name="Text Box 4"/>
          <p:cNvSpPr txBox="1">
            <a:spLocks noChangeArrowheads="1"/>
          </p:cNvSpPr>
          <p:nvPr/>
        </p:nvSpPr>
        <p:spPr bwMode="auto">
          <a:xfrm>
            <a:off x="1115789" y="1052736"/>
            <a:ext cx="58324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altLang="de-DE" sz="2800" b="1" u="sng" dirty="0" smtClean="0">
                <a:solidFill>
                  <a:srgbClr val="009900"/>
                </a:solidFill>
              </a:rPr>
              <a:t>Regierungsbezirk Niederbayern</a:t>
            </a:r>
            <a:endParaRPr lang="de-DE" altLang="de-DE" sz="2800" b="1" u="sng" dirty="0">
              <a:solidFill>
                <a:srgbClr val="009900"/>
              </a:solidFill>
            </a:endParaRPr>
          </a:p>
        </p:txBody>
      </p:sp>
      <p:pic>
        <p:nvPicPr>
          <p:cNvPr id="7"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896" y="980728"/>
            <a:ext cx="4777130"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853" y="1133263"/>
            <a:ext cx="2068170"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p:cNvSpPr txBox="1"/>
          <p:nvPr/>
        </p:nvSpPr>
        <p:spPr>
          <a:xfrm>
            <a:off x="2915816" y="5534674"/>
            <a:ext cx="3672408" cy="830997"/>
          </a:xfrm>
          <a:prstGeom prst="rect">
            <a:avLst/>
          </a:prstGeom>
          <a:solidFill>
            <a:schemeClr val="bg1"/>
          </a:solidFill>
        </p:spPr>
        <p:txBody>
          <a:bodyPr wrap="square" rtlCol="0">
            <a:spAutoFit/>
          </a:bodyPr>
          <a:lstStyle/>
          <a:p>
            <a:r>
              <a:rPr lang="de-DE" sz="1600" dirty="0" smtClean="0"/>
              <a:t>Population 1.2 m</a:t>
            </a:r>
          </a:p>
          <a:p>
            <a:r>
              <a:rPr lang="de-DE" sz="1600" dirty="0" smtClean="0"/>
              <a:t>3977 </a:t>
            </a:r>
            <a:r>
              <a:rPr lang="de-DE" sz="1600" dirty="0" err="1" smtClean="0"/>
              <a:t>sq</a:t>
            </a:r>
            <a:r>
              <a:rPr lang="de-DE" sz="1600" dirty="0" smtClean="0"/>
              <a:t> mi</a:t>
            </a:r>
          </a:p>
          <a:p>
            <a:r>
              <a:rPr lang="de-DE" sz="1600" dirty="0" smtClean="0"/>
              <a:t>9 rural </a:t>
            </a:r>
            <a:r>
              <a:rPr lang="de-DE" sz="1600" dirty="0" err="1" smtClean="0"/>
              <a:t>districts</a:t>
            </a:r>
            <a:r>
              <a:rPr lang="de-DE" sz="1600" dirty="0" smtClean="0"/>
              <a:t> </a:t>
            </a:r>
            <a:r>
              <a:rPr lang="de-DE" sz="1600" dirty="0" err="1" smtClean="0"/>
              <a:t>and</a:t>
            </a:r>
            <a:r>
              <a:rPr lang="de-DE" sz="1600" dirty="0" smtClean="0"/>
              <a:t> 3 urban </a:t>
            </a:r>
            <a:r>
              <a:rPr lang="de-DE" sz="1600" dirty="0" err="1" smtClean="0"/>
              <a:t>districts</a:t>
            </a:r>
            <a:endParaRPr lang="de-DE" sz="1600" dirty="0"/>
          </a:p>
        </p:txBody>
      </p:sp>
    </p:spTree>
    <p:extLst>
      <p:ext uri="{BB962C8B-B14F-4D97-AF65-F5344CB8AC3E}">
        <p14:creationId xmlns:p14="http://schemas.microsoft.com/office/powerpoint/2010/main" val="37164575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anim calcmode="lin" valueType="num">
                                      <p:cBhvr>
                                        <p:cTn id="47" dur="500" fill="hold"/>
                                        <p:tgtEl>
                                          <p:spTgt spid="1026"/>
                                        </p:tgtEl>
                                        <p:attrNameLst>
                                          <p:attrName>ppt_w</p:attrName>
                                        </p:attrNameLst>
                                      </p:cBhvr>
                                      <p:tavLst>
                                        <p:tav tm="0">
                                          <p:val>
                                            <p:fltVal val="0"/>
                                          </p:val>
                                        </p:tav>
                                        <p:tav tm="100000">
                                          <p:val>
                                            <p:strVal val="#ppt_w"/>
                                          </p:val>
                                        </p:tav>
                                      </p:tavLst>
                                    </p:anim>
                                    <p:anim calcmode="lin" valueType="num">
                                      <p:cBhvr>
                                        <p:cTn id="48" dur="500" fill="hold"/>
                                        <p:tgtEl>
                                          <p:spTgt spid="1026"/>
                                        </p:tgtEl>
                                        <p:attrNameLst>
                                          <p:attrName>ppt_h</p:attrName>
                                        </p:attrNameLst>
                                      </p:cBhvr>
                                      <p:tavLst>
                                        <p:tav tm="0">
                                          <p:val>
                                            <p:fltVal val="0"/>
                                          </p:val>
                                        </p:tav>
                                        <p:tav tm="100000">
                                          <p:val>
                                            <p:strVal val="#ppt_h"/>
                                          </p:val>
                                        </p:tav>
                                      </p:tavLst>
                                    </p:anim>
                                    <p:animEffect transition="in" filter="fade">
                                      <p:cBhvr>
                                        <p:cTn id="4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5"/>
          <p:cNvSpPr>
            <a:spLocks noGrp="1" noChangeArrowheads="1"/>
          </p:cNvSpPr>
          <p:nvPr>
            <p:ph type="sldNum" sz="quarter" idx="4294967295"/>
          </p:nvPr>
        </p:nvSpPr>
        <p:spPr>
          <a:xfrm>
            <a:off x="6553200" y="6068144"/>
            <a:ext cx="2133600" cy="457200"/>
          </a:xfrm>
          <a:prstGeom prst="rect">
            <a:avLst/>
          </a:prstGeom>
        </p:spPr>
        <p:txBody>
          <a:bodyPr/>
          <a:lstStyle/>
          <a:p>
            <a:fld id="{22955AA1-AF70-40BC-91A0-55869BD09E3F}" type="slidenum">
              <a:rPr lang="de-DE" altLang="de-DE"/>
              <a:pPr/>
              <a:t>5</a:t>
            </a:fld>
            <a:endParaRPr lang="de-DE" altLang="de-DE"/>
          </a:p>
        </p:txBody>
      </p:sp>
      <p:sp>
        <p:nvSpPr>
          <p:cNvPr id="167938" name="Text Box 2"/>
          <p:cNvSpPr txBox="1">
            <a:spLocks noChangeArrowheads="1"/>
          </p:cNvSpPr>
          <p:nvPr/>
        </p:nvSpPr>
        <p:spPr bwMode="auto">
          <a:xfrm>
            <a:off x="971550" y="4544144"/>
            <a:ext cx="6337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graphicFrame>
        <p:nvGraphicFramePr>
          <p:cNvPr id="167949" name="Group 13"/>
          <p:cNvGraphicFramePr>
            <a:graphicFrameLocks noGrp="1"/>
          </p:cNvGraphicFramePr>
          <p:nvPr>
            <p:extLst>
              <p:ext uri="{D42A27DB-BD31-4B8C-83A1-F6EECF244321}">
                <p14:modId xmlns:p14="http://schemas.microsoft.com/office/powerpoint/2010/main" val="3725348435"/>
              </p:ext>
            </p:extLst>
          </p:nvPr>
        </p:nvGraphicFramePr>
        <p:xfrm>
          <a:off x="0" y="1592982"/>
          <a:ext cx="8351838" cy="514350"/>
        </p:xfrm>
        <a:graphic>
          <a:graphicData uri="http://schemas.openxmlformats.org/drawingml/2006/table">
            <a:tbl>
              <a:tblPr/>
              <a:tblGrid>
                <a:gridCol w="8351838"/>
              </a:tblGrid>
              <a:tr h="514350">
                <a:tc>
                  <a:txBody>
                    <a:bodyPr/>
                    <a:lstStyle>
                      <a:lvl1pPr marL="342900" indent="-342900">
                        <a:spcBef>
                          <a:spcPct val="20000"/>
                        </a:spcBef>
                        <a:buClr>
                          <a:srgbClr val="1A388C"/>
                        </a:buClr>
                        <a:buSzPct val="75000"/>
                        <a:buFont typeface="Wingdings" pitchFamily="2" charset="2"/>
                        <a:defRPr sz="2400">
                          <a:solidFill>
                            <a:srgbClr val="1A388C"/>
                          </a:solidFill>
                          <a:latin typeface="Arial" charset="0"/>
                        </a:defRPr>
                      </a:lvl1pPr>
                      <a:lvl2pPr marL="742950" indent="-285750">
                        <a:spcBef>
                          <a:spcPct val="20000"/>
                        </a:spcBef>
                        <a:buClr>
                          <a:srgbClr val="849EE8"/>
                        </a:buClr>
                        <a:buSzPct val="80000"/>
                        <a:buFont typeface="Wingdings" pitchFamily="2" charset="2"/>
                        <a:defRPr sz="2000">
                          <a:solidFill>
                            <a:srgbClr val="1A388C"/>
                          </a:solidFill>
                          <a:latin typeface="Arial" charset="0"/>
                        </a:defRPr>
                      </a:lvl2pPr>
                      <a:lvl3pPr marL="1143000" indent="-228600">
                        <a:spcBef>
                          <a:spcPct val="20000"/>
                        </a:spcBef>
                        <a:buClr>
                          <a:srgbClr val="1A388C"/>
                        </a:buClr>
                        <a:buSzPct val="65000"/>
                        <a:buFont typeface="Wingdings" pitchFamily="2" charset="2"/>
                        <a:defRPr>
                          <a:solidFill>
                            <a:srgbClr val="1A388C"/>
                          </a:solidFill>
                          <a:latin typeface="Arial" charset="0"/>
                        </a:defRPr>
                      </a:lvl3pPr>
                      <a:lvl4pPr marL="1600200" indent="-228600">
                        <a:spcBef>
                          <a:spcPct val="20000"/>
                        </a:spcBef>
                        <a:buClr>
                          <a:srgbClr val="849EE8"/>
                        </a:buClr>
                        <a:buSzPct val="70000"/>
                        <a:buFont typeface="Wingdings" pitchFamily="2" charset="2"/>
                        <a:defRPr sz="1600">
                          <a:solidFill>
                            <a:srgbClr val="1A388C"/>
                          </a:solidFill>
                          <a:latin typeface="Arial" charset="0"/>
                        </a:defRPr>
                      </a:lvl4pPr>
                      <a:lvl5pPr marL="2057400" indent="-228600">
                        <a:spcBef>
                          <a:spcPct val="20000"/>
                        </a:spcBef>
                        <a:buClr>
                          <a:srgbClr val="1A388C"/>
                        </a:buClr>
                        <a:buFont typeface="Wingdings" pitchFamily="2" charset="2"/>
                        <a:defRPr sz="1400">
                          <a:solidFill>
                            <a:srgbClr val="1A388C"/>
                          </a:solidFill>
                          <a:latin typeface="Arial" charset="0"/>
                        </a:defRPr>
                      </a:lvl5pPr>
                      <a:lvl6pPr marL="2514600" indent="-228600" fontAlgn="base">
                        <a:spcBef>
                          <a:spcPct val="20000"/>
                        </a:spcBef>
                        <a:spcAft>
                          <a:spcPct val="0"/>
                        </a:spcAft>
                        <a:buClr>
                          <a:srgbClr val="1A388C"/>
                        </a:buClr>
                        <a:buFont typeface="Wingdings" pitchFamily="2" charset="2"/>
                        <a:defRPr sz="1400">
                          <a:solidFill>
                            <a:srgbClr val="1A388C"/>
                          </a:solidFill>
                          <a:latin typeface="Arial" charset="0"/>
                        </a:defRPr>
                      </a:lvl6pPr>
                      <a:lvl7pPr marL="2971800" indent="-228600" fontAlgn="base">
                        <a:spcBef>
                          <a:spcPct val="20000"/>
                        </a:spcBef>
                        <a:spcAft>
                          <a:spcPct val="0"/>
                        </a:spcAft>
                        <a:buClr>
                          <a:srgbClr val="1A388C"/>
                        </a:buClr>
                        <a:buFont typeface="Wingdings" pitchFamily="2" charset="2"/>
                        <a:defRPr sz="1400">
                          <a:solidFill>
                            <a:srgbClr val="1A388C"/>
                          </a:solidFill>
                          <a:latin typeface="Arial" charset="0"/>
                        </a:defRPr>
                      </a:lvl7pPr>
                      <a:lvl8pPr marL="3429000" indent="-228600" fontAlgn="base">
                        <a:spcBef>
                          <a:spcPct val="20000"/>
                        </a:spcBef>
                        <a:spcAft>
                          <a:spcPct val="0"/>
                        </a:spcAft>
                        <a:buClr>
                          <a:srgbClr val="1A388C"/>
                        </a:buClr>
                        <a:buFont typeface="Wingdings" pitchFamily="2" charset="2"/>
                        <a:defRPr sz="1400">
                          <a:solidFill>
                            <a:srgbClr val="1A388C"/>
                          </a:solidFill>
                          <a:latin typeface="Arial" charset="0"/>
                        </a:defRPr>
                      </a:lvl8pPr>
                      <a:lvl9pPr marL="3886200" indent="-228600" fontAlgn="base">
                        <a:spcBef>
                          <a:spcPct val="20000"/>
                        </a:spcBef>
                        <a:spcAft>
                          <a:spcPct val="0"/>
                        </a:spcAft>
                        <a:buClr>
                          <a:srgbClr val="1A388C"/>
                        </a:buClr>
                        <a:buFont typeface="Wingdings" pitchFamily="2" charset="2"/>
                        <a:defRPr sz="1400">
                          <a:solidFill>
                            <a:srgbClr val="1A388C"/>
                          </a:solidFill>
                          <a:latin typeface="Arial" charset="0"/>
                        </a:defRPr>
                      </a:lvl9pPr>
                    </a:lstStyle>
                    <a:p>
                      <a:pPr marL="342900" marR="0" lvl="0" indent="-342900" algn="ctr" defTabSz="914400" rtl="0" eaLnBrk="1" fontAlgn="ctr" latinLnBrk="0" hangingPunct="1">
                        <a:lnSpc>
                          <a:spcPct val="100000"/>
                        </a:lnSpc>
                        <a:spcBef>
                          <a:spcPct val="0"/>
                        </a:spcBef>
                        <a:spcAft>
                          <a:spcPct val="0"/>
                        </a:spcAft>
                        <a:buClr>
                          <a:srgbClr val="1A388C"/>
                        </a:buClr>
                        <a:buSzPct val="75000"/>
                        <a:buFont typeface="Wingdings" pitchFamily="2" charset="2"/>
                        <a:buNone/>
                        <a:tabLst/>
                      </a:pPr>
                      <a:r>
                        <a:rPr kumimoji="0" lang="de-DE" altLang="de-DE" sz="1400" b="1" i="0" u="none" strike="noStrike" cap="none" normalizeH="0" baseline="0" dirty="0" smtClean="0">
                          <a:ln>
                            <a:noFill/>
                          </a:ln>
                          <a:solidFill>
                            <a:srgbClr val="0000FF"/>
                          </a:solidFill>
                          <a:effectLst/>
                          <a:latin typeface="Arial" charset="0"/>
                          <a:cs typeface="Arial" charset="0"/>
                        </a:rPr>
                        <a:t>Bayerische Staatsregierung</a:t>
                      </a:r>
                      <a:endParaRPr kumimoji="0" lang="de-DE" altLang="de-DE" sz="1400" b="0" i="0" u="none" strike="noStrike" cap="none" normalizeH="0" baseline="0" dirty="0" smtClean="0">
                        <a:ln>
                          <a:noFill/>
                        </a:ln>
                        <a:solidFill>
                          <a:srgbClr val="0000FF"/>
                        </a:solidFill>
                        <a:effectLst/>
                        <a:latin typeface="Arial" charset="0"/>
                      </a:endParaRPr>
                    </a:p>
                  </a:txBody>
                  <a:tcPr anchor="ctr" horzOverflow="overflow">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lnTlToBr>
                      <a:noFill/>
                    </a:lnTlToBr>
                    <a:lnBlToTr>
                      <a:noFill/>
                    </a:lnBlToTr>
                    <a:noFill/>
                  </a:tcPr>
                </a:tc>
              </a:tr>
            </a:tbl>
          </a:graphicData>
        </a:graphic>
      </p:graphicFrame>
      <p:sp>
        <p:nvSpPr>
          <p:cNvPr id="167946" name="Rectangle 252"/>
          <p:cNvSpPr>
            <a:spLocks noChangeArrowheads="1"/>
          </p:cNvSpPr>
          <p:nvPr/>
        </p:nvSpPr>
        <p:spPr bwMode="auto">
          <a:xfrm>
            <a:off x="0" y="2312119"/>
            <a:ext cx="828675" cy="574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de-DE" altLang="de-DE" sz="1200" dirty="0">
                <a:ea typeface="Times New Roman" pitchFamily="18" charset="0"/>
                <a:cs typeface="Arial" charset="0"/>
              </a:rPr>
              <a:t>Finanzen</a:t>
            </a:r>
            <a:br>
              <a:rPr lang="de-DE" altLang="de-DE" sz="1200" dirty="0">
                <a:ea typeface="Times New Roman" pitchFamily="18" charset="0"/>
                <a:cs typeface="Arial" charset="0"/>
              </a:rPr>
            </a:br>
            <a:r>
              <a:rPr lang="de-DE" altLang="de-DE" sz="1200" dirty="0">
                <a:ea typeface="Times New Roman" pitchFamily="18" charset="0"/>
                <a:cs typeface="Arial" charset="0"/>
              </a:rPr>
              <a:t/>
            </a:r>
            <a:br>
              <a:rPr lang="de-DE" altLang="de-DE" sz="1200" dirty="0">
                <a:ea typeface="Times New Roman" pitchFamily="18" charset="0"/>
                <a:cs typeface="Arial" charset="0"/>
              </a:rPr>
            </a:br>
            <a:endParaRPr lang="de-DE" altLang="de-DE" sz="1200" dirty="0">
              <a:ea typeface="Times New Roman" pitchFamily="18" charset="0"/>
              <a:cs typeface="Arial" charset="0"/>
            </a:endParaRPr>
          </a:p>
        </p:txBody>
      </p:sp>
      <p:sp>
        <p:nvSpPr>
          <p:cNvPr id="167947" name="Rectangle 252"/>
          <p:cNvSpPr>
            <a:spLocks noChangeArrowheads="1"/>
          </p:cNvSpPr>
          <p:nvPr/>
        </p:nvSpPr>
        <p:spPr bwMode="auto">
          <a:xfrm>
            <a:off x="1116013" y="2312119"/>
            <a:ext cx="973137" cy="574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de-DE" altLang="de-DE" sz="1200" dirty="0">
                <a:ea typeface="Times New Roman" pitchFamily="18" charset="0"/>
                <a:cs typeface="Arial" charset="0"/>
              </a:rPr>
              <a:t>Wirtschaft Verkehr</a:t>
            </a:r>
          </a:p>
        </p:txBody>
      </p:sp>
      <p:sp>
        <p:nvSpPr>
          <p:cNvPr id="167950" name="Rectangle 252"/>
          <p:cNvSpPr>
            <a:spLocks noChangeArrowheads="1"/>
          </p:cNvSpPr>
          <p:nvPr/>
        </p:nvSpPr>
        <p:spPr bwMode="auto">
          <a:xfrm>
            <a:off x="3132138" y="2313707"/>
            <a:ext cx="828675" cy="574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de-DE" altLang="de-DE" sz="1200" dirty="0">
                <a:ea typeface="Times New Roman" pitchFamily="18" charset="0"/>
                <a:cs typeface="Arial" charset="0"/>
              </a:rPr>
              <a:t>Umwelt</a:t>
            </a:r>
            <a:br>
              <a:rPr lang="de-DE" altLang="de-DE" sz="1200" dirty="0">
                <a:ea typeface="Times New Roman" pitchFamily="18" charset="0"/>
                <a:cs typeface="Arial" charset="0"/>
              </a:rPr>
            </a:br>
            <a:endParaRPr lang="de-DE" altLang="de-DE" sz="1200" dirty="0">
              <a:ea typeface="Times New Roman" pitchFamily="18" charset="0"/>
              <a:cs typeface="Arial" charset="0"/>
            </a:endParaRPr>
          </a:p>
        </p:txBody>
      </p:sp>
      <p:sp>
        <p:nvSpPr>
          <p:cNvPr id="167951" name="Rectangle 252"/>
          <p:cNvSpPr>
            <a:spLocks noChangeArrowheads="1"/>
          </p:cNvSpPr>
          <p:nvPr/>
        </p:nvSpPr>
        <p:spPr bwMode="auto">
          <a:xfrm>
            <a:off x="4067175" y="2312119"/>
            <a:ext cx="828675" cy="574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de-DE" altLang="de-DE" sz="1200" dirty="0">
                <a:ea typeface="Times New Roman" pitchFamily="18" charset="0"/>
                <a:cs typeface="Arial" charset="0"/>
              </a:rPr>
              <a:t>Arbeit</a:t>
            </a:r>
          </a:p>
          <a:p>
            <a:pPr algn="ctr"/>
            <a:r>
              <a:rPr lang="de-DE" altLang="de-DE" sz="1200" dirty="0">
                <a:ea typeface="Times New Roman" pitchFamily="18" charset="0"/>
                <a:cs typeface="Arial" charset="0"/>
              </a:rPr>
              <a:t>Soziales</a:t>
            </a:r>
            <a:br>
              <a:rPr lang="de-DE" altLang="de-DE" sz="1200" dirty="0">
                <a:ea typeface="Times New Roman" pitchFamily="18" charset="0"/>
                <a:cs typeface="Arial" charset="0"/>
              </a:rPr>
            </a:br>
            <a:r>
              <a:rPr lang="de-DE" altLang="de-DE" sz="1200" dirty="0">
                <a:ea typeface="Times New Roman" pitchFamily="18" charset="0"/>
                <a:cs typeface="Arial" charset="0"/>
              </a:rPr>
              <a:t/>
            </a:r>
            <a:br>
              <a:rPr lang="de-DE" altLang="de-DE" sz="1200" dirty="0">
                <a:ea typeface="Times New Roman" pitchFamily="18" charset="0"/>
                <a:cs typeface="Arial" charset="0"/>
              </a:rPr>
            </a:br>
            <a:endParaRPr lang="de-DE" altLang="de-DE" sz="1200" dirty="0">
              <a:ea typeface="Times New Roman" pitchFamily="18" charset="0"/>
              <a:cs typeface="Arial" charset="0"/>
            </a:endParaRPr>
          </a:p>
        </p:txBody>
      </p:sp>
      <p:sp>
        <p:nvSpPr>
          <p:cNvPr id="167952" name="Rectangle 252"/>
          <p:cNvSpPr>
            <a:spLocks noChangeArrowheads="1"/>
          </p:cNvSpPr>
          <p:nvPr/>
        </p:nvSpPr>
        <p:spPr bwMode="auto">
          <a:xfrm>
            <a:off x="5038725" y="2312119"/>
            <a:ext cx="828675" cy="574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de-DE" altLang="de-DE" sz="1200" dirty="0">
                <a:ea typeface="Times New Roman" pitchFamily="18" charset="0"/>
                <a:cs typeface="Arial" charset="0"/>
              </a:rPr>
              <a:t>Kultus</a:t>
            </a:r>
            <a:br>
              <a:rPr lang="de-DE" altLang="de-DE" sz="1200" dirty="0">
                <a:ea typeface="Times New Roman" pitchFamily="18" charset="0"/>
                <a:cs typeface="Arial" charset="0"/>
              </a:rPr>
            </a:br>
            <a:r>
              <a:rPr lang="de-DE" altLang="de-DE" sz="1200" dirty="0">
                <a:ea typeface="Times New Roman" pitchFamily="18" charset="0"/>
                <a:cs typeface="Arial" charset="0"/>
              </a:rPr>
              <a:t/>
            </a:r>
            <a:br>
              <a:rPr lang="de-DE" altLang="de-DE" sz="1200" dirty="0">
                <a:ea typeface="Times New Roman" pitchFamily="18" charset="0"/>
                <a:cs typeface="Arial" charset="0"/>
              </a:rPr>
            </a:br>
            <a:endParaRPr lang="de-DE" altLang="de-DE" sz="1200" dirty="0">
              <a:ea typeface="Times New Roman" pitchFamily="18" charset="0"/>
              <a:cs typeface="Arial" charset="0"/>
            </a:endParaRPr>
          </a:p>
        </p:txBody>
      </p:sp>
      <p:sp>
        <p:nvSpPr>
          <p:cNvPr id="167953" name="Rectangle 252"/>
          <p:cNvSpPr>
            <a:spLocks noChangeArrowheads="1"/>
          </p:cNvSpPr>
          <p:nvPr/>
        </p:nvSpPr>
        <p:spPr bwMode="auto">
          <a:xfrm>
            <a:off x="5975350" y="2312119"/>
            <a:ext cx="828675" cy="574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de-DE" altLang="de-DE" sz="1200" dirty="0">
                <a:ea typeface="Times New Roman" pitchFamily="18" charset="0"/>
                <a:cs typeface="Arial" charset="0"/>
              </a:rPr>
              <a:t>Wissen-</a:t>
            </a:r>
          </a:p>
          <a:p>
            <a:pPr algn="ctr"/>
            <a:r>
              <a:rPr lang="de-DE" altLang="de-DE" sz="1200" dirty="0" err="1">
                <a:ea typeface="Times New Roman" pitchFamily="18" charset="0"/>
                <a:cs typeface="Arial" charset="0"/>
              </a:rPr>
              <a:t>schaft</a:t>
            </a:r>
            <a:r>
              <a:rPr lang="de-DE" altLang="de-DE" sz="1200" dirty="0">
                <a:ea typeface="Times New Roman" pitchFamily="18" charset="0"/>
                <a:cs typeface="Arial" charset="0"/>
              </a:rPr>
              <a:t/>
            </a:r>
            <a:br>
              <a:rPr lang="de-DE" altLang="de-DE" sz="1200" dirty="0">
                <a:ea typeface="Times New Roman" pitchFamily="18" charset="0"/>
                <a:cs typeface="Arial" charset="0"/>
              </a:rPr>
            </a:br>
            <a:r>
              <a:rPr lang="de-DE" altLang="de-DE" sz="1200" dirty="0">
                <a:ea typeface="Times New Roman" pitchFamily="18" charset="0"/>
                <a:cs typeface="Arial" charset="0"/>
              </a:rPr>
              <a:t/>
            </a:r>
            <a:br>
              <a:rPr lang="de-DE" altLang="de-DE" sz="1200" dirty="0">
                <a:ea typeface="Times New Roman" pitchFamily="18" charset="0"/>
                <a:cs typeface="Arial" charset="0"/>
              </a:rPr>
            </a:br>
            <a:endParaRPr lang="de-DE" altLang="de-DE" sz="1200" dirty="0">
              <a:ea typeface="Times New Roman" pitchFamily="18" charset="0"/>
              <a:cs typeface="Arial" charset="0"/>
            </a:endParaRPr>
          </a:p>
        </p:txBody>
      </p:sp>
      <p:sp>
        <p:nvSpPr>
          <p:cNvPr id="167954" name="Rectangle 252"/>
          <p:cNvSpPr>
            <a:spLocks noChangeArrowheads="1"/>
          </p:cNvSpPr>
          <p:nvPr/>
        </p:nvSpPr>
        <p:spPr bwMode="auto">
          <a:xfrm>
            <a:off x="6911975" y="2312119"/>
            <a:ext cx="828675" cy="574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de-DE" altLang="de-DE" sz="1200" dirty="0">
                <a:ea typeface="Times New Roman" pitchFamily="18" charset="0"/>
                <a:cs typeface="Arial" charset="0"/>
              </a:rPr>
              <a:t>Land-</a:t>
            </a:r>
          </a:p>
          <a:p>
            <a:pPr algn="ctr"/>
            <a:r>
              <a:rPr lang="de-DE" altLang="de-DE" sz="1200" dirty="0" err="1">
                <a:ea typeface="Times New Roman" pitchFamily="18" charset="0"/>
                <a:cs typeface="Arial" charset="0"/>
              </a:rPr>
              <a:t>wirtschaft</a:t>
            </a:r>
            <a:r>
              <a:rPr lang="de-DE" altLang="de-DE" sz="1200" dirty="0">
                <a:ea typeface="Times New Roman" pitchFamily="18" charset="0"/>
                <a:cs typeface="Arial" charset="0"/>
              </a:rPr>
              <a:t/>
            </a:r>
            <a:br>
              <a:rPr lang="de-DE" altLang="de-DE" sz="1200" dirty="0">
                <a:ea typeface="Times New Roman" pitchFamily="18" charset="0"/>
                <a:cs typeface="Arial" charset="0"/>
              </a:rPr>
            </a:br>
            <a:r>
              <a:rPr lang="de-DE" altLang="de-DE" sz="1200" dirty="0">
                <a:ea typeface="Times New Roman" pitchFamily="18" charset="0"/>
                <a:cs typeface="Arial" charset="0"/>
              </a:rPr>
              <a:t/>
            </a:r>
            <a:br>
              <a:rPr lang="de-DE" altLang="de-DE" sz="1200" dirty="0">
                <a:ea typeface="Times New Roman" pitchFamily="18" charset="0"/>
                <a:cs typeface="Arial" charset="0"/>
              </a:rPr>
            </a:br>
            <a:endParaRPr lang="de-DE" altLang="de-DE" sz="1200" dirty="0">
              <a:ea typeface="Times New Roman" pitchFamily="18" charset="0"/>
              <a:cs typeface="Arial" charset="0"/>
            </a:endParaRPr>
          </a:p>
        </p:txBody>
      </p:sp>
      <p:sp>
        <p:nvSpPr>
          <p:cNvPr id="167955" name="Rectangle 252"/>
          <p:cNvSpPr>
            <a:spLocks noChangeArrowheads="1"/>
          </p:cNvSpPr>
          <p:nvPr/>
        </p:nvSpPr>
        <p:spPr bwMode="auto">
          <a:xfrm>
            <a:off x="7847013" y="2312119"/>
            <a:ext cx="828675" cy="574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de-DE" altLang="de-DE" sz="1200" dirty="0">
                <a:ea typeface="Times New Roman" pitchFamily="18" charset="0"/>
                <a:cs typeface="Arial" charset="0"/>
              </a:rPr>
              <a:t>Justiz</a:t>
            </a:r>
            <a:br>
              <a:rPr lang="de-DE" altLang="de-DE" sz="1200" dirty="0">
                <a:ea typeface="Times New Roman" pitchFamily="18" charset="0"/>
                <a:cs typeface="Arial" charset="0"/>
              </a:rPr>
            </a:br>
            <a:r>
              <a:rPr lang="de-DE" altLang="de-DE" sz="1200" dirty="0">
                <a:ea typeface="Times New Roman" pitchFamily="18" charset="0"/>
                <a:cs typeface="Arial" charset="0"/>
              </a:rPr>
              <a:t/>
            </a:r>
            <a:br>
              <a:rPr lang="de-DE" altLang="de-DE" sz="1200" dirty="0">
                <a:ea typeface="Times New Roman" pitchFamily="18" charset="0"/>
                <a:cs typeface="Arial" charset="0"/>
              </a:rPr>
            </a:br>
            <a:endParaRPr lang="de-DE" altLang="de-DE" sz="1200" dirty="0">
              <a:ea typeface="Times New Roman" pitchFamily="18" charset="0"/>
              <a:cs typeface="Arial" charset="0"/>
            </a:endParaRPr>
          </a:p>
        </p:txBody>
      </p:sp>
      <p:sp>
        <p:nvSpPr>
          <p:cNvPr id="167956" name="Text Box 20"/>
          <p:cNvSpPr txBox="1">
            <a:spLocks noChangeArrowheads="1"/>
          </p:cNvSpPr>
          <p:nvPr/>
        </p:nvSpPr>
        <p:spPr bwMode="auto">
          <a:xfrm>
            <a:off x="2411413" y="3674194"/>
            <a:ext cx="3600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altLang="de-DE" b="1">
                <a:solidFill>
                  <a:srgbClr val="009900"/>
                </a:solidFill>
              </a:rPr>
              <a:t>Regierung von Niederbayern</a:t>
            </a:r>
          </a:p>
        </p:txBody>
      </p:sp>
      <p:sp>
        <p:nvSpPr>
          <p:cNvPr id="167957" name="Rectangle 21"/>
          <p:cNvSpPr>
            <a:spLocks noChangeArrowheads="1"/>
          </p:cNvSpPr>
          <p:nvPr/>
        </p:nvSpPr>
        <p:spPr bwMode="auto">
          <a:xfrm>
            <a:off x="2484438" y="3609107"/>
            <a:ext cx="3527425" cy="6477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7958" name="Text Box 22"/>
          <p:cNvSpPr txBox="1">
            <a:spLocks noChangeArrowheads="1"/>
          </p:cNvSpPr>
          <p:nvPr/>
        </p:nvSpPr>
        <p:spPr bwMode="auto">
          <a:xfrm>
            <a:off x="2627313" y="3745632"/>
            <a:ext cx="3313112"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b="1" dirty="0">
                <a:solidFill>
                  <a:srgbClr val="009900"/>
                </a:solidFill>
              </a:rPr>
              <a:t>Regierung von Niederbayern</a:t>
            </a:r>
          </a:p>
        </p:txBody>
      </p:sp>
      <p:sp>
        <p:nvSpPr>
          <p:cNvPr id="167959" name="Line 23"/>
          <p:cNvSpPr>
            <a:spLocks noChangeShapeType="1"/>
          </p:cNvSpPr>
          <p:nvPr/>
        </p:nvSpPr>
        <p:spPr bwMode="auto">
          <a:xfrm>
            <a:off x="684213" y="2888382"/>
            <a:ext cx="2735262"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7961" name="Line 25"/>
          <p:cNvSpPr>
            <a:spLocks noChangeShapeType="1"/>
          </p:cNvSpPr>
          <p:nvPr/>
        </p:nvSpPr>
        <p:spPr bwMode="auto">
          <a:xfrm>
            <a:off x="1763713" y="2888382"/>
            <a:ext cx="1800225"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7962" name="Line 26"/>
          <p:cNvSpPr>
            <a:spLocks noChangeShapeType="1"/>
          </p:cNvSpPr>
          <p:nvPr/>
        </p:nvSpPr>
        <p:spPr bwMode="auto">
          <a:xfrm>
            <a:off x="2771775" y="2888382"/>
            <a:ext cx="936625"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7963" name="Line 27"/>
          <p:cNvSpPr>
            <a:spLocks noChangeShapeType="1"/>
          </p:cNvSpPr>
          <p:nvPr/>
        </p:nvSpPr>
        <p:spPr bwMode="auto">
          <a:xfrm>
            <a:off x="3635375" y="2888382"/>
            <a:ext cx="288925" cy="720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7964" name="Line 28"/>
          <p:cNvSpPr>
            <a:spLocks noChangeShapeType="1"/>
          </p:cNvSpPr>
          <p:nvPr/>
        </p:nvSpPr>
        <p:spPr bwMode="auto">
          <a:xfrm>
            <a:off x="4500563" y="2888382"/>
            <a:ext cx="0"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7965" name="Line 29"/>
          <p:cNvSpPr>
            <a:spLocks noChangeShapeType="1"/>
          </p:cNvSpPr>
          <p:nvPr/>
        </p:nvSpPr>
        <p:spPr bwMode="auto">
          <a:xfrm flipH="1">
            <a:off x="5003800" y="2888382"/>
            <a:ext cx="576263"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7966" name="Line 30"/>
          <p:cNvSpPr>
            <a:spLocks noChangeShapeType="1"/>
          </p:cNvSpPr>
          <p:nvPr/>
        </p:nvSpPr>
        <p:spPr bwMode="auto">
          <a:xfrm flipH="1">
            <a:off x="5219700" y="2888382"/>
            <a:ext cx="1008063"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7967" name="Line 31"/>
          <p:cNvSpPr>
            <a:spLocks noChangeShapeType="1"/>
          </p:cNvSpPr>
          <p:nvPr/>
        </p:nvSpPr>
        <p:spPr bwMode="auto">
          <a:xfrm flipH="1">
            <a:off x="5508625" y="2888382"/>
            <a:ext cx="1800225"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7969" name="Line 33"/>
          <p:cNvSpPr>
            <a:spLocks noChangeShapeType="1"/>
          </p:cNvSpPr>
          <p:nvPr/>
        </p:nvSpPr>
        <p:spPr bwMode="auto">
          <a:xfrm flipH="1">
            <a:off x="5867400" y="2888382"/>
            <a:ext cx="2305050"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7972" name="Text Box 36"/>
          <p:cNvSpPr txBox="1">
            <a:spLocks noChangeArrowheads="1"/>
          </p:cNvSpPr>
          <p:nvPr/>
        </p:nvSpPr>
        <p:spPr bwMode="auto">
          <a:xfrm>
            <a:off x="1187450" y="4760044"/>
            <a:ext cx="6337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67974" name="Rectangle 252"/>
          <p:cNvSpPr>
            <a:spLocks noChangeArrowheads="1"/>
          </p:cNvSpPr>
          <p:nvPr/>
        </p:nvSpPr>
        <p:spPr bwMode="auto">
          <a:xfrm>
            <a:off x="214313" y="5410919"/>
            <a:ext cx="828675" cy="574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de-DE" altLang="de-DE" sz="1200" dirty="0">
                <a:ea typeface="Times New Roman" pitchFamily="18" charset="0"/>
                <a:cs typeface="Arial" charset="0"/>
              </a:rPr>
              <a:t>Zweck-</a:t>
            </a:r>
          </a:p>
          <a:p>
            <a:pPr algn="ctr"/>
            <a:r>
              <a:rPr lang="de-DE" altLang="de-DE" sz="1200" dirty="0">
                <a:ea typeface="Times New Roman" pitchFamily="18" charset="0"/>
                <a:cs typeface="Arial" charset="0"/>
              </a:rPr>
              <a:t>verbände</a:t>
            </a:r>
            <a:br>
              <a:rPr lang="de-DE" altLang="de-DE" sz="1200" dirty="0">
                <a:ea typeface="Times New Roman" pitchFamily="18" charset="0"/>
                <a:cs typeface="Arial" charset="0"/>
              </a:rPr>
            </a:br>
            <a:r>
              <a:rPr lang="de-DE" altLang="de-DE" sz="1200" dirty="0">
                <a:ea typeface="Times New Roman" pitchFamily="18" charset="0"/>
                <a:cs typeface="Arial" charset="0"/>
              </a:rPr>
              <a:t/>
            </a:r>
            <a:br>
              <a:rPr lang="de-DE" altLang="de-DE" sz="1200" dirty="0">
                <a:ea typeface="Times New Roman" pitchFamily="18" charset="0"/>
                <a:cs typeface="Arial" charset="0"/>
              </a:rPr>
            </a:br>
            <a:endParaRPr lang="de-DE" altLang="de-DE" sz="1200" dirty="0">
              <a:ea typeface="Times New Roman" pitchFamily="18" charset="0"/>
              <a:cs typeface="Arial" charset="0"/>
            </a:endParaRPr>
          </a:p>
        </p:txBody>
      </p:sp>
      <p:sp>
        <p:nvSpPr>
          <p:cNvPr id="167975" name="Rectangle 252"/>
          <p:cNvSpPr>
            <a:spLocks noChangeArrowheads="1"/>
          </p:cNvSpPr>
          <p:nvPr/>
        </p:nvSpPr>
        <p:spPr bwMode="auto">
          <a:xfrm>
            <a:off x="1222375" y="5409332"/>
            <a:ext cx="1117600" cy="574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de-DE" altLang="de-DE" sz="1200" dirty="0">
                <a:ea typeface="Times New Roman" pitchFamily="18" charset="0"/>
                <a:cs typeface="Arial" charset="0"/>
              </a:rPr>
              <a:t>Kreisfreie</a:t>
            </a:r>
          </a:p>
          <a:p>
            <a:pPr algn="ctr"/>
            <a:r>
              <a:rPr lang="de-DE" altLang="de-DE" sz="1200" dirty="0">
                <a:ea typeface="Times New Roman" pitchFamily="18" charset="0"/>
                <a:cs typeface="Arial" charset="0"/>
              </a:rPr>
              <a:t>Gemeinden</a:t>
            </a:r>
            <a:br>
              <a:rPr lang="de-DE" altLang="de-DE" sz="1200" dirty="0">
                <a:ea typeface="Times New Roman" pitchFamily="18" charset="0"/>
                <a:cs typeface="Arial" charset="0"/>
              </a:rPr>
            </a:br>
            <a:r>
              <a:rPr lang="de-DE" altLang="de-DE" sz="1200" dirty="0">
                <a:ea typeface="Times New Roman" pitchFamily="18" charset="0"/>
                <a:cs typeface="Arial" charset="0"/>
              </a:rPr>
              <a:t/>
            </a:r>
            <a:br>
              <a:rPr lang="de-DE" altLang="de-DE" sz="1200" dirty="0">
                <a:ea typeface="Times New Roman" pitchFamily="18" charset="0"/>
                <a:cs typeface="Arial" charset="0"/>
              </a:rPr>
            </a:br>
            <a:endParaRPr lang="de-DE" altLang="de-DE" sz="1200" dirty="0">
              <a:ea typeface="Times New Roman" pitchFamily="18" charset="0"/>
              <a:cs typeface="Arial" charset="0"/>
            </a:endParaRPr>
          </a:p>
        </p:txBody>
      </p:sp>
      <p:sp>
        <p:nvSpPr>
          <p:cNvPr id="167977" name="Rectangle 252"/>
          <p:cNvSpPr>
            <a:spLocks noChangeArrowheads="1"/>
          </p:cNvSpPr>
          <p:nvPr/>
        </p:nvSpPr>
        <p:spPr bwMode="auto">
          <a:xfrm>
            <a:off x="2590800" y="5409332"/>
            <a:ext cx="1117600" cy="574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de-DE" altLang="de-DE" sz="1200" dirty="0">
                <a:ea typeface="Times New Roman" pitchFamily="18" charset="0"/>
                <a:cs typeface="Arial" charset="0"/>
              </a:rPr>
              <a:t>Landrats-</a:t>
            </a:r>
          </a:p>
          <a:p>
            <a:pPr algn="ctr"/>
            <a:r>
              <a:rPr lang="de-DE" altLang="de-DE" sz="1200" dirty="0" err="1">
                <a:ea typeface="Times New Roman" pitchFamily="18" charset="0"/>
                <a:cs typeface="Arial" charset="0"/>
              </a:rPr>
              <a:t>ämter</a:t>
            </a:r>
            <a:r>
              <a:rPr lang="de-DE" altLang="de-DE" sz="1200" dirty="0">
                <a:ea typeface="Times New Roman" pitchFamily="18" charset="0"/>
                <a:cs typeface="Arial" charset="0"/>
              </a:rPr>
              <a:t/>
            </a:r>
            <a:br>
              <a:rPr lang="de-DE" altLang="de-DE" sz="1200" dirty="0">
                <a:ea typeface="Times New Roman" pitchFamily="18" charset="0"/>
                <a:cs typeface="Arial" charset="0"/>
              </a:rPr>
            </a:br>
            <a:r>
              <a:rPr lang="de-DE" altLang="de-DE" sz="1200" dirty="0">
                <a:ea typeface="Times New Roman" pitchFamily="18" charset="0"/>
                <a:cs typeface="Arial" charset="0"/>
              </a:rPr>
              <a:t/>
            </a:r>
            <a:br>
              <a:rPr lang="de-DE" altLang="de-DE" sz="1200" dirty="0">
                <a:ea typeface="Times New Roman" pitchFamily="18" charset="0"/>
                <a:cs typeface="Arial" charset="0"/>
              </a:rPr>
            </a:br>
            <a:endParaRPr lang="de-DE" altLang="de-DE" sz="1200" dirty="0">
              <a:ea typeface="Times New Roman" pitchFamily="18" charset="0"/>
              <a:cs typeface="Arial" charset="0"/>
            </a:endParaRPr>
          </a:p>
        </p:txBody>
      </p:sp>
      <p:sp>
        <p:nvSpPr>
          <p:cNvPr id="167978" name="Rectangle 252"/>
          <p:cNvSpPr>
            <a:spLocks noChangeArrowheads="1"/>
          </p:cNvSpPr>
          <p:nvPr/>
        </p:nvSpPr>
        <p:spPr bwMode="auto">
          <a:xfrm>
            <a:off x="3959225" y="5409332"/>
            <a:ext cx="1189038" cy="574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de-DE" altLang="de-DE" sz="1200" dirty="0">
                <a:ea typeface="Times New Roman" pitchFamily="18" charset="0"/>
                <a:cs typeface="Arial" charset="0"/>
              </a:rPr>
              <a:t>Staatliche</a:t>
            </a:r>
          </a:p>
          <a:p>
            <a:pPr algn="ctr"/>
            <a:r>
              <a:rPr lang="de-DE" altLang="de-DE" sz="1200" dirty="0">
                <a:ea typeface="Times New Roman" pitchFamily="18" charset="0"/>
                <a:cs typeface="Arial" charset="0"/>
              </a:rPr>
              <a:t>Schulämter</a:t>
            </a:r>
            <a:br>
              <a:rPr lang="de-DE" altLang="de-DE" sz="1200" dirty="0">
                <a:ea typeface="Times New Roman" pitchFamily="18" charset="0"/>
                <a:cs typeface="Arial" charset="0"/>
              </a:rPr>
            </a:br>
            <a:endParaRPr lang="de-DE" altLang="de-DE" sz="1200" dirty="0">
              <a:ea typeface="Times New Roman" pitchFamily="18" charset="0"/>
              <a:cs typeface="Arial" charset="0"/>
            </a:endParaRPr>
          </a:p>
        </p:txBody>
      </p:sp>
      <p:sp>
        <p:nvSpPr>
          <p:cNvPr id="167979" name="Rectangle 252"/>
          <p:cNvSpPr>
            <a:spLocks noChangeArrowheads="1"/>
          </p:cNvSpPr>
          <p:nvPr/>
        </p:nvSpPr>
        <p:spPr bwMode="auto">
          <a:xfrm>
            <a:off x="5327650" y="5409332"/>
            <a:ext cx="1044575" cy="574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de-DE" altLang="de-DE" sz="1200" dirty="0">
                <a:ea typeface="Times New Roman" pitchFamily="18" charset="0"/>
                <a:cs typeface="Arial" charset="0"/>
              </a:rPr>
              <a:t>Staatliche</a:t>
            </a:r>
          </a:p>
          <a:p>
            <a:pPr algn="ctr"/>
            <a:r>
              <a:rPr lang="de-DE" altLang="de-DE" sz="1200" dirty="0">
                <a:ea typeface="Times New Roman" pitchFamily="18" charset="0"/>
                <a:cs typeface="Arial" charset="0"/>
              </a:rPr>
              <a:t>Bauämter</a:t>
            </a:r>
            <a:br>
              <a:rPr lang="de-DE" altLang="de-DE" sz="1200" dirty="0">
                <a:ea typeface="Times New Roman" pitchFamily="18" charset="0"/>
                <a:cs typeface="Arial" charset="0"/>
              </a:rPr>
            </a:br>
            <a:endParaRPr lang="de-DE" altLang="de-DE" sz="1200" dirty="0">
              <a:ea typeface="Times New Roman" pitchFamily="18" charset="0"/>
              <a:cs typeface="Arial" charset="0"/>
            </a:endParaRPr>
          </a:p>
        </p:txBody>
      </p:sp>
      <p:sp>
        <p:nvSpPr>
          <p:cNvPr id="167980" name="Rectangle 252"/>
          <p:cNvSpPr>
            <a:spLocks noChangeArrowheads="1"/>
          </p:cNvSpPr>
          <p:nvPr/>
        </p:nvSpPr>
        <p:spPr bwMode="auto">
          <a:xfrm>
            <a:off x="6588125" y="5409332"/>
            <a:ext cx="1477963" cy="574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de-DE" altLang="de-DE" sz="1200" dirty="0" smtClean="0">
                <a:ea typeface="Times New Roman" pitchFamily="18" charset="0"/>
                <a:cs typeface="Arial" charset="0"/>
              </a:rPr>
              <a:t>Wasserwirt-</a:t>
            </a:r>
          </a:p>
          <a:p>
            <a:pPr algn="ctr"/>
            <a:r>
              <a:rPr lang="de-DE" altLang="de-DE" sz="1200" dirty="0" err="1" smtClean="0">
                <a:ea typeface="Times New Roman" pitchFamily="18" charset="0"/>
                <a:cs typeface="Arial" charset="0"/>
              </a:rPr>
              <a:t>schaftsämter</a:t>
            </a:r>
            <a:r>
              <a:rPr lang="de-DE" altLang="de-DE" sz="1200" dirty="0" smtClean="0">
                <a:ea typeface="Times New Roman" pitchFamily="18" charset="0"/>
                <a:cs typeface="Arial" charset="0"/>
              </a:rPr>
              <a:t/>
            </a:r>
            <a:br>
              <a:rPr lang="de-DE" altLang="de-DE" sz="1200" dirty="0" smtClean="0">
                <a:ea typeface="Times New Roman" pitchFamily="18" charset="0"/>
                <a:cs typeface="Arial" charset="0"/>
              </a:rPr>
            </a:br>
            <a:endParaRPr lang="de-DE" altLang="de-DE" sz="1200" dirty="0">
              <a:ea typeface="Times New Roman" pitchFamily="18" charset="0"/>
              <a:cs typeface="Arial" charset="0"/>
            </a:endParaRPr>
          </a:p>
        </p:txBody>
      </p:sp>
      <p:sp>
        <p:nvSpPr>
          <p:cNvPr id="167981" name="Line 45"/>
          <p:cNvSpPr>
            <a:spLocks noChangeShapeType="1"/>
          </p:cNvSpPr>
          <p:nvPr/>
        </p:nvSpPr>
        <p:spPr bwMode="auto">
          <a:xfrm flipH="1">
            <a:off x="611188" y="4256807"/>
            <a:ext cx="2376487" cy="1079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7982" name="Line 46"/>
          <p:cNvSpPr>
            <a:spLocks noChangeShapeType="1"/>
          </p:cNvSpPr>
          <p:nvPr/>
        </p:nvSpPr>
        <p:spPr bwMode="auto">
          <a:xfrm flipH="1">
            <a:off x="1763713" y="4256807"/>
            <a:ext cx="1655762" cy="1152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7983" name="Line 47"/>
          <p:cNvSpPr>
            <a:spLocks noChangeShapeType="1"/>
          </p:cNvSpPr>
          <p:nvPr/>
        </p:nvSpPr>
        <p:spPr bwMode="auto">
          <a:xfrm flipH="1">
            <a:off x="3059113" y="4256807"/>
            <a:ext cx="720725" cy="1079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7986" name="Line 50"/>
          <p:cNvSpPr>
            <a:spLocks noChangeShapeType="1"/>
          </p:cNvSpPr>
          <p:nvPr/>
        </p:nvSpPr>
        <p:spPr bwMode="auto">
          <a:xfrm>
            <a:off x="5364163" y="4256807"/>
            <a:ext cx="1368425" cy="1079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7988" name="Line 52"/>
          <p:cNvSpPr>
            <a:spLocks noChangeShapeType="1"/>
          </p:cNvSpPr>
          <p:nvPr/>
        </p:nvSpPr>
        <p:spPr bwMode="auto">
          <a:xfrm>
            <a:off x="5003800" y="4256807"/>
            <a:ext cx="792163" cy="1152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7989" name="Line 53"/>
          <p:cNvSpPr>
            <a:spLocks noChangeShapeType="1"/>
          </p:cNvSpPr>
          <p:nvPr/>
        </p:nvSpPr>
        <p:spPr bwMode="auto">
          <a:xfrm>
            <a:off x="4643438" y="4256807"/>
            <a:ext cx="0" cy="1152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167990" name="Picture 5" descr="080620_Gebaeunde_RN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888" y="3415432"/>
            <a:ext cx="158432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91" name="Picture 55"/>
          <p:cNvPicPr>
            <a:picLocks noChangeAspect="1" noChangeArrowheads="1"/>
          </p:cNvPicPr>
          <p:nvPr/>
        </p:nvPicPr>
        <p:blipFill>
          <a:blip r:embed="rId3">
            <a:extLst>
              <a:ext uri="{28A0092B-C50C-407E-A947-70E740481C1C}">
                <a14:useLocalDpi xmlns:a14="http://schemas.microsoft.com/office/drawing/2010/main" val="0"/>
              </a:ext>
            </a:extLst>
          </a:blip>
          <a:srcRect l="61191" t="44563" r="4865" b="28413"/>
          <a:stretch>
            <a:fillRect/>
          </a:stretch>
        </p:blipFill>
        <p:spPr bwMode="auto">
          <a:xfrm>
            <a:off x="6910388" y="1298972"/>
            <a:ext cx="1693862"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p:cNvSpPr txBox="1"/>
          <p:nvPr/>
        </p:nvSpPr>
        <p:spPr>
          <a:xfrm>
            <a:off x="4140200" y="2370211"/>
            <a:ext cx="755650" cy="307777"/>
          </a:xfrm>
          <a:prstGeom prst="rect">
            <a:avLst/>
          </a:prstGeom>
          <a:noFill/>
        </p:spPr>
        <p:txBody>
          <a:bodyPr wrap="square" rtlCol="0">
            <a:spAutoFit/>
          </a:bodyPr>
          <a:lstStyle/>
          <a:p>
            <a:endParaRPr lang="de-DE" sz="1400" dirty="0"/>
          </a:p>
        </p:txBody>
      </p:sp>
      <p:sp>
        <p:nvSpPr>
          <p:cNvPr id="45" name="Rectangle 252"/>
          <p:cNvSpPr>
            <a:spLocks noChangeArrowheads="1"/>
          </p:cNvSpPr>
          <p:nvPr/>
        </p:nvSpPr>
        <p:spPr bwMode="auto">
          <a:xfrm>
            <a:off x="2195513" y="2312119"/>
            <a:ext cx="828675" cy="574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de-DE" altLang="de-DE" sz="1200" dirty="0">
                <a:ea typeface="Times New Roman" pitchFamily="18" charset="0"/>
                <a:cs typeface="Arial" charset="0"/>
              </a:rPr>
              <a:t>Inneres</a:t>
            </a:r>
            <a:br>
              <a:rPr lang="de-DE" altLang="de-DE" sz="1200" dirty="0">
                <a:ea typeface="Times New Roman" pitchFamily="18" charset="0"/>
                <a:cs typeface="Arial" charset="0"/>
              </a:rPr>
            </a:br>
            <a:r>
              <a:rPr lang="de-DE" altLang="de-DE" sz="1200" dirty="0">
                <a:ea typeface="Times New Roman" pitchFamily="18" charset="0"/>
                <a:cs typeface="Arial" charset="0"/>
              </a:rPr>
              <a:t>  </a:t>
            </a:r>
          </a:p>
        </p:txBody>
      </p:sp>
      <p:sp>
        <p:nvSpPr>
          <p:cNvPr id="47" name="Rectangle 252"/>
          <p:cNvSpPr>
            <a:spLocks noChangeArrowheads="1"/>
          </p:cNvSpPr>
          <p:nvPr/>
        </p:nvSpPr>
        <p:spPr bwMode="auto">
          <a:xfrm>
            <a:off x="0" y="2313707"/>
            <a:ext cx="828675" cy="574675"/>
          </a:xfrm>
          <a:prstGeom prst="rect">
            <a:avLst/>
          </a:prstGeom>
          <a:solidFill>
            <a:schemeClr val="bg1"/>
          </a:solidFill>
          <a:ln w="9525">
            <a:solidFill>
              <a:schemeClr val="tx1"/>
            </a:solidFill>
            <a:miter lim="800000"/>
            <a:headEnd/>
            <a:tailEnd/>
          </a:ln>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de-DE" sz="1200" dirty="0" smtClean="0">
                <a:ea typeface="Times New Roman" pitchFamily="18" charset="0"/>
                <a:cs typeface="Arial" charset="0"/>
              </a:rPr>
              <a:t>Finances</a:t>
            </a:r>
            <a:r>
              <a:rPr lang="de-DE" altLang="de-DE" sz="1200" dirty="0">
                <a:ea typeface="Times New Roman" pitchFamily="18" charset="0"/>
                <a:cs typeface="Arial" charset="0"/>
              </a:rPr>
              <a:t/>
            </a:r>
            <a:br>
              <a:rPr lang="de-DE" altLang="de-DE" sz="1200" dirty="0">
                <a:ea typeface="Times New Roman" pitchFamily="18" charset="0"/>
                <a:cs typeface="Arial" charset="0"/>
              </a:rPr>
            </a:br>
            <a:r>
              <a:rPr lang="de-DE" altLang="de-DE" sz="1200" dirty="0">
                <a:ea typeface="Times New Roman" pitchFamily="18" charset="0"/>
                <a:cs typeface="Arial" charset="0"/>
              </a:rPr>
              <a:t/>
            </a:r>
            <a:br>
              <a:rPr lang="de-DE" altLang="de-DE" sz="1200" dirty="0">
                <a:ea typeface="Times New Roman" pitchFamily="18" charset="0"/>
                <a:cs typeface="Arial" charset="0"/>
              </a:rPr>
            </a:br>
            <a:endParaRPr lang="de-DE" altLang="de-DE" sz="1200" dirty="0">
              <a:ea typeface="Times New Roman" pitchFamily="18" charset="0"/>
              <a:cs typeface="Arial" charset="0"/>
            </a:endParaRPr>
          </a:p>
        </p:txBody>
      </p:sp>
      <p:sp>
        <p:nvSpPr>
          <p:cNvPr id="50" name="Rectangle 252"/>
          <p:cNvSpPr>
            <a:spLocks noChangeArrowheads="1"/>
          </p:cNvSpPr>
          <p:nvPr/>
        </p:nvSpPr>
        <p:spPr bwMode="auto">
          <a:xfrm>
            <a:off x="1116012" y="2312118"/>
            <a:ext cx="973137" cy="574675"/>
          </a:xfrm>
          <a:prstGeom prst="rect">
            <a:avLst/>
          </a:prstGeom>
          <a:solidFill>
            <a:schemeClr val="bg1"/>
          </a:solidFill>
          <a:ln w="9525">
            <a:solidFill>
              <a:schemeClr val="tx1"/>
            </a:solidFill>
            <a:miter lim="800000"/>
            <a:headEnd/>
            <a:tailEnd/>
          </a:ln>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de-DE" altLang="de-DE" sz="1200" dirty="0" smtClean="0">
                <a:ea typeface="Times New Roman" pitchFamily="18" charset="0"/>
                <a:cs typeface="Arial" charset="0"/>
              </a:rPr>
              <a:t>Economy </a:t>
            </a:r>
            <a:r>
              <a:rPr lang="de-DE" altLang="de-DE" sz="1200" dirty="0" err="1" smtClean="0">
                <a:ea typeface="Times New Roman" pitchFamily="18" charset="0"/>
                <a:cs typeface="Arial" charset="0"/>
              </a:rPr>
              <a:t>and</a:t>
            </a:r>
            <a:r>
              <a:rPr lang="de-DE" altLang="de-DE" sz="1200" dirty="0" smtClean="0">
                <a:ea typeface="Times New Roman" pitchFamily="18" charset="0"/>
                <a:cs typeface="Arial" charset="0"/>
              </a:rPr>
              <a:t> </a:t>
            </a:r>
            <a:r>
              <a:rPr lang="en-US" altLang="de-DE" sz="1200" dirty="0" smtClean="0">
                <a:ea typeface="Times New Roman" pitchFamily="18" charset="0"/>
                <a:cs typeface="Arial" charset="0"/>
              </a:rPr>
              <a:t>Transport</a:t>
            </a:r>
            <a:endParaRPr lang="en-US" altLang="de-DE" sz="1200" dirty="0">
              <a:ea typeface="Times New Roman" pitchFamily="18" charset="0"/>
              <a:cs typeface="Arial" charset="0"/>
            </a:endParaRPr>
          </a:p>
        </p:txBody>
      </p:sp>
      <p:sp>
        <p:nvSpPr>
          <p:cNvPr id="51" name="Rectangle 252"/>
          <p:cNvSpPr>
            <a:spLocks noChangeArrowheads="1"/>
          </p:cNvSpPr>
          <p:nvPr/>
        </p:nvSpPr>
        <p:spPr bwMode="auto">
          <a:xfrm>
            <a:off x="2195513" y="2304585"/>
            <a:ext cx="828675" cy="574675"/>
          </a:xfrm>
          <a:prstGeom prst="rect">
            <a:avLst/>
          </a:prstGeom>
          <a:solidFill>
            <a:schemeClr val="bg1"/>
          </a:solidFill>
          <a:ln w="9525">
            <a:solidFill>
              <a:schemeClr val="tx1"/>
            </a:solidFill>
            <a:miter lim="800000"/>
            <a:headEnd/>
            <a:tailEnd/>
          </a:ln>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de-DE" sz="1200" dirty="0" smtClean="0">
                <a:ea typeface="Times New Roman" pitchFamily="18" charset="0"/>
                <a:cs typeface="Arial" charset="0"/>
              </a:rPr>
              <a:t>Interior</a:t>
            </a:r>
            <a:r>
              <a:rPr lang="de-DE" altLang="de-DE" sz="1200" dirty="0" smtClean="0">
                <a:ea typeface="Times New Roman" pitchFamily="18" charset="0"/>
                <a:cs typeface="Arial" charset="0"/>
              </a:rPr>
              <a:t> </a:t>
            </a:r>
            <a:r>
              <a:rPr lang="de-DE" altLang="de-DE" sz="1200" dirty="0" err="1">
                <a:ea typeface="Times New Roman" pitchFamily="18" charset="0"/>
                <a:cs typeface="Arial" charset="0"/>
              </a:rPr>
              <a:t>A</a:t>
            </a:r>
            <a:r>
              <a:rPr lang="de-DE" altLang="de-DE" sz="1200" dirty="0" err="1" smtClean="0">
                <a:ea typeface="Times New Roman" pitchFamily="18" charset="0"/>
                <a:cs typeface="Arial" charset="0"/>
              </a:rPr>
              <a:t>ffairs</a:t>
            </a:r>
            <a:r>
              <a:rPr lang="de-DE" altLang="de-DE" sz="1200" dirty="0">
                <a:ea typeface="Times New Roman" pitchFamily="18" charset="0"/>
                <a:cs typeface="Arial" charset="0"/>
              </a:rPr>
              <a:t/>
            </a:r>
            <a:br>
              <a:rPr lang="de-DE" altLang="de-DE" sz="1200" dirty="0">
                <a:ea typeface="Times New Roman" pitchFamily="18" charset="0"/>
                <a:cs typeface="Arial" charset="0"/>
              </a:rPr>
            </a:br>
            <a:r>
              <a:rPr lang="de-DE" altLang="de-DE" sz="1200" dirty="0">
                <a:ea typeface="Times New Roman" pitchFamily="18" charset="0"/>
                <a:cs typeface="Arial" charset="0"/>
              </a:rPr>
              <a:t>  </a:t>
            </a:r>
          </a:p>
        </p:txBody>
      </p:sp>
      <p:sp>
        <p:nvSpPr>
          <p:cNvPr id="52" name="Rectangle 252"/>
          <p:cNvSpPr>
            <a:spLocks noChangeArrowheads="1"/>
          </p:cNvSpPr>
          <p:nvPr/>
        </p:nvSpPr>
        <p:spPr bwMode="auto">
          <a:xfrm>
            <a:off x="3132138" y="2313707"/>
            <a:ext cx="828675" cy="574675"/>
          </a:xfrm>
          <a:prstGeom prst="rect">
            <a:avLst/>
          </a:prstGeom>
          <a:solidFill>
            <a:schemeClr val="bg1"/>
          </a:solidFill>
          <a:ln w="9525">
            <a:solidFill>
              <a:schemeClr val="tx1"/>
            </a:solidFill>
            <a:miter lim="800000"/>
            <a:headEnd/>
            <a:tailEnd/>
          </a:ln>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de-DE" altLang="de-DE" sz="1200" dirty="0" err="1" smtClean="0">
                <a:ea typeface="Times New Roman" pitchFamily="18" charset="0"/>
                <a:cs typeface="Arial" charset="0"/>
              </a:rPr>
              <a:t>Environ-ment</a:t>
            </a:r>
            <a:r>
              <a:rPr lang="de-DE" altLang="de-DE" sz="1200" dirty="0">
                <a:ea typeface="Times New Roman" pitchFamily="18" charset="0"/>
                <a:cs typeface="Arial" charset="0"/>
              </a:rPr>
              <a:t/>
            </a:r>
            <a:br>
              <a:rPr lang="de-DE" altLang="de-DE" sz="1200" dirty="0">
                <a:ea typeface="Times New Roman" pitchFamily="18" charset="0"/>
                <a:cs typeface="Arial" charset="0"/>
              </a:rPr>
            </a:br>
            <a:endParaRPr lang="de-DE" altLang="de-DE" sz="1200" dirty="0">
              <a:ea typeface="Times New Roman" pitchFamily="18" charset="0"/>
              <a:cs typeface="Arial" charset="0"/>
            </a:endParaRPr>
          </a:p>
        </p:txBody>
      </p:sp>
      <p:sp>
        <p:nvSpPr>
          <p:cNvPr id="53" name="Rectangle 252"/>
          <p:cNvSpPr>
            <a:spLocks noChangeArrowheads="1"/>
          </p:cNvSpPr>
          <p:nvPr/>
        </p:nvSpPr>
        <p:spPr bwMode="auto">
          <a:xfrm>
            <a:off x="4067175" y="2304584"/>
            <a:ext cx="828675" cy="574675"/>
          </a:xfrm>
          <a:prstGeom prst="rect">
            <a:avLst/>
          </a:prstGeom>
          <a:solidFill>
            <a:schemeClr val="bg1"/>
          </a:solidFill>
          <a:ln w="9525">
            <a:solidFill>
              <a:schemeClr val="tx1"/>
            </a:solidFill>
            <a:miter lim="800000"/>
            <a:headEnd/>
            <a:tailEnd/>
          </a:ln>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de-DE" altLang="de-DE" sz="1200" dirty="0" smtClean="0">
                <a:ea typeface="Times New Roman" pitchFamily="18" charset="0"/>
                <a:cs typeface="Arial" charset="0"/>
              </a:rPr>
              <a:t>Labor/</a:t>
            </a:r>
          </a:p>
          <a:p>
            <a:pPr algn="ctr"/>
            <a:r>
              <a:rPr lang="en-US" altLang="de-DE" sz="1200" dirty="0" smtClean="0">
                <a:ea typeface="Times New Roman" pitchFamily="18" charset="0"/>
                <a:cs typeface="Arial" charset="0"/>
              </a:rPr>
              <a:t>Social</a:t>
            </a:r>
            <a:r>
              <a:rPr lang="de-DE" altLang="de-DE" sz="1200" dirty="0" smtClean="0">
                <a:ea typeface="Times New Roman" pitchFamily="18" charset="0"/>
                <a:cs typeface="Arial" charset="0"/>
              </a:rPr>
              <a:t> </a:t>
            </a:r>
            <a:r>
              <a:rPr lang="en-US" altLang="de-DE" sz="1200" dirty="0" smtClean="0">
                <a:ea typeface="Times New Roman" pitchFamily="18" charset="0"/>
                <a:cs typeface="Arial" charset="0"/>
              </a:rPr>
              <a:t>Affairs</a:t>
            </a:r>
            <a:r>
              <a:rPr lang="de-DE" altLang="de-DE" sz="1200" dirty="0">
                <a:ea typeface="Times New Roman" pitchFamily="18" charset="0"/>
                <a:cs typeface="Arial" charset="0"/>
              </a:rPr>
              <a:t/>
            </a:r>
            <a:br>
              <a:rPr lang="de-DE" altLang="de-DE" sz="1200" dirty="0">
                <a:ea typeface="Times New Roman" pitchFamily="18" charset="0"/>
                <a:cs typeface="Arial" charset="0"/>
              </a:rPr>
            </a:br>
            <a:r>
              <a:rPr lang="de-DE" altLang="de-DE" sz="1200" dirty="0">
                <a:ea typeface="Times New Roman" pitchFamily="18" charset="0"/>
                <a:cs typeface="Arial" charset="0"/>
              </a:rPr>
              <a:t/>
            </a:r>
            <a:br>
              <a:rPr lang="de-DE" altLang="de-DE" sz="1200" dirty="0">
                <a:ea typeface="Times New Roman" pitchFamily="18" charset="0"/>
                <a:cs typeface="Arial" charset="0"/>
              </a:rPr>
            </a:br>
            <a:endParaRPr lang="de-DE" altLang="de-DE" sz="1200" dirty="0">
              <a:ea typeface="Times New Roman" pitchFamily="18" charset="0"/>
              <a:cs typeface="Arial" charset="0"/>
            </a:endParaRPr>
          </a:p>
        </p:txBody>
      </p:sp>
      <p:sp>
        <p:nvSpPr>
          <p:cNvPr id="54" name="Rectangle 252"/>
          <p:cNvSpPr>
            <a:spLocks noChangeArrowheads="1"/>
          </p:cNvSpPr>
          <p:nvPr/>
        </p:nvSpPr>
        <p:spPr bwMode="auto">
          <a:xfrm>
            <a:off x="4988074" y="2304583"/>
            <a:ext cx="929976" cy="574675"/>
          </a:xfrm>
          <a:prstGeom prst="rect">
            <a:avLst/>
          </a:prstGeom>
          <a:solidFill>
            <a:schemeClr val="bg1"/>
          </a:solidFill>
          <a:ln w="9525">
            <a:solidFill>
              <a:schemeClr val="tx1"/>
            </a:solidFill>
            <a:miter lim="800000"/>
            <a:headEnd/>
            <a:tailEnd/>
          </a:ln>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de-DE" altLang="de-DE" sz="1200" dirty="0" smtClean="0">
                <a:ea typeface="Times New Roman" pitchFamily="18" charset="0"/>
                <a:cs typeface="Arial" charset="0"/>
              </a:rPr>
              <a:t>Culture </a:t>
            </a:r>
            <a:r>
              <a:rPr lang="de-DE" altLang="de-DE" sz="1200" dirty="0" err="1" smtClean="0">
                <a:ea typeface="Times New Roman" pitchFamily="18" charset="0"/>
                <a:cs typeface="Arial" charset="0"/>
              </a:rPr>
              <a:t>and</a:t>
            </a:r>
            <a:r>
              <a:rPr lang="de-DE" altLang="de-DE" sz="1200" dirty="0" smtClean="0">
                <a:ea typeface="Times New Roman" pitchFamily="18" charset="0"/>
                <a:cs typeface="Arial" charset="0"/>
              </a:rPr>
              <a:t> Education</a:t>
            </a:r>
            <a:r>
              <a:rPr lang="de-DE" altLang="de-DE" sz="1200" dirty="0">
                <a:ea typeface="Times New Roman" pitchFamily="18" charset="0"/>
                <a:cs typeface="Arial" charset="0"/>
              </a:rPr>
              <a:t/>
            </a:r>
            <a:br>
              <a:rPr lang="de-DE" altLang="de-DE" sz="1200" dirty="0">
                <a:ea typeface="Times New Roman" pitchFamily="18" charset="0"/>
                <a:cs typeface="Arial" charset="0"/>
              </a:rPr>
            </a:br>
            <a:r>
              <a:rPr lang="de-DE" altLang="de-DE" sz="1200" dirty="0">
                <a:ea typeface="Times New Roman" pitchFamily="18" charset="0"/>
                <a:cs typeface="Arial" charset="0"/>
              </a:rPr>
              <a:t/>
            </a:r>
            <a:br>
              <a:rPr lang="de-DE" altLang="de-DE" sz="1200" dirty="0">
                <a:ea typeface="Times New Roman" pitchFamily="18" charset="0"/>
                <a:cs typeface="Arial" charset="0"/>
              </a:rPr>
            </a:br>
            <a:endParaRPr lang="de-DE" altLang="de-DE" sz="1200" dirty="0">
              <a:ea typeface="Times New Roman" pitchFamily="18" charset="0"/>
              <a:cs typeface="Arial" charset="0"/>
            </a:endParaRPr>
          </a:p>
        </p:txBody>
      </p:sp>
      <p:sp>
        <p:nvSpPr>
          <p:cNvPr id="55" name="Rectangle 252"/>
          <p:cNvSpPr>
            <a:spLocks noChangeArrowheads="1"/>
          </p:cNvSpPr>
          <p:nvPr/>
        </p:nvSpPr>
        <p:spPr bwMode="auto">
          <a:xfrm>
            <a:off x="5975350" y="2313707"/>
            <a:ext cx="828675" cy="574675"/>
          </a:xfrm>
          <a:prstGeom prst="rect">
            <a:avLst/>
          </a:prstGeom>
          <a:solidFill>
            <a:schemeClr val="bg1"/>
          </a:solidFill>
          <a:ln w="9525">
            <a:solidFill>
              <a:schemeClr val="tx1"/>
            </a:solidFill>
            <a:miter lim="800000"/>
            <a:headEnd/>
            <a:tailEnd/>
          </a:ln>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de-DE" altLang="de-DE" sz="1200" dirty="0" smtClean="0">
                <a:ea typeface="Times New Roman" pitchFamily="18" charset="0"/>
                <a:cs typeface="Arial" charset="0"/>
              </a:rPr>
              <a:t>Science</a:t>
            </a:r>
            <a:r>
              <a:rPr lang="de-DE" altLang="de-DE" sz="1200" dirty="0">
                <a:ea typeface="Times New Roman" pitchFamily="18" charset="0"/>
                <a:cs typeface="Arial" charset="0"/>
              </a:rPr>
              <a:t/>
            </a:r>
            <a:br>
              <a:rPr lang="de-DE" altLang="de-DE" sz="1200" dirty="0">
                <a:ea typeface="Times New Roman" pitchFamily="18" charset="0"/>
                <a:cs typeface="Arial" charset="0"/>
              </a:rPr>
            </a:br>
            <a:r>
              <a:rPr lang="de-DE" altLang="de-DE" sz="1200" dirty="0">
                <a:ea typeface="Times New Roman" pitchFamily="18" charset="0"/>
                <a:cs typeface="Arial" charset="0"/>
              </a:rPr>
              <a:t/>
            </a:r>
            <a:br>
              <a:rPr lang="de-DE" altLang="de-DE" sz="1200" dirty="0">
                <a:ea typeface="Times New Roman" pitchFamily="18" charset="0"/>
                <a:cs typeface="Arial" charset="0"/>
              </a:rPr>
            </a:br>
            <a:endParaRPr lang="de-DE" altLang="de-DE" sz="1200" dirty="0">
              <a:ea typeface="Times New Roman" pitchFamily="18" charset="0"/>
              <a:cs typeface="Arial" charset="0"/>
            </a:endParaRPr>
          </a:p>
        </p:txBody>
      </p:sp>
      <p:sp>
        <p:nvSpPr>
          <p:cNvPr id="56" name="Rectangle 252"/>
          <p:cNvSpPr>
            <a:spLocks noChangeArrowheads="1"/>
          </p:cNvSpPr>
          <p:nvPr/>
        </p:nvSpPr>
        <p:spPr bwMode="auto">
          <a:xfrm>
            <a:off x="6838536" y="2312119"/>
            <a:ext cx="955676" cy="574675"/>
          </a:xfrm>
          <a:prstGeom prst="rect">
            <a:avLst/>
          </a:prstGeom>
          <a:solidFill>
            <a:schemeClr val="bg1"/>
          </a:solidFill>
          <a:ln w="9525">
            <a:solidFill>
              <a:schemeClr val="tx1"/>
            </a:solidFill>
            <a:miter lim="800000"/>
            <a:headEnd/>
            <a:tailEnd/>
          </a:ln>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de-DE" sz="1200" dirty="0" smtClean="0">
                <a:ea typeface="Times New Roman" pitchFamily="18" charset="0"/>
                <a:cs typeface="Arial" charset="0"/>
              </a:rPr>
              <a:t>Agriculture</a:t>
            </a:r>
            <a:r>
              <a:rPr lang="de-DE" altLang="de-DE" sz="1200" dirty="0">
                <a:ea typeface="Times New Roman" pitchFamily="18" charset="0"/>
                <a:cs typeface="Arial" charset="0"/>
              </a:rPr>
              <a:t/>
            </a:r>
            <a:br>
              <a:rPr lang="de-DE" altLang="de-DE" sz="1200" dirty="0">
                <a:ea typeface="Times New Roman" pitchFamily="18" charset="0"/>
                <a:cs typeface="Arial" charset="0"/>
              </a:rPr>
            </a:br>
            <a:r>
              <a:rPr lang="de-DE" altLang="de-DE" sz="1200" dirty="0">
                <a:ea typeface="Times New Roman" pitchFamily="18" charset="0"/>
                <a:cs typeface="Arial" charset="0"/>
              </a:rPr>
              <a:t/>
            </a:r>
            <a:br>
              <a:rPr lang="de-DE" altLang="de-DE" sz="1200" dirty="0">
                <a:ea typeface="Times New Roman" pitchFamily="18" charset="0"/>
                <a:cs typeface="Arial" charset="0"/>
              </a:rPr>
            </a:br>
            <a:endParaRPr lang="de-DE" altLang="de-DE" sz="1200" dirty="0">
              <a:ea typeface="Times New Roman" pitchFamily="18" charset="0"/>
              <a:cs typeface="Arial" charset="0"/>
            </a:endParaRPr>
          </a:p>
        </p:txBody>
      </p:sp>
      <p:sp>
        <p:nvSpPr>
          <p:cNvPr id="57" name="Rectangle 252"/>
          <p:cNvSpPr>
            <a:spLocks noChangeArrowheads="1"/>
          </p:cNvSpPr>
          <p:nvPr/>
        </p:nvSpPr>
        <p:spPr bwMode="auto">
          <a:xfrm>
            <a:off x="7847013" y="2313707"/>
            <a:ext cx="828675" cy="574675"/>
          </a:xfrm>
          <a:prstGeom prst="rect">
            <a:avLst/>
          </a:prstGeom>
          <a:solidFill>
            <a:schemeClr val="bg1"/>
          </a:solidFill>
          <a:ln w="9525">
            <a:solidFill>
              <a:schemeClr val="tx1"/>
            </a:solidFill>
            <a:miter lim="800000"/>
            <a:headEnd/>
            <a:tailEnd/>
          </a:ln>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de-DE" altLang="de-DE" sz="1200" dirty="0" smtClean="0">
                <a:ea typeface="Times New Roman" pitchFamily="18" charset="0"/>
                <a:cs typeface="Arial" charset="0"/>
              </a:rPr>
              <a:t>Justice</a:t>
            </a:r>
            <a:r>
              <a:rPr lang="de-DE" altLang="de-DE" sz="1200" dirty="0">
                <a:ea typeface="Times New Roman" pitchFamily="18" charset="0"/>
                <a:cs typeface="Arial" charset="0"/>
              </a:rPr>
              <a:t/>
            </a:r>
            <a:br>
              <a:rPr lang="de-DE" altLang="de-DE" sz="1200" dirty="0">
                <a:ea typeface="Times New Roman" pitchFamily="18" charset="0"/>
                <a:cs typeface="Arial" charset="0"/>
              </a:rPr>
            </a:br>
            <a:r>
              <a:rPr lang="de-DE" altLang="de-DE" sz="1200" dirty="0">
                <a:ea typeface="Times New Roman" pitchFamily="18" charset="0"/>
                <a:cs typeface="Arial" charset="0"/>
              </a:rPr>
              <a:t/>
            </a:r>
            <a:br>
              <a:rPr lang="de-DE" altLang="de-DE" sz="1200" dirty="0">
                <a:ea typeface="Times New Roman" pitchFamily="18" charset="0"/>
                <a:cs typeface="Arial" charset="0"/>
              </a:rPr>
            </a:br>
            <a:endParaRPr lang="de-DE" altLang="de-DE" sz="1200" dirty="0">
              <a:ea typeface="Times New Roman" pitchFamily="18" charset="0"/>
              <a:cs typeface="Arial" charset="0"/>
            </a:endParaRPr>
          </a:p>
        </p:txBody>
      </p:sp>
      <p:sp>
        <p:nvSpPr>
          <p:cNvPr id="58" name="Rectangle 252"/>
          <p:cNvSpPr>
            <a:spLocks noChangeArrowheads="1"/>
          </p:cNvSpPr>
          <p:nvPr/>
        </p:nvSpPr>
        <p:spPr bwMode="auto">
          <a:xfrm>
            <a:off x="8297" y="5349104"/>
            <a:ext cx="1205782" cy="756370"/>
          </a:xfrm>
          <a:prstGeom prst="rect">
            <a:avLst/>
          </a:prstGeom>
          <a:solidFill>
            <a:schemeClr val="bg1"/>
          </a:solidFill>
          <a:ln w="9525">
            <a:solidFill>
              <a:schemeClr val="tx1"/>
            </a:solidFill>
            <a:miter lim="800000"/>
            <a:headEnd/>
            <a:tailEnd/>
          </a:ln>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de-DE" sz="1200" dirty="0" smtClean="0">
                <a:ea typeface="Times New Roman" pitchFamily="18" charset="0"/>
                <a:cs typeface="Arial" charset="0"/>
              </a:rPr>
              <a:t>Special purpose associations</a:t>
            </a:r>
            <a:br>
              <a:rPr lang="en-US" altLang="de-DE" sz="1200" dirty="0" smtClean="0">
                <a:ea typeface="Times New Roman" pitchFamily="18" charset="0"/>
                <a:cs typeface="Arial" charset="0"/>
              </a:rPr>
            </a:br>
            <a:r>
              <a:rPr lang="de-DE" altLang="de-DE" sz="1200" dirty="0">
                <a:ea typeface="Times New Roman" pitchFamily="18" charset="0"/>
                <a:cs typeface="Arial" charset="0"/>
              </a:rPr>
              <a:t/>
            </a:r>
            <a:br>
              <a:rPr lang="de-DE" altLang="de-DE" sz="1200" dirty="0">
                <a:ea typeface="Times New Roman" pitchFamily="18" charset="0"/>
                <a:cs typeface="Arial" charset="0"/>
              </a:rPr>
            </a:br>
            <a:endParaRPr lang="de-DE" altLang="de-DE" sz="1200" dirty="0">
              <a:ea typeface="Times New Roman" pitchFamily="18" charset="0"/>
              <a:cs typeface="Arial" charset="0"/>
            </a:endParaRPr>
          </a:p>
        </p:txBody>
      </p:sp>
      <p:sp>
        <p:nvSpPr>
          <p:cNvPr id="59" name="Rectangle 252"/>
          <p:cNvSpPr>
            <a:spLocks noChangeArrowheads="1"/>
          </p:cNvSpPr>
          <p:nvPr/>
        </p:nvSpPr>
        <p:spPr bwMode="auto">
          <a:xfrm>
            <a:off x="1222375" y="5414733"/>
            <a:ext cx="1117600" cy="574675"/>
          </a:xfrm>
          <a:prstGeom prst="rect">
            <a:avLst/>
          </a:prstGeom>
          <a:solidFill>
            <a:schemeClr val="bg1"/>
          </a:solidFill>
          <a:ln w="9525">
            <a:solidFill>
              <a:schemeClr val="tx1"/>
            </a:solidFill>
            <a:miter lim="800000"/>
            <a:headEnd/>
            <a:tailEnd/>
          </a:ln>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de-DE" altLang="de-DE" sz="1200" dirty="0" smtClean="0">
                <a:ea typeface="Times New Roman" pitchFamily="18" charset="0"/>
                <a:cs typeface="Arial" charset="0"/>
              </a:rPr>
              <a:t>Urban </a:t>
            </a:r>
            <a:r>
              <a:rPr lang="de-DE" altLang="de-DE" sz="1200" dirty="0" err="1" smtClean="0">
                <a:ea typeface="Times New Roman" pitchFamily="18" charset="0"/>
                <a:cs typeface="Arial" charset="0"/>
              </a:rPr>
              <a:t>districts</a:t>
            </a:r>
            <a:r>
              <a:rPr lang="de-DE" altLang="de-DE" sz="1200" dirty="0">
                <a:ea typeface="Times New Roman" pitchFamily="18" charset="0"/>
                <a:cs typeface="Arial" charset="0"/>
              </a:rPr>
              <a:t/>
            </a:r>
            <a:br>
              <a:rPr lang="de-DE" altLang="de-DE" sz="1200" dirty="0">
                <a:ea typeface="Times New Roman" pitchFamily="18" charset="0"/>
                <a:cs typeface="Arial" charset="0"/>
              </a:rPr>
            </a:br>
            <a:r>
              <a:rPr lang="de-DE" altLang="de-DE" sz="1200" dirty="0">
                <a:ea typeface="Times New Roman" pitchFamily="18" charset="0"/>
                <a:cs typeface="Arial" charset="0"/>
              </a:rPr>
              <a:t/>
            </a:r>
            <a:br>
              <a:rPr lang="de-DE" altLang="de-DE" sz="1200" dirty="0">
                <a:ea typeface="Times New Roman" pitchFamily="18" charset="0"/>
                <a:cs typeface="Arial" charset="0"/>
              </a:rPr>
            </a:br>
            <a:endParaRPr lang="de-DE" altLang="de-DE" sz="1200" dirty="0">
              <a:ea typeface="Times New Roman" pitchFamily="18" charset="0"/>
              <a:cs typeface="Arial" charset="0"/>
            </a:endParaRPr>
          </a:p>
        </p:txBody>
      </p:sp>
      <p:sp>
        <p:nvSpPr>
          <p:cNvPr id="60" name="Rectangle 252"/>
          <p:cNvSpPr>
            <a:spLocks noChangeArrowheads="1"/>
          </p:cNvSpPr>
          <p:nvPr/>
        </p:nvSpPr>
        <p:spPr bwMode="auto">
          <a:xfrm>
            <a:off x="2608651" y="5414732"/>
            <a:ext cx="1117600" cy="574675"/>
          </a:xfrm>
          <a:prstGeom prst="rect">
            <a:avLst/>
          </a:prstGeom>
          <a:solidFill>
            <a:schemeClr val="bg1"/>
          </a:solidFill>
          <a:ln w="9525">
            <a:solidFill>
              <a:schemeClr val="tx1"/>
            </a:solidFill>
            <a:miter lim="800000"/>
            <a:headEnd/>
            <a:tailEnd/>
          </a:ln>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de-DE" altLang="de-DE" sz="1200" dirty="0" smtClean="0">
                <a:ea typeface="Times New Roman" pitchFamily="18" charset="0"/>
                <a:cs typeface="Arial" charset="0"/>
              </a:rPr>
              <a:t>Rural </a:t>
            </a:r>
            <a:r>
              <a:rPr lang="de-DE" altLang="de-DE" sz="1200" dirty="0" err="1" smtClean="0">
                <a:ea typeface="Times New Roman" pitchFamily="18" charset="0"/>
                <a:cs typeface="Arial" charset="0"/>
              </a:rPr>
              <a:t>district</a:t>
            </a:r>
            <a:r>
              <a:rPr lang="de-DE" altLang="de-DE" sz="1200" dirty="0" smtClean="0">
                <a:ea typeface="Times New Roman" pitchFamily="18" charset="0"/>
                <a:cs typeface="Arial" charset="0"/>
              </a:rPr>
              <a:t> </a:t>
            </a:r>
            <a:r>
              <a:rPr lang="de-DE" altLang="de-DE" sz="1200" dirty="0" err="1" smtClean="0">
                <a:ea typeface="Times New Roman" pitchFamily="18" charset="0"/>
                <a:cs typeface="Arial" charset="0"/>
              </a:rPr>
              <a:t>offices</a:t>
            </a:r>
            <a:r>
              <a:rPr lang="de-DE" altLang="de-DE" sz="1200" dirty="0">
                <a:ea typeface="Times New Roman" pitchFamily="18" charset="0"/>
                <a:cs typeface="Arial" charset="0"/>
              </a:rPr>
              <a:t/>
            </a:r>
            <a:br>
              <a:rPr lang="de-DE" altLang="de-DE" sz="1200" dirty="0">
                <a:ea typeface="Times New Roman" pitchFamily="18" charset="0"/>
                <a:cs typeface="Arial" charset="0"/>
              </a:rPr>
            </a:br>
            <a:r>
              <a:rPr lang="de-DE" altLang="de-DE" sz="1200" dirty="0">
                <a:ea typeface="Times New Roman" pitchFamily="18" charset="0"/>
                <a:cs typeface="Arial" charset="0"/>
              </a:rPr>
              <a:t/>
            </a:r>
            <a:br>
              <a:rPr lang="de-DE" altLang="de-DE" sz="1200" dirty="0">
                <a:ea typeface="Times New Roman" pitchFamily="18" charset="0"/>
                <a:cs typeface="Arial" charset="0"/>
              </a:rPr>
            </a:br>
            <a:endParaRPr lang="de-DE" altLang="de-DE" sz="1200" dirty="0">
              <a:ea typeface="Times New Roman" pitchFamily="18" charset="0"/>
              <a:cs typeface="Arial" charset="0"/>
            </a:endParaRPr>
          </a:p>
        </p:txBody>
      </p:sp>
      <p:sp>
        <p:nvSpPr>
          <p:cNvPr id="61" name="Rectangle 252"/>
          <p:cNvSpPr>
            <a:spLocks noChangeArrowheads="1"/>
          </p:cNvSpPr>
          <p:nvPr/>
        </p:nvSpPr>
        <p:spPr bwMode="auto">
          <a:xfrm>
            <a:off x="3959225" y="5409331"/>
            <a:ext cx="1189038" cy="574675"/>
          </a:xfrm>
          <a:prstGeom prst="rect">
            <a:avLst/>
          </a:prstGeom>
          <a:solidFill>
            <a:schemeClr val="bg1"/>
          </a:solidFill>
          <a:ln w="9525">
            <a:solidFill>
              <a:schemeClr val="tx1"/>
            </a:solidFill>
            <a:miter lim="800000"/>
            <a:headEnd/>
            <a:tailEnd/>
          </a:ln>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de-DE" altLang="de-DE" sz="1200" dirty="0" err="1" smtClean="0">
                <a:ea typeface="Times New Roman" pitchFamily="18" charset="0"/>
                <a:cs typeface="Arial" charset="0"/>
              </a:rPr>
              <a:t>Pubilc</a:t>
            </a:r>
            <a:r>
              <a:rPr lang="de-DE" altLang="de-DE" sz="1200" dirty="0" smtClean="0">
                <a:ea typeface="Times New Roman" pitchFamily="18" charset="0"/>
                <a:cs typeface="Arial" charset="0"/>
              </a:rPr>
              <a:t> </a:t>
            </a:r>
            <a:r>
              <a:rPr lang="de-DE" altLang="de-DE" sz="1200" dirty="0" err="1" smtClean="0">
                <a:ea typeface="Times New Roman" pitchFamily="18" charset="0"/>
                <a:cs typeface="Arial" charset="0"/>
              </a:rPr>
              <a:t>education</a:t>
            </a:r>
            <a:r>
              <a:rPr lang="de-DE" altLang="de-DE" sz="1200" dirty="0" smtClean="0">
                <a:ea typeface="Times New Roman" pitchFamily="18" charset="0"/>
                <a:cs typeface="Arial" charset="0"/>
              </a:rPr>
              <a:t> </a:t>
            </a:r>
            <a:r>
              <a:rPr lang="de-DE" altLang="de-DE" sz="1200" dirty="0" err="1" smtClean="0">
                <a:ea typeface="Times New Roman" pitchFamily="18" charset="0"/>
                <a:cs typeface="Arial" charset="0"/>
              </a:rPr>
              <a:t>offices</a:t>
            </a:r>
            <a:r>
              <a:rPr lang="de-DE" altLang="de-DE" sz="1200" dirty="0">
                <a:ea typeface="Times New Roman" pitchFamily="18" charset="0"/>
                <a:cs typeface="Arial" charset="0"/>
              </a:rPr>
              <a:t/>
            </a:r>
            <a:br>
              <a:rPr lang="de-DE" altLang="de-DE" sz="1200" dirty="0">
                <a:ea typeface="Times New Roman" pitchFamily="18" charset="0"/>
                <a:cs typeface="Arial" charset="0"/>
              </a:rPr>
            </a:br>
            <a:endParaRPr lang="de-DE" altLang="de-DE" sz="1200" dirty="0">
              <a:ea typeface="Times New Roman" pitchFamily="18" charset="0"/>
              <a:cs typeface="Arial" charset="0"/>
            </a:endParaRPr>
          </a:p>
        </p:txBody>
      </p:sp>
      <p:sp>
        <p:nvSpPr>
          <p:cNvPr id="62" name="Rectangle 252"/>
          <p:cNvSpPr>
            <a:spLocks noChangeArrowheads="1"/>
          </p:cNvSpPr>
          <p:nvPr/>
        </p:nvSpPr>
        <p:spPr bwMode="auto">
          <a:xfrm>
            <a:off x="5327649" y="5409330"/>
            <a:ext cx="1044575" cy="574675"/>
          </a:xfrm>
          <a:prstGeom prst="rect">
            <a:avLst/>
          </a:prstGeom>
          <a:solidFill>
            <a:schemeClr val="bg1"/>
          </a:solidFill>
          <a:ln w="9525">
            <a:solidFill>
              <a:schemeClr val="tx1"/>
            </a:solidFill>
            <a:miter lim="800000"/>
            <a:headEnd/>
            <a:tailEnd/>
          </a:ln>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de-DE" altLang="de-DE" sz="1200" dirty="0" smtClean="0">
                <a:ea typeface="Times New Roman" pitchFamily="18" charset="0"/>
                <a:cs typeface="Arial" charset="0"/>
              </a:rPr>
              <a:t>Public </a:t>
            </a:r>
            <a:r>
              <a:rPr lang="en-US" altLang="de-DE" sz="1200" dirty="0" smtClean="0">
                <a:ea typeface="Times New Roman" pitchFamily="18" charset="0"/>
                <a:cs typeface="Arial" charset="0"/>
              </a:rPr>
              <a:t>building</a:t>
            </a:r>
            <a:r>
              <a:rPr lang="de-DE" altLang="de-DE" sz="1200" dirty="0" smtClean="0">
                <a:ea typeface="Times New Roman" pitchFamily="18" charset="0"/>
                <a:cs typeface="Arial" charset="0"/>
              </a:rPr>
              <a:t> </a:t>
            </a:r>
            <a:r>
              <a:rPr lang="en-US" altLang="de-DE" sz="1200" dirty="0" smtClean="0">
                <a:ea typeface="Times New Roman" pitchFamily="18" charset="0"/>
                <a:cs typeface="Arial" charset="0"/>
              </a:rPr>
              <a:t>offices</a:t>
            </a:r>
            <a:r>
              <a:rPr lang="de-DE" altLang="de-DE" sz="1200" dirty="0">
                <a:ea typeface="Times New Roman" pitchFamily="18" charset="0"/>
                <a:cs typeface="Arial" charset="0"/>
              </a:rPr>
              <a:t/>
            </a:r>
            <a:br>
              <a:rPr lang="de-DE" altLang="de-DE" sz="1200" dirty="0">
                <a:ea typeface="Times New Roman" pitchFamily="18" charset="0"/>
                <a:cs typeface="Arial" charset="0"/>
              </a:rPr>
            </a:br>
            <a:endParaRPr lang="de-DE" altLang="de-DE" sz="1200" dirty="0">
              <a:ea typeface="Times New Roman" pitchFamily="18" charset="0"/>
              <a:cs typeface="Arial" charset="0"/>
            </a:endParaRPr>
          </a:p>
        </p:txBody>
      </p:sp>
      <p:sp>
        <p:nvSpPr>
          <p:cNvPr id="63" name="Rectangle 252"/>
          <p:cNvSpPr>
            <a:spLocks noChangeArrowheads="1"/>
          </p:cNvSpPr>
          <p:nvPr/>
        </p:nvSpPr>
        <p:spPr bwMode="auto">
          <a:xfrm>
            <a:off x="6587330" y="5410918"/>
            <a:ext cx="1477963" cy="574675"/>
          </a:xfrm>
          <a:prstGeom prst="rect">
            <a:avLst/>
          </a:prstGeom>
          <a:solidFill>
            <a:schemeClr val="bg1"/>
          </a:solidFill>
          <a:ln w="9525">
            <a:solidFill>
              <a:schemeClr val="tx1"/>
            </a:solidFill>
            <a:miter lim="800000"/>
            <a:headEnd/>
            <a:tailEnd/>
          </a:ln>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de-DE" altLang="de-DE" sz="1200" dirty="0" err="1" smtClean="0">
                <a:ea typeface="Times New Roman" pitchFamily="18" charset="0"/>
                <a:cs typeface="Arial" charset="0"/>
              </a:rPr>
              <a:t>Water</a:t>
            </a:r>
            <a:r>
              <a:rPr lang="de-DE" altLang="de-DE" sz="1200" dirty="0" smtClean="0">
                <a:ea typeface="Times New Roman" pitchFamily="18" charset="0"/>
                <a:cs typeface="Arial" charset="0"/>
              </a:rPr>
              <a:t> </a:t>
            </a:r>
            <a:r>
              <a:rPr lang="de-DE" altLang="de-DE" sz="1200" dirty="0" err="1" smtClean="0">
                <a:ea typeface="Times New Roman" pitchFamily="18" charset="0"/>
                <a:cs typeface="Arial" charset="0"/>
              </a:rPr>
              <a:t>management</a:t>
            </a:r>
            <a:r>
              <a:rPr lang="de-DE" altLang="de-DE" sz="1200" dirty="0" smtClean="0">
                <a:ea typeface="Times New Roman" pitchFamily="18" charset="0"/>
                <a:cs typeface="Arial" charset="0"/>
              </a:rPr>
              <a:t> </a:t>
            </a:r>
            <a:r>
              <a:rPr lang="de-DE" altLang="de-DE" sz="1200" dirty="0" err="1" smtClean="0">
                <a:ea typeface="Times New Roman" pitchFamily="18" charset="0"/>
                <a:cs typeface="Arial" charset="0"/>
              </a:rPr>
              <a:t>offices</a:t>
            </a:r>
            <a:r>
              <a:rPr lang="de-DE" altLang="de-DE" sz="1200" dirty="0" smtClean="0">
                <a:ea typeface="Times New Roman" pitchFamily="18" charset="0"/>
                <a:cs typeface="Arial" charset="0"/>
              </a:rPr>
              <a:t/>
            </a:r>
            <a:br>
              <a:rPr lang="de-DE" altLang="de-DE" sz="1200" dirty="0" smtClean="0">
                <a:ea typeface="Times New Roman" pitchFamily="18" charset="0"/>
                <a:cs typeface="Arial" charset="0"/>
              </a:rPr>
            </a:br>
            <a:endParaRPr lang="de-DE" altLang="de-DE" sz="1200" dirty="0">
              <a:ea typeface="Times New Roman" pitchFamily="18" charset="0"/>
              <a:cs typeface="Arial" charset="0"/>
            </a:endParaRPr>
          </a:p>
        </p:txBody>
      </p:sp>
    </p:spTree>
    <p:extLst>
      <p:ext uri="{BB962C8B-B14F-4D97-AF65-F5344CB8AC3E}">
        <p14:creationId xmlns:p14="http://schemas.microsoft.com/office/powerpoint/2010/main" val="27363771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0"/>
                                        </p:tgtEl>
                                        <p:attrNameLst>
                                          <p:attrName>style.visibility</p:attrName>
                                        </p:attrNameLst>
                                      </p:cBhvr>
                                      <p:to>
                                        <p:strVal val="visible"/>
                                      </p:to>
                                    </p:set>
                                    <p:anim calcmode="lin" valueType="num">
                                      <p:cBhvr>
                                        <p:cTn id="14" dur="500" fill="hold"/>
                                        <p:tgtEl>
                                          <p:spTgt spid="50"/>
                                        </p:tgtEl>
                                        <p:attrNameLst>
                                          <p:attrName>ppt_w</p:attrName>
                                        </p:attrNameLst>
                                      </p:cBhvr>
                                      <p:tavLst>
                                        <p:tav tm="0">
                                          <p:val>
                                            <p:fltVal val="0"/>
                                          </p:val>
                                        </p:tav>
                                        <p:tav tm="100000">
                                          <p:val>
                                            <p:strVal val="#ppt_w"/>
                                          </p:val>
                                        </p:tav>
                                      </p:tavLst>
                                    </p:anim>
                                    <p:anim calcmode="lin" valueType="num">
                                      <p:cBhvr>
                                        <p:cTn id="15" dur="500" fill="hold"/>
                                        <p:tgtEl>
                                          <p:spTgt spid="50"/>
                                        </p:tgtEl>
                                        <p:attrNameLst>
                                          <p:attrName>ppt_h</p:attrName>
                                        </p:attrNameLst>
                                      </p:cBhvr>
                                      <p:tavLst>
                                        <p:tav tm="0">
                                          <p:val>
                                            <p:fltVal val="0"/>
                                          </p:val>
                                        </p:tav>
                                        <p:tav tm="100000">
                                          <p:val>
                                            <p:strVal val="#ppt_h"/>
                                          </p:val>
                                        </p:tav>
                                      </p:tavLst>
                                    </p:anim>
                                    <p:animEffect transition="in" filter="fade">
                                      <p:cBhvr>
                                        <p:cTn id="16" dur="500"/>
                                        <p:tgtEl>
                                          <p:spTgt spid="5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p:cTn id="21" dur="500" fill="hold"/>
                                        <p:tgtEl>
                                          <p:spTgt spid="51"/>
                                        </p:tgtEl>
                                        <p:attrNameLst>
                                          <p:attrName>ppt_w</p:attrName>
                                        </p:attrNameLst>
                                      </p:cBhvr>
                                      <p:tavLst>
                                        <p:tav tm="0">
                                          <p:val>
                                            <p:fltVal val="0"/>
                                          </p:val>
                                        </p:tav>
                                        <p:tav tm="100000">
                                          <p:val>
                                            <p:strVal val="#ppt_w"/>
                                          </p:val>
                                        </p:tav>
                                      </p:tavLst>
                                    </p:anim>
                                    <p:anim calcmode="lin" valueType="num">
                                      <p:cBhvr>
                                        <p:cTn id="22" dur="500" fill="hold"/>
                                        <p:tgtEl>
                                          <p:spTgt spid="51"/>
                                        </p:tgtEl>
                                        <p:attrNameLst>
                                          <p:attrName>ppt_h</p:attrName>
                                        </p:attrNameLst>
                                      </p:cBhvr>
                                      <p:tavLst>
                                        <p:tav tm="0">
                                          <p:val>
                                            <p:fltVal val="0"/>
                                          </p:val>
                                        </p:tav>
                                        <p:tav tm="100000">
                                          <p:val>
                                            <p:strVal val="#ppt_h"/>
                                          </p:val>
                                        </p:tav>
                                      </p:tavLst>
                                    </p:anim>
                                    <p:animEffect transition="in" filter="fade">
                                      <p:cBhvr>
                                        <p:cTn id="23" dur="500"/>
                                        <p:tgtEl>
                                          <p:spTgt spid="5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500" fill="hold"/>
                                        <p:tgtEl>
                                          <p:spTgt spid="52"/>
                                        </p:tgtEl>
                                        <p:attrNameLst>
                                          <p:attrName>ppt_w</p:attrName>
                                        </p:attrNameLst>
                                      </p:cBhvr>
                                      <p:tavLst>
                                        <p:tav tm="0">
                                          <p:val>
                                            <p:fltVal val="0"/>
                                          </p:val>
                                        </p:tav>
                                        <p:tav tm="100000">
                                          <p:val>
                                            <p:strVal val="#ppt_w"/>
                                          </p:val>
                                        </p:tav>
                                      </p:tavLst>
                                    </p:anim>
                                    <p:anim calcmode="lin" valueType="num">
                                      <p:cBhvr>
                                        <p:cTn id="29" dur="500" fill="hold"/>
                                        <p:tgtEl>
                                          <p:spTgt spid="52"/>
                                        </p:tgtEl>
                                        <p:attrNameLst>
                                          <p:attrName>ppt_h</p:attrName>
                                        </p:attrNameLst>
                                      </p:cBhvr>
                                      <p:tavLst>
                                        <p:tav tm="0">
                                          <p:val>
                                            <p:fltVal val="0"/>
                                          </p:val>
                                        </p:tav>
                                        <p:tav tm="100000">
                                          <p:val>
                                            <p:strVal val="#ppt_h"/>
                                          </p:val>
                                        </p:tav>
                                      </p:tavLst>
                                    </p:anim>
                                    <p:animEffect transition="in" filter="fade">
                                      <p:cBhvr>
                                        <p:cTn id="30" dur="500"/>
                                        <p:tgtEl>
                                          <p:spTgt spid="5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500" fill="hold"/>
                                        <p:tgtEl>
                                          <p:spTgt spid="53"/>
                                        </p:tgtEl>
                                        <p:attrNameLst>
                                          <p:attrName>ppt_w</p:attrName>
                                        </p:attrNameLst>
                                      </p:cBhvr>
                                      <p:tavLst>
                                        <p:tav tm="0">
                                          <p:val>
                                            <p:fltVal val="0"/>
                                          </p:val>
                                        </p:tav>
                                        <p:tav tm="100000">
                                          <p:val>
                                            <p:strVal val="#ppt_w"/>
                                          </p:val>
                                        </p:tav>
                                      </p:tavLst>
                                    </p:anim>
                                    <p:anim calcmode="lin" valueType="num">
                                      <p:cBhvr>
                                        <p:cTn id="36" dur="500" fill="hold"/>
                                        <p:tgtEl>
                                          <p:spTgt spid="53"/>
                                        </p:tgtEl>
                                        <p:attrNameLst>
                                          <p:attrName>ppt_h</p:attrName>
                                        </p:attrNameLst>
                                      </p:cBhvr>
                                      <p:tavLst>
                                        <p:tav tm="0">
                                          <p:val>
                                            <p:fltVal val="0"/>
                                          </p:val>
                                        </p:tav>
                                        <p:tav tm="100000">
                                          <p:val>
                                            <p:strVal val="#ppt_h"/>
                                          </p:val>
                                        </p:tav>
                                      </p:tavLst>
                                    </p:anim>
                                    <p:animEffect transition="in" filter="fade">
                                      <p:cBhvr>
                                        <p:cTn id="37" dur="500"/>
                                        <p:tgtEl>
                                          <p:spTgt spid="5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56"/>
                                        </p:tgtEl>
                                        <p:attrNameLst>
                                          <p:attrName>style.visibility</p:attrName>
                                        </p:attrNameLst>
                                      </p:cBhvr>
                                      <p:to>
                                        <p:strVal val="visible"/>
                                      </p:to>
                                    </p:set>
                                    <p:anim calcmode="lin" valueType="num">
                                      <p:cBhvr>
                                        <p:cTn id="56" dur="500" fill="hold"/>
                                        <p:tgtEl>
                                          <p:spTgt spid="56"/>
                                        </p:tgtEl>
                                        <p:attrNameLst>
                                          <p:attrName>ppt_w</p:attrName>
                                        </p:attrNameLst>
                                      </p:cBhvr>
                                      <p:tavLst>
                                        <p:tav tm="0">
                                          <p:val>
                                            <p:fltVal val="0"/>
                                          </p:val>
                                        </p:tav>
                                        <p:tav tm="100000">
                                          <p:val>
                                            <p:strVal val="#ppt_w"/>
                                          </p:val>
                                        </p:tav>
                                      </p:tavLst>
                                    </p:anim>
                                    <p:anim calcmode="lin" valueType="num">
                                      <p:cBhvr>
                                        <p:cTn id="57" dur="500" fill="hold"/>
                                        <p:tgtEl>
                                          <p:spTgt spid="56"/>
                                        </p:tgtEl>
                                        <p:attrNameLst>
                                          <p:attrName>ppt_h</p:attrName>
                                        </p:attrNameLst>
                                      </p:cBhvr>
                                      <p:tavLst>
                                        <p:tav tm="0">
                                          <p:val>
                                            <p:fltVal val="0"/>
                                          </p:val>
                                        </p:tav>
                                        <p:tav tm="100000">
                                          <p:val>
                                            <p:strVal val="#ppt_h"/>
                                          </p:val>
                                        </p:tav>
                                      </p:tavLst>
                                    </p:anim>
                                    <p:animEffect transition="in" filter="fade">
                                      <p:cBhvr>
                                        <p:cTn id="58" dur="500"/>
                                        <p:tgtEl>
                                          <p:spTgt spid="56"/>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500" fill="hold"/>
                                        <p:tgtEl>
                                          <p:spTgt spid="57"/>
                                        </p:tgtEl>
                                        <p:attrNameLst>
                                          <p:attrName>ppt_w</p:attrName>
                                        </p:attrNameLst>
                                      </p:cBhvr>
                                      <p:tavLst>
                                        <p:tav tm="0">
                                          <p:val>
                                            <p:fltVal val="0"/>
                                          </p:val>
                                        </p:tav>
                                        <p:tav tm="100000">
                                          <p:val>
                                            <p:strVal val="#ppt_w"/>
                                          </p:val>
                                        </p:tav>
                                      </p:tavLst>
                                    </p:anim>
                                    <p:anim calcmode="lin" valueType="num">
                                      <p:cBhvr>
                                        <p:cTn id="64" dur="500" fill="hold"/>
                                        <p:tgtEl>
                                          <p:spTgt spid="57"/>
                                        </p:tgtEl>
                                        <p:attrNameLst>
                                          <p:attrName>ppt_h</p:attrName>
                                        </p:attrNameLst>
                                      </p:cBhvr>
                                      <p:tavLst>
                                        <p:tav tm="0">
                                          <p:val>
                                            <p:fltVal val="0"/>
                                          </p:val>
                                        </p:tav>
                                        <p:tav tm="100000">
                                          <p:val>
                                            <p:strVal val="#ppt_h"/>
                                          </p:val>
                                        </p:tav>
                                      </p:tavLst>
                                    </p:anim>
                                    <p:animEffect transition="in" filter="fade">
                                      <p:cBhvr>
                                        <p:cTn id="65" dur="500"/>
                                        <p:tgtEl>
                                          <p:spTgt spid="57"/>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59"/>
                                        </p:tgtEl>
                                        <p:attrNameLst>
                                          <p:attrName>style.visibility</p:attrName>
                                        </p:attrNameLst>
                                      </p:cBhvr>
                                      <p:to>
                                        <p:strVal val="visible"/>
                                      </p:to>
                                    </p:set>
                                    <p:anim calcmode="lin" valueType="num">
                                      <p:cBhvr>
                                        <p:cTn id="77" dur="500" fill="hold"/>
                                        <p:tgtEl>
                                          <p:spTgt spid="59"/>
                                        </p:tgtEl>
                                        <p:attrNameLst>
                                          <p:attrName>ppt_w</p:attrName>
                                        </p:attrNameLst>
                                      </p:cBhvr>
                                      <p:tavLst>
                                        <p:tav tm="0">
                                          <p:val>
                                            <p:fltVal val="0"/>
                                          </p:val>
                                        </p:tav>
                                        <p:tav tm="100000">
                                          <p:val>
                                            <p:strVal val="#ppt_w"/>
                                          </p:val>
                                        </p:tav>
                                      </p:tavLst>
                                    </p:anim>
                                    <p:anim calcmode="lin" valueType="num">
                                      <p:cBhvr>
                                        <p:cTn id="78" dur="500" fill="hold"/>
                                        <p:tgtEl>
                                          <p:spTgt spid="59"/>
                                        </p:tgtEl>
                                        <p:attrNameLst>
                                          <p:attrName>ppt_h</p:attrName>
                                        </p:attrNameLst>
                                      </p:cBhvr>
                                      <p:tavLst>
                                        <p:tav tm="0">
                                          <p:val>
                                            <p:fltVal val="0"/>
                                          </p:val>
                                        </p:tav>
                                        <p:tav tm="100000">
                                          <p:val>
                                            <p:strVal val="#ppt_h"/>
                                          </p:val>
                                        </p:tav>
                                      </p:tavLst>
                                    </p:anim>
                                    <p:animEffect transition="in" filter="fade">
                                      <p:cBhvr>
                                        <p:cTn id="79" dur="500"/>
                                        <p:tgtEl>
                                          <p:spTgt spid="59"/>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61"/>
                                        </p:tgtEl>
                                        <p:attrNameLst>
                                          <p:attrName>style.visibility</p:attrName>
                                        </p:attrNameLst>
                                      </p:cBhvr>
                                      <p:to>
                                        <p:strVal val="visible"/>
                                      </p:to>
                                    </p:set>
                                    <p:anim calcmode="lin" valueType="num">
                                      <p:cBhvr>
                                        <p:cTn id="91" dur="500" fill="hold"/>
                                        <p:tgtEl>
                                          <p:spTgt spid="61"/>
                                        </p:tgtEl>
                                        <p:attrNameLst>
                                          <p:attrName>ppt_w</p:attrName>
                                        </p:attrNameLst>
                                      </p:cBhvr>
                                      <p:tavLst>
                                        <p:tav tm="0">
                                          <p:val>
                                            <p:fltVal val="0"/>
                                          </p:val>
                                        </p:tav>
                                        <p:tav tm="100000">
                                          <p:val>
                                            <p:strVal val="#ppt_w"/>
                                          </p:val>
                                        </p:tav>
                                      </p:tavLst>
                                    </p:anim>
                                    <p:anim calcmode="lin" valueType="num">
                                      <p:cBhvr>
                                        <p:cTn id="92" dur="500" fill="hold"/>
                                        <p:tgtEl>
                                          <p:spTgt spid="61"/>
                                        </p:tgtEl>
                                        <p:attrNameLst>
                                          <p:attrName>ppt_h</p:attrName>
                                        </p:attrNameLst>
                                      </p:cBhvr>
                                      <p:tavLst>
                                        <p:tav tm="0">
                                          <p:val>
                                            <p:fltVal val="0"/>
                                          </p:val>
                                        </p:tav>
                                        <p:tav tm="100000">
                                          <p:val>
                                            <p:strVal val="#ppt_h"/>
                                          </p:val>
                                        </p:tav>
                                      </p:tavLst>
                                    </p:anim>
                                    <p:animEffect transition="in" filter="fade">
                                      <p:cBhvr>
                                        <p:cTn id="93" dur="500"/>
                                        <p:tgtEl>
                                          <p:spTgt spid="61"/>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62"/>
                                        </p:tgtEl>
                                        <p:attrNameLst>
                                          <p:attrName>style.visibility</p:attrName>
                                        </p:attrNameLst>
                                      </p:cBhvr>
                                      <p:to>
                                        <p:strVal val="visible"/>
                                      </p:to>
                                    </p:set>
                                    <p:anim calcmode="lin" valueType="num">
                                      <p:cBhvr>
                                        <p:cTn id="98" dur="500" fill="hold"/>
                                        <p:tgtEl>
                                          <p:spTgt spid="62"/>
                                        </p:tgtEl>
                                        <p:attrNameLst>
                                          <p:attrName>ppt_w</p:attrName>
                                        </p:attrNameLst>
                                      </p:cBhvr>
                                      <p:tavLst>
                                        <p:tav tm="0">
                                          <p:val>
                                            <p:fltVal val="0"/>
                                          </p:val>
                                        </p:tav>
                                        <p:tav tm="100000">
                                          <p:val>
                                            <p:strVal val="#ppt_w"/>
                                          </p:val>
                                        </p:tav>
                                      </p:tavLst>
                                    </p:anim>
                                    <p:anim calcmode="lin" valueType="num">
                                      <p:cBhvr>
                                        <p:cTn id="99" dur="500" fill="hold"/>
                                        <p:tgtEl>
                                          <p:spTgt spid="62"/>
                                        </p:tgtEl>
                                        <p:attrNameLst>
                                          <p:attrName>ppt_h</p:attrName>
                                        </p:attrNameLst>
                                      </p:cBhvr>
                                      <p:tavLst>
                                        <p:tav tm="0">
                                          <p:val>
                                            <p:fltVal val="0"/>
                                          </p:val>
                                        </p:tav>
                                        <p:tav tm="100000">
                                          <p:val>
                                            <p:strVal val="#ppt_h"/>
                                          </p:val>
                                        </p:tav>
                                      </p:tavLst>
                                    </p:anim>
                                    <p:animEffect transition="in" filter="fade">
                                      <p:cBhvr>
                                        <p:cTn id="100" dur="500"/>
                                        <p:tgtEl>
                                          <p:spTgt spid="62"/>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63"/>
                                        </p:tgtEl>
                                        <p:attrNameLst>
                                          <p:attrName>style.visibility</p:attrName>
                                        </p:attrNameLst>
                                      </p:cBhvr>
                                      <p:to>
                                        <p:strVal val="visible"/>
                                      </p:to>
                                    </p:set>
                                    <p:anim calcmode="lin" valueType="num">
                                      <p:cBhvr>
                                        <p:cTn id="105" dur="500" fill="hold"/>
                                        <p:tgtEl>
                                          <p:spTgt spid="63"/>
                                        </p:tgtEl>
                                        <p:attrNameLst>
                                          <p:attrName>ppt_w</p:attrName>
                                        </p:attrNameLst>
                                      </p:cBhvr>
                                      <p:tavLst>
                                        <p:tav tm="0">
                                          <p:val>
                                            <p:fltVal val="0"/>
                                          </p:val>
                                        </p:tav>
                                        <p:tav tm="100000">
                                          <p:val>
                                            <p:strVal val="#ppt_w"/>
                                          </p:val>
                                        </p:tav>
                                      </p:tavLst>
                                    </p:anim>
                                    <p:anim calcmode="lin" valueType="num">
                                      <p:cBhvr>
                                        <p:cTn id="106" dur="500" fill="hold"/>
                                        <p:tgtEl>
                                          <p:spTgt spid="63"/>
                                        </p:tgtEl>
                                        <p:attrNameLst>
                                          <p:attrName>ppt_h</p:attrName>
                                        </p:attrNameLst>
                                      </p:cBhvr>
                                      <p:tavLst>
                                        <p:tav tm="0">
                                          <p:val>
                                            <p:fltVal val="0"/>
                                          </p:val>
                                        </p:tav>
                                        <p:tav tm="100000">
                                          <p:val>
                                            <p:strVal val="#ppt_h"/>
                                          </p:val>
                                        </p:tav>
                                      </p:tavLst>
                                    </p:anim>
                                    <p:animEffect transition="in" filter="fade">
                                      <p:cBhvr>
                                        <p:cTn id="10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764704"/>
            <a:ext cx="8252428" cy="583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355780" y="2708920"/>
            <a:ext cx="1008112" cy="338554"/>
          </a:xfrm>
          <a:prstGeom prst="rect">
            <a:avLst/>
          </a:prstGeom>
          <a:solidFill>
            <a:schemeClr val="accent2"/>
          </a:solidFill>
        </p:spPr>
        <p:txBody>
          <a:bodyPr wrap="square" rtlCol="0">
            <a:spAutoFit/>
          </a:bodyPr>
          <a:lstStyle/>
          <a:p>
            <a:pPr algn="ctr"/>
            <a:r>
              <a:rPr lang="de-DE" sz="1600" dirty="0">
                <a:solidFill>
                  <a:schemeClr val="bg1"/>
                </a:solidFill>
              </a:rPr>
              <a:t>Soziales</a:t>
            </a:r>
          </a:p>
        </p:txBody>
      </p:sp>
      <p:sp>
        <p:nvSpPr>
          <p:cNvPr id="4" name="Textfeld 3"/>
          <p:cNvSpPr txBox="1"/>
          <p:nvPr/>
        </p:nvSpPr>
        <p:spPr>
          <a:xfrm>
            <a:off x="1403648" y="2708920"/>
            <a:ext cx="1129816" cy="338554"/>
          </a:xfrm>
          <a:prstGeom prst="rect">
            <a:avLst/>
          </a:prstGeom>
          <a:solidFill>
            <a:schemeClr val="accent2"/>
          </a:solidFill>
        </p:spPr>
        <p:txBody>
          <a:bodyPr wrap="square" rtlCol="0">
            <a:spAutoFit/>
          </a:bodyPr>
          <a:lstStyle/>
          <a:p>
            <a:pPr algn="ctr"/>
            <a:r>
              <a:rPr lang="de-DE" sz="1600" dirty="0" smtClean="0">
                <a:solidFill>
                  <a:schemeClr val="bg1"/>
                </a:solidFill>
              </a:rPr>
              <a:t>Wirtschaft</a:t>
            </a:r>
            <a:endParaRPr lang="de-DE" sz="1600" dirty="0">
              <a:solidFill>
                <a:schemeClr val="bg1"/>
              </a:solidFill>
            </a:endParaRPr>
          </a:p>
        </p:txBody>
      </p:sp>
      <p:sp>
        <p:nvSpPr>
          <p:cNvPr id="5" name="Textfeld 4"/>
          <p:cNvSpPr txBox="1"/>
          <p:nvPr/>
        </p:nvSpPr>
        <p:spPr>
          <a:xfrm>
            <a:off x="2555776" y="2708920"/>
            <a:ext cx="1008112" cy="338554"/>
          </a:xfrm>
          <a:prstGeom prst="rect">
            <a:avLst/>
          </a:prstGeom>
          <a:solidFill>
            <a:schemeClr val="accent2"/>
          </a:solidFill>
        </p:spPr>
        <p:txBody>
          <a:bodyPr wrap="square" rtlCol="0">
            <a:spAutoFit/>
          </a:bodyPr>
          <a:lstStyle/>
          <a:p>
            <a:pPr algn="ctr"/>
            <a:r>
              <a:rPr lang="de-DE" sz="1600" dirty="0" smtClean="0">
                <a:solidFill>
                  <a:schemeClr val="bg1"/>
                </a:solidFill>
              </a:rPr>
              <a:t>Bau</a:t>
            </a:r>
            <a:endParaRPr lang="de-DE" sz="1600" dirty="0">
              <a:solidFill>
                <a:schemeClr val="bg1"/>
              </a:solidFill>
            </a:endParaRPr>
          </a:p>
        </p:txBody>
      </p:sp>
      <p:sp>
        <p:nvSpPr>
          <p:cNvPr id="6" name="Textfeld 5"/>
          <p:cNvSpPr txBox="1"/>
          <p:nvPr/>
        </p:nvSpPr>
        <p:spPr>
          <a:xfrm>
            <a:off x="3655774" y="2708920"/>
            <a:ext cx="1008112" cy="338554"/>
          </a:xfrm>
          <a:prstGeom prst="rect">
            <a:avLst/>
          </a:prstGeom>
          <a:solidFill>
            <a:schemeClr val="accent2"/>
          </a:solidFill>
        </p:spPr>
        <p:txBody>
          <a:bodyPr wrap="square" rtlCol="0">
            <a:spAutoFit/>
          </a:bodyPr>
          <a:lstStyle/>
          <a:p>
            <a:pPr algn="ctr"/>
            <a:r>
              <a:rPr lang="de-DE" sz="1600" dirty="0" smtClean="0">
                <a:solidFill>
                  <a:schemeClr val="bg1"/>
                </a:solidFill>
              </a:rPr>
              <a:t>Schule</a:t>
            </a:r>
            <a:endParaRPr lang="de-DE" sz="1600" dirty="0">
              <a:solidFill>
                <a:schemeClr val="bg1"/>
              </a:solidFill>
            </a:endParaRPr>
          </a:p>
        </p:txBody>
      </p:sp>
      <p:sp>
        <p:nvSpPr>
          <p:cNvPr id="7" name="Textfeld 6"/>
          <p:cNvSpPr txBox="1"/>
          <p:nvPr/>
        </p:nvSpPr>
        <p:spPr>
          <a:xfrm>
            <a:off x="4758207" y="2708919"/>
            <a:ext cx="1008112" cy="461665"/>
          </a:xfrm>
          <a:prstGeom prst="rect">
            <a:avLst/>
          </a:prstGeom>
          <a:solidFill>
            <a:schemeClr val="accent2"/>
          </a:solidFill>
        </p:spPr>
        <p:txBody>
          <a:bodyPr wrap="square" rtlCol="0">
            <a:spAutoFit/>
          </a:bodyPr>
          <a:lstStyle/>
          <a:p>
            <a:pPr algn="ctr"/>
            <a:r>
              <a:rPr lang="de-DE" sz="1200" dirty="0" smtClean="0">
                <a:solidFill>
                  <a:schemeClr val="bg1"/>
                </a:solidFill>
              </a:rPr>
              <a:t>Gesundheit Umwelt</a:t>
            </a:r>
            <a:endParaRPr lang="de-DE" sz="1200" dirty="0">
              <a:solidFill>
                <a:schemeClr val="bg1"/>
              </a:solidFill>
            </a:endParaRPr>
          </a:p>
        </p:txBody>
      </p:sp>
      <p:sp>
        <p:nvSpPr>
          <p:cNvPr id="8" name="Textfeld 7"/>
          <p:cNvSpPr txBox="1"/>
          <p:nvPr/>
        </p:nvSpPr>
        <p:spPr>
          <a:xfrm>
            <a:off x="467544" y="2132856"/>
            <a:ext cx="2952328" cy="338554"/>
          </a:xfrm>
          <a:prstGeom prst="rect">
            <a:avLst/>
          </a:prstGeom>
          <a:solidFill>
            <a:schemeClr val="accent2"/>
          </a:solidFill>
        </p:spPr>
        <p:txBody>
          <a:bodyPr wrap="square" rtlCol="0">
            <a:spAutoFit/>
          </a:bodyPr>
          <a:lstStyle/>
          <a:p>
            <a:pPr algn="ctr"/>
            <a:r>
              <a:rPr lang="de-DE" sz="1600" dirty="0" smtClean="0">
                <a:solidFill>
                  <a:schemeClr val="bg1"/>
                </a:solidFill>
              </a:rPr>
              <a:t>Organisation und Verwaltung</a:t>
            </a:r>
            <a:endParaRPr lang="de-DE" sz="1600" dirty="0">
              <a:solidFill>
                <a:schemeClr val="bg1"/>
              </a:solidFill>
            </a:endParaRPr>
          </a:p>
        </p:txBody>
      </p:sp>
      <p:sp>
        <p:nvSpPr>
          <p:cNvPr id="9" name="Textfeld 8"/>
          <p:cNvSpPr txBox="1"/>
          <p:nvPr/>
        </p:nvSpPr>
        <p:spPr>
          <a:xfrm>
            <a:off x="7020272" y="2924944"/>
            <a:ext cx="1008112" cy="461665"/>
          </a:xfrm>
          <a:prstGeom prst="rect">
            <a:avLst/>
          </a:prstGeom>
          <a:solidFill>
            <a:schemeClr val="accent2"/>
          </a:solidFill>
        </p:spPr>
        <p:txBody>
          <a:bodyPr wrap="square" rtlCol="0">
            <a:spAutoFit/>
          </a:bodyPr>
          <a:lstStyle/>
          <a:p>
            <a:pPr algn="ctr"/>
            <a:r>
              <a:rPr lang="de-DE" sz="1200" dirty="0" smtClean="0">
                <a:solidFill>
                  <a:schemeClr val="bg1"/>
                </a:solidFill>
              </a:rPr>
              <a:t>Gewerbe-aufsicht</a:t>
            </a:r>
            <a:endParaRPr lang="de-DE" sz="1200" dirty="0">
              <a:solidFill>
                <a:schemeClr val="bg1"/>
              </a:solidFill>
            </a:endParaRPr>
          </a:p>
        </p:txBody>
      </p:sp>
      <p:sp>
        <p:nvSpPr>
          <p:cNvPr id="3" name="Textfeld 2"/>
          <p:cNvSpPr txBox="1"/>
          <p:nvPr/>
        </p:nvSpPr>
        <p:spPr>
          <a:xfrm>
            <a:off x="2742669" y="1340768"/>
            <a:ext cx="1829331" cy="338554"/>
          </a:xfrm>
          <a:prstGeom prst="rect">
            <a:avLst/>
          </a:prstGeom>
          <a:solidFill>
            <a:schemeClr val="accent2"/>
          </a:solidFill>
        </p:spPr>
        <p:txBody>
          <a:bodyPr wrap="square" rtlCol="0">
            <a:spAutoFit/>
          </a:bodyPr>
          <a:lstStyle/>
          <a:p>
            <a:r>
              <a:rPr lang="de-DE" sz="1600" dirty="0" smtClean="0">
                <a:solidFill>
                  <a:schemeClr val="bg1"/>
                </a:solidFill>
              </a:rPr>
              <a:t>RP </a:t>
            </a:r>
            <a:r>
              <a:rPr lang="de-DE" sz="1600" dirty="0" err="1" smtClean="0">
                <a:solidFill>
                  <a:schemeClr val="bg1"/>
                </a:solidFill>
              </a:rPr>
              <a:t>Haselbeck</a:t>
            </a:r>
            <a:endParaRPr lang="de-DE" sz="1600" dirty="0">
              <a:solidFill>
                <a:schemeClr val="bg1"/>
              </a:solidFill>
            </a:endParaRPr>
          </a:p>
        </p:txBody>
      </p:sp>
      <p:sp>
        <p:nvSpPr>
          <p:cNvPr id="11" name="Textfeld 10"/>
          <p:cNvSpPr txBox="1"/>
          <p:nvPr/>
        </p:nvSpPr>
        <p:spPr>
          <a:xfrm>
            <a:off x="2771800" y="1722294"/>
            <a:ext cx="1829331" cy="338554"/>
          </a:xfrm>
          <a:prstGeom prst="rect">
            <a:avLst/>
          </a:prstGeom>
          <a:solidFill>
            <a:schemeClr val="accent2"/>
          </a:solidFill>
        </p:spPr>
        <p:txBody>
          <a:bodyPr wrap="square" rtlCol="0">
            <a:spAutoFit/>
          </a:bodyPr>
          <a:lstStyle/>
          <a:p>
            <a:r>
              <a:rPr lang="de-DE" sz="1600" dirty="0" smtClean="0">
                <a:solidFill>
                  <a:schemeClr val="bg1"/>
                </a:solidFill>
              </a:rPr>
              <a:t>RVP Dr. Graf</a:t>
            </a:r>
            <a:endParaRPr lang="de-DE" sz="1600" dirty="0">
              <a:solidFill>
                <a:schemeClr val="bg1"/>
              </a:solidFill>
            </a:endParaRPr>
          </a:p>
        </p:txBody>
      </p:sp>
      <p:sp>
        <p:nvSpPr>
          <p:cNvPr id="10" name="Abgerundetes Rechteck 9"/>
          <p:cNvSpPr/>
          <p:nvPr/>
        </p:nvSpPr>
        <p:spPr>
          <a:xfrm>
            <a:off x="3635896" y="2584782"/>
            <a:ext cx="1071742" cy="48257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p:cNvSpPr txBox="1"/>
          <p:nvPr/>
        </p:nvSpPr>
        <p:spPr>
          <a:xfrm>
            <a:off x="467543" y="2115979"/>
            <a:ext cx="3218921" cy="338554"/>
          </a:xfrm>
          <a:prstGeom prst="rect">
            <a:avLst/>
          </a:prstGeom>
          <a:solidFill>
            <a:schemeClr val="accent2"/>
          </a:solidFill>
        </p:spPr>
        <p:txBody>
          <a:bodyPr wrap="square" rtlCol="0">
            <a:spAutoFit/>
          </a:bodyPr>
          <a:lstStyle/>
          <a:p>
            <a:pPr algn="ctr"/>
            <a:r>
              <a:rPr lang="de-DE" sz="1600" dirty="0" err="1" smtClean="0">
                <a:solidFill>
                  <a:schemeClr val="bg1"/>
                </a:solidFill>
              </a:rPr>
              <a:t>Organization</a:t>
            </a:r>
            <a:r>
              <a:rPr lang="de-DE" sz="1600" dirty="0" smtClean="0">
                <a:solidFill>
                  <a:schemeClr val="bg1"/>
                </a:solidFill>
              </a:rPr>
              <a:t> </a:t>
            </a:r>
            <a:r>
              <a:rPr lang="de-DE" sz="1600" dirty="0" err="1" smtClean="0">
                <a:solidFill>
                  <a:schemeClr val="bg1"/>
                </a:solidFill>
              </a:rPr>
              <a:t>and</a:t>
            </a:r>
            <a:r>
              <a:rPr lang="de-DE" sz="1600" dirty="0" smtClean="0">
                <a:solidFill>
                  <a:schemeClr val="bg1"/>
                </a:solidFill>
              </a:rPr>
              <a:t> Administration</a:t>
            </a:r>
            <a:endParaRPr lang="de-DE" sz="1600" dirty="0">
              <a:solidFill>
                <a:schemeClr val="bg1"/>
              </a:solidFill>
            </a:endParaRPr>
          </a:p>
        </p:txBody>
      </p:sp>
      <p:sp>
        <p:nvSpPr>
          <p:cNvPr id="14" name="Textfeld 13"/>
          <p:cNvSpPr txBox="1"/>
          <p:nvPr/>
        </p:nvSpPr>
        <p:spPr>
          <a:xfrm>
            <a:off x="340972" y="2707769"/>
            <a:ext cx="1008112" cy="584775"/>
          </a:xfrm>
          <a:prstGeom prst="rect">
            <a:avLst/>
          </a:prstGeom>
          <a:solidFill>
            <a:schemeClr val="accent2"/>
          </a:solidFill>
        </p:spPr>
        <p:txBody>
          <a:bodyPr wrap="square" rtlCol="0">
            <a:spAutoFit/>
          </a:bodyPr>
          <a:lstStyle/>
          <a:p>
            <a:pPr algn="ctr"/>
            <a:r>
              <a:rPr lang="de-DE" sz="1600" dirty="0" err="1" smtClean="0">
                <a:solidFill>
                  <a:schemeClr val="bg1"/>
                </a:solidFill>
              </a:rPr>
              <a:t>Social</a:t>
            </a:r>
            <a:r>
              <a:rPr lang="de-DE" sz="1600" dirty="0" smtClean="0">
                <a:solidFill>
                  <a:schemeClr val="bg1"/>
                </a:solidFill>
              </a:rPr>
              <a:t> </a:t>
            </a:r>
            <a:r>
              <a:rPr lang="de-DE" sz="1600" dirty="0" err="1" smtClean="0">
                <a:solidFill>
                  <a:schemeClr val="bg1"/>
                </a:solidFill>
              </a:rPr>
              <a:t>affairs</a:t>
            </a:r>
            <a:endParaRPr lang="de-DE" sz="1600" dirty="0">
              <a:solidFill>
                <a:schemeClr val="bg1"/>
              </a:solidFill>
            </a:endParaRPr>
          </a:p>
        </p:txBody>
      </p:sp>
      <p:sp>
        <p:nvSpPr>
          <p:cNvPr id="15" name="Textfeld 14"/>
          <p:cNvSpPr txBox="1"/>
          <p:nvPr/>
        </p:nvSpPr>
        <p:spPr>
          <a:xfrm>
            <a:off x="1403648" y="2706619"/>
            <a:ext cx="1129816" cy="338554"/>
          </a:xfrm>
          <a:prstGeom prst="rect">
            <a:avLst/>
          </a:prstGeom>
          <a:solidFill>
            <a:schemeClr val="accent2"/>
          </a:solidFill>
        </p:spPr>
        <p:txBody>
          <a:bodyPr wrap="square" rtlCol="0">
            <a:spAutoFit/>
          </a:bodyPr>
          <a:lstStyle/>
          <a:p>
            <a:pPr algn="ctr"/>
            <a:r>
              <a:rPr lang="de-DE" sz="1600" dirty="0" smtClean="0">
                <a:solidFill>
                  <a:schemeClr val="bg1"/>
                </a:solidFill>
              </a:rPr>
              <a:t>Economy</a:t>
            </a:r>
            <a:endParaRPr lang="de-DE" sz="1600" dirty="0">
              <a:solidFill>
                <a:schemeClr val="bg1"/>
              </a:solidFill>
            </a:endParaRPr>
          </a:p>
        </p:txBody>
      </p:sp>
      <p:sp>
        <p:nvSpPr>
          <p:cNvPr id="16" name="Textfeld 15"/>
          <p:cNvSpPr txBox="1"/>
          <p:nvPr/>
        </p:nvSpPr>
        <p:spPr>
          <a:xfrm>
            <a:off x="2554356" y="2692043"/>
            <a:ext cx="1008112" cy="338554"/>
          </a:xfrm>
          <a:prstGeom prst="rect">
            <a:avLst/>
          </a:prstGeom>
          <a:solidFill>
            <a:schemeClr val="accent2"/>
          </a:solidFill>
        </p:spPr>
        <p:txBody>
          <a:bodyPr wrap="square" rtlCol="0">
            <a:spAutoFit/>
          </a:bodyPr>
          <a:lstStyle/>
          <a:p>
            <a:pPr algn="ctr"/>
            <a:r>
              <a:rPr lang="de-DE" sz="1600" dirty="0" smtClean="0">
                <a:solidFill>
                  <a:schemeClr val="bg1"/>
                </a:solidFill>
              </a:rPr>
              <a:t>Building</a:t>
            </a:r>
            <a:endParaRPr lang="de-DE" sz="1600" dirty="0">
              <a:solidFill>
                <a:schemeClr val="bg1"/>
              </a:solidFill>
            </a:endParaRPr>
          </a:p>
        </p:txBody>
      </p:sp>
      <p:sp>
        <p:nvSpPr>
          <p:cNvPr id="17" name="Textfeld 16"/>
          <p:cNvSpPr txBox="1"/>
          <p:nvPr/>
        </p:nvSpPr>
        <p:spPr>
          <a:xfrm>
            <a:off x="3657334" y="2712274"/>
            <a:ext cx="1008112" cy="338554"/>
          </a:xfrm>
          <a:prstGeom prst="rect">
            <a:avLst/>
          </a:prstGeom>
          <a:solidFill>
            <a:schemeClr val="accent2"/>
          </a:solidFill>
        </p:spPr>
        <p:txBody>
          <a:bodyPr wrap="square" rtlCol="0">
            <a:spAutoFit/>
          </a:bodyPr>
          <a:lstStyle/>
          <a:p>
            <a:pPr algn="ctr"/>
            <a:r>
              <a:rPr lang="de-DE" sz="1600" dirty="0" smtClean="0">
                <a:solidFill>
                  <a:schemeClr val="bg1"/>
                </a:solidFill>
              </a:rPr>
              <a:t>Schools</a:t>
            </a:r>
            <a:endParaRPr lang="de-DE" sz="1600" dirty="0">
              <a:solidFill>
                <a:schemeClr val="bg1"/>
              </a:solidFill>
            </a:endParaRPr>
          </a:p>
        </p:txBody>
      </p:sp>
      <p:sp>
        <p:nvSpPr>
          <p:cNvPr id="18" name="Textfeld 17"/>
          <p:cNvSpPr txBox="1"/>
          <p:nvPr/>
        </p:nvSpPr>
        <p:spPr>
          <a:xfrm>
            <a:off x="4802427" y="2692043"/>
            <a:ext cx="1173562" cy="461665"/>
          </a:xfrm>
          <a:prstGeom prst="rect">
            <a:avLst/>
          </a:prstGeom>
          <a:solidFill>
            <a:schemeClr val="accent2"/>
          </a:solidFill>
        </p:spPr>
        <p:txBody>
          <a:bodyPr wrap="square" rtlCol="0">
            <a:spAutoFit/>
          </a:bodyPr>
          <a:lstStyle/>
          <a:p>
            <a:pPr algn="ctr"/>
            <a:r>
              <a:rPr lang="en-US" sz="1200" b="1" dirty="0" smtClean="0">
                <a:solidFill>
                  <a:schemeClr val="bg1"/>
                </a:solidFill>
              </a:rPr>
              <a:t>Health</a:t>
            </a:r>
            <a:r>
              <a:rPr lang="de-DE" sz="1200" b="1" dirty="0" smtClean="0">
                <a:solidFill>
                  <a:schemeClr val="bg1"/>
                </a:solidFill>
              </a:rPr>
              <a:t> </a:t>
            </a:r>
            <a:r>
              <a:rPr lang="de-DE" sz="1200" b="1" dirty="0" err="1" smtClean="0">
                <a:solidFill>
                  <a:schemeClr val="bg1"/>
                </a:solidFill>
              </a:rPr>
              <a:t>and</a:t>
            </a:r>
            <a:r>
              <a:rPr lang="de-DE" sz="1200" b="1" dirty="0" smtClean="0">
                <a:solidFill>
                  <a:schemeClr val="bg1"/>
                </a:solidFill>
              </a:rPr>
              <a:t> Environment</a:t>
            </a:r>
            <a:endParaRPr lang="de-DE" sz="1200" b="1" dirty="0">
              <a:solidFill>
                <a:schemeClr val="bg1"/>
              </a:solidFill>
            </a:endParaRPr>
          </a:p>
        </p:txBody>
      </p:sp>
      <p:sp>
        <p:nvSpPr>
          <p:cNvPr id="19" name="Textfeld 18"/>
          <p:cNvSpPr txBox="1"/>
          <p:nvPr/>
        </p:nvSpPr>
        <p:spPr>
          <a:xfrm>
            <a:off x="7020272" y="2919089"/>
            <a:ext cx="1008112" cy="461665"/>
          </a:xfrm>
          <a:prstGeom prst="rect">
            <a:avLst/>
          </a:prstGeom>
          <a:solidFill>
            <a:schemeClr val="accent2"/>
          </a:solidFill>
        </p:spPr>
        <p:txBody>
          <a:bodyPr wrap="square" rtlCol="0">
            <a:spAutoFit/>
          </a:bodyPr>
          <a:lstStyle/>
          <a:p>
            <a:pPr algn="ctr"/>
            <a:r>
              <a:rPr lang="de-DE" sz="1200" b="1" dirty="0" smtClean="0">
                <a:solidFill>
                  <a:schemeClr val="bg1"/>
                </a:solidFill>
              </a:rPr>
              <a:t>Trading </a:t>
            </a:r>
            <a:r>
              <a:rPr lang="en-US" sz="1200" b="1" dirty="0" smtClean="0">
                <a:solidFill>
                  <a:schemeClr val="bg1"/>
                </a:solidFill>
              </a:rPr>
              <a:t>standards</a:t>
            </a:r>
            <a:endParaRPr lang="en-US" sz="1200" b="1" dirty="0">
              <a:solidFill>
                <a:schemeClr val="bg1"/>
              </a:solidFill>
            </a:endParaRPr>
          </a:p>
        </p:txBody>
      </p:sp>
    </p:spTree>
    <p:extLst>
      <p:ext uri="{BB962C8B-B14F-4D97-AF65-F5344CB8AC3E}">
        <p14:creationId xmlns:p14="http://schemas.microsoft.com/office/powerpoint/2010/main" val="8208430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p:cNvGraphicFramePr>
            <a:graphicFrameLocks noChangeAspect="1"/>
          </p:cNvGraphicFramePr>
          <p:nvPr>
            <p:extLst>
              <p:ext uri="{D42A27DB-BD31-4B8C-83A1-F6EECF244321}">
                <p14:modId xmlns:p14="http://schemas.microsoft.com/office/powerpoint/2010/main" val="3359077268"/>
              </p:ext>
            </p:extLst>
          </p:nvPr>
        </p:nvGraphicFramePr>
        <p:xfrm>
          <a:off x="107504" y="692696"/>
          <a:ext cx="8545959" cy="6039009"/>
        </p:xfrm>
        <a:graphic>
          <a:graphicData uri="http://schemas.openxmlformats.org/presentationml/2006/ole">
            <mc:AlternateContent xmlns:mc="http://schemas.openxmlformats.org/markup-compatibility/2006">
              <mc:Choice xmlns:v="urn:schemas-microsoft-com:vml" Requires="v">
                <p:oleObj spid="_x0000_s5176" name="Acrobat Document" r:id="rId3" imgW="8019889" imgH="5667195" progId="AcroExch.Document.11">
                  <p:embed/>
                </p:oleObj>
              </mc:Choice>
              <mc:Fallback>
                <p:oleObj name="Acrobat Document" r:id="rId3" imgW="8019889" imgH="5667195" progId="AcroExch.Document.11">
                  <p:embed/>
                  <p:pic>
                    <p:nvPicPr>
                      <p:cNvPr id="0" name=""/>
                      <p:cNvPicPr/>
                      <p:nvPr/>
                    </p:nvPicPr>
                    <p:blipFill>
                      <a:blip r:embed="rId4"/>
                      <a:stretch>
                        <a:fillRect/>
                      </a:stretch>
                    </p:blipFill>
                    <p:spPr>
                      <a:xfrm>
                        <a:off x="107504" y="692696"/>
                        <a:ext cx="8545959" cy="6039009"/>
                      </a:xfrm>
                      <a:prstGeom prst="rect">
                        <a:avLst/>
                      </a:prstGeom>
                    </p:spPr>
                  </p:pic>
                </p:oleObj>
              </mc:Fallback>
            </mc:AlternateContent>
          </a:graphicData>
        </a:graphic>
      </p:graphicFrame>
      <p:sp>
        <p:nvSpPr>
          <p:cNvPr id="28674" name="Titel 1" hidden="1"/>
          <p:cNvSpPr>
            <a:spLocks noGrp="1"/>
          </p:cNvSpPr>
          <p:nvPr>
            <p:ph type="title"/>
          </p:nvPr>
        </p:nvSpPr>
        <p:spPr/>
        <p:txBody>
          <a:bodyPr/>
          <a:lstStyle/>
          <a:p>
            <a:endParaRPr lang="de-DE" altLang="de-DE" smtClean="0"/>
          </a:p>
        </p:txBody>
      </p:sp>
      <p:sp>
        <p:nvSpPr>
          <p:cNvPr id="4" name="Textfeld 3"/>
          <p:cNvSpPr txBox="1"/>
          <p:nvPr/>
        </p:nvSpPr>
        <p:spPr>
          <a:xfrm>
            <a:off x="1187624" y="4133218"/>
            <a:ext cx="2088232" cy="461665"/>
          </a:xfrm>
          <a:prstGeom prst="rect">
            <a:avLst/>
          </a:prstGeom>
          <a:solidFill>
            <a:schemeClr val="accent2"/>
          </a:solidFill>
        </p:spPr>
        <p:txBody>
          <a:bodyPr wrap="square" rtlCol="0">
            <a:spAutoFit/>
          </a:bodyPr>
          <a:lstStyle/>
          <a:p>
            <a:pPr algn="ctr"/>
            <a:r>
              <a:rPr lang="de-DE" sz="1200" dirty="0" err="1" smtClean="0">
                <a:solidFill>
                  <a:schemeClr val="bg1"/>
                </a:solidFill>
              </a:rPr>
              <a:t>Elementary</a:t>
            </a:r>
            <a:r>
              <a:rPr lang="de-DE" sz="1200" dirty="0" smtClean="0">
                <a:solidFill>
                  <a:schemeClr val="bg1"/>
                </a:solidFill>
              </a:rPr>
              <a:t> </a:t>
            </a:r>
            <a:r>
              <a:rPr lang="de-DE" sz="1200" dirty="0" err="1" smtClean="0">
                <a:solidFill>
                  <a:schemeClr val="bg1"/>
                </a:solidFill>
              </a:rPr>
              <a:t>schools</a:t>
            </a:r>
            <a:r>
              <a:rPr lang="de-DE" sz="1200" dirty="0" smtClean="0">
                <a:solidFill>
                  <a:schemeClr val="bg1"/>
                </a:solidFill>
              </a:rPr>
              <a:t> </a:t>
            </a:r>
            <a:r>
              <a:rPr lang="de-DE" sz="1200" dirty="0" err="1" smtClean="0">
                <a:solidFill>
                  <a:schemeClr val="bg1"/>
                </a:solidFill>
              </a:rPr>
              <a:t>and</a:t>
            </a:r>
            <a:r>
              <a:rPr lang="de-DE" sz="1200" dirty="0" smtClean="0">
                <a:solidFill>
                  <a:schemeClr val="bg1"/>
                </a:solidFill>
              </a:rPr>
              <a:t> </a:t>
            </a:r>
            <a:r>
              <a:rPr lang="de-DE" sz="1200" dirty="0" err="1" smtClean="0">
                <a:solidFill>
                  <a:schemeClr val="bg1"/>
                </a:solidFill>
              </a:rPr>
              <a:t>Middle</a:t>
            </a:r>
            <a:r>
              <a:rPr lang="de-DE" sz="1200" dirty="0" smtClean="0">
                <a:solidFill>
                  <a:schemeClr val="bg1"/>
                </a:solidFill>
              </a:rPr>
              <a:t> </a:t>
            </a:r>
            <a:r>
              <a:rPr lang="de-DE" sz="1200" dirty="0" err="1" smtClean="0">
                <a:solidFill>
                  <a:schemeClr val="bg1"/>
                </a:solidFill>
              </a:rPr>
              <a:t>schools</a:t>
            </a:r>
            <a:endParaRPr lang="de-DE" sz="1200" dirty="0">
              <a:solidFill>
                <a:schemeClr val="bg1"/>
              </a:solidFill>
            </a:endParaRPr>
          </a:p>
        </p:txBody>
      </p:sp>
      <p:sp>
        <p:nvSpPr>
          <p:cNvPr id="5" name="Textfeld 4"/>
          <p:cNvSpPr txBox="1"/>
          <p:nvPr/>
        </p:nvSpPr>
        <p:spPr>
          <a:xfrm>
            <a:off x="3730622" y="1772816"/>
            <a:ext cx="1777482" cy="276999"/>
          </a:xfrm>
          <a:prstGeom prst="rect">
            <a:avLst/>
          </a:prstGeom>
          <a:solidFill>
            <a:schemeClr val="accent2"/>
          </a:solidFill>
        </p:spPr>
        <p:txBody>
          <a:bodyPr wrap="square" rtlCol="0">
            <a:spAutoFit/>
          </a:bodyPr>
          <a:lstStyle/>
          <a:p>
            <a:pPr algn="ctr"/>
            <a:r>
              <a:rPr lang="de-DE" sz="1200" dirty="0" smtClean="0">
                <a:solidFill>
                  <a:schemeClr val="bg1"/>
                </a:solidFill>
              </a:rPr>
              <a:t>Special </a:t>
            </a:r>
            <a:r>
              <a:rPr lang="de-DE" sz="1200" dirty="0" err="1" smtClean="0">
                <a:solidFill>
                  <a:schemeClr val="bg1"/>
                </a:solidFill>
              </a:rPr>
              <a:t>needs</a:t>
            </a:r>
            <a:r>
              <a:rPr lang="de-DE" sz="1200" dirty="0" smtClean="0">
                <a:solidFill>
                  <a:schemeClr val="bg1"/>
                </a:solidFill>
              </a:rPr>
              <a:t> </a:t>
            </a:r>
            <a:r>
              <a:rPr lang="de-DE" sz="1200" dirty="0" err="1" smtClean="0">
                <a:solidFill>
                  <a:schemeClr val="bg1"/>
                </a:solidFill>
              </a:rPr>
              <a:t>schools</a:t>
            </a:r>
            <a:endParaRPr lang="de-DE" sz="1200" dirty="0">
              <a:solidFill>
                <a:schemeClr val="bg1"/>
              </a:solidFill>
            </a:endParaRPr>
          </a:p>
        </p:txBody>
      </p:sp>
      <p:sp>
        <p:nvSpPr>
          <p:cNvPr id="6" name="Textfeld 5"/>
          <p:cNvSpPr txBox="1"/>
          <p:nvPr/>
        </p:nvSpPr>
        <p:spPr>
          <a:xfrm>
            <a:off x="3851920" y="3885592"/>
            <a:ext cx="1464805" cy="276999"/>
          </a:xfrm>
          <a:prstGeom prst="rect">
            <a:avLst/>
          </a:prstGeom>
          <a:solidFill>
            <a:schemeClr val="accent2"/>
          </a:solidFill>
        </p:spPr>
        <p:txBody>
          <a:bodyPr wrap="square" rtlCol="0">
            <a:spAutoFit/>
          </a:bodyPr>
          <a:lstStyle/>
          <a:p>
            <a:pPr algn="ctr"/>
            <a:r>
              <a:rPr lang="de-DE" sz="1200" dirty="0" err="1" smtClean="0">
                <a:solidFill>
                  <a:schemeClr val="bg1"/>
                </a:solidFill>
              </a:rPr>
              <a:t>Vocational</a:t>
            </a:r>
            <a:r>
              <a:rPr lang="de-DE" sz="1200" dirty="0" smtClean="0">
                <a:solidFill>
                  <a:schemeClr val="bg1"/>
                </a:solidFill>
              </a:rPr>
              <a:t> </a:t>
            </a:r>
            <a:r>
              <a:rPr lang="de-DE" sz="1200" dirty="0" err="1" smtClean="0">
                <a:solidFill>
                  <a:schemeClr val="bg1"/>
                </a:solidFill>
              </a:rPr>
              <a:t>schools</a:t>
            </a:r>
            <a:endParaRPr lang="de-DE" sz="1200" dirty="0">
              <a:solidFill>
                <a:schemeClr val="bg1"/>
              </a:solidFill>
            </a:endParaRPr>
          </a:p>
        </p:txBody>
      </p:sp>
      <p:sp>
        <p:nvSpPr>
          <p:cNvPr id="7" name="Textfeld 6"/>
          <p:cNvSpPr txBox="1"/>
          <p:nvPr/>
        </p:nvSpPr>
        <p:spPr>
          <a:xfrm>
            <a:off x="6372200" y="1681251"/>
            <a:ext cx="1728192" cy="461665"/>
          </a:xfrm>
          <a:prstGeom prst="rect">
            <a:avLst/>
          </a:prstGeom>
          <a:solidFill>
            <a:schemeClr val="accent2"/>
          </a:solidFill>
        </p:spPr>
        <p:txBody>
          <a:bodyPr wrap="square" rtlCol="0">
            <a:spAutoFit/>
          </a:bodyPr>
          <a:lstStyle/>
          <a:p>
            <a:pPr algn="ctr"/>
            <a:r>
              <a:rPr lang="de-DE" sz="1200" dirty="0" smtClean="0">
                <a:solidFill>
                  <a:schemeClr val="bg1"/>
                </a:solidFill>
              </a:rPr>
              <a:t>Administration </a:t>
            </a:r>
            <a:r>
              <a:rPr lang="de-DE" sz="1200" dirty="0" err="1" smtClean="0">
                <a:solidFill>
                  <a:schemeClr val="bg1"/>
                </a:solidFill>
              </a:rPr>
              <a:t>of</a:t>
            </a:r>
            <a:r>
              <a:rPr lang="de-DE" sz="1200" dirty="0" smtClean="0">
                <a:solidFill>
                  <a:schemeClr val="bg1"/>
                </a:solidFill>
              </a:rPr>
              <a:t> </a:t>
            </a:r>
            <a:r>
              <a:rPr lang="de-DE" sz="1200" dirty="0" err="1" smtClean="0">
                <a:solidFill>
                  <a:schemeClr val="bg1"/>
                </a:solidFill>
              </a:rPr>
              <a:t>school</a:t>
            </a:r>
            <a:r>
              <a:rPr lang="de-DE" sz="1200" dirty="0" smtClean="0">
                <a:solidFill>
                  <a:schemeClr val="bg1"/>
                </a:solidFill>
              </a:rPr>
              <a:t> </a:t>
            </a:r>
            <a:r>
              <a:rPr lang="de-DE" sz="1200" dirty="0" err="1" smtClean="0">
                <a:solidFill>
                  <a:schemeClr val="bg1"/>
                </a:solidFill>
              </a:rPr>
              <a:t>staff</a:t>
            </a:r>
            <a:endParaRPr lang="de-DE" sz="1200" dirty="0">
              <a:solidFill>
                <a:schemeClr val="bg1"/>
              </a:solidFill>
            </a:endParaRPr>
          </a:p>
        </p:txBody>
      </p:sp>
      <p:sp>
        <p:nvSpPr>
          <p:cNvPr id="8" name="Textfeld 7"/>
          <p:cNvSpPr txBox="1"/>
          <p:nvPr/>
        </p:nvSpPr>
        <p:spPr>
          <a:xfrm>
            <a:off x="6444208" y="3245391"/>
            <a:ext cx="1944216" cy="276999"/>
          </a:xfrm>
          <a:prstGeom prst="rect">
            <a:avLst/>
          </a:prstGeom>
          <a:solidFill>
            <a:schemeClr val="accent2"/>
          </a:solidFill>
        </p:spPr>
        <p:txBody>
          <a:bodyPr wrap="square" rtlCol="0">
            <a:spAutoFit/>
          </a:bodyPr>
          <a:lstStyle/>
          <a:p>
            <a:pPr algn="ctr"/>
            <a:r>
              <a:rPr lang="de-DE" sz="1200" dirty="0" smtClean="0">
                <a:solidFill>
                  <a:schemeClr val="bg1"/>
                </a:solidFill>
              </a:rPr>
              <a:t>School </a:t>
            </a:r>
            <a:r>
              <a:rPr lang="de-DE" sz="1200" dirty="0" err="1" smtClean="0">
                <a:solidFill>
                  <a:schemeClr val="bg1"/>
                </a:solidFill>
              </a:rPr>
              <a:t>law</a:t>
            </a:r>
            <a:endParaRPr lang="de-DE" sz="1200" dirty="0">
              <a:solidFill>
                <a:schemeClr val="bg1"/>
              </a:solidFill>
            </a:endParaRPr>
          </a:p>
        </p:txBody>
      </p:sp>
      <p:sp>
        <p:nvSpPr>
          <p:cNvPr id="9" name="Textfeld 8"/>
          <p:cNvSpPr txBox="1"/>
          <p:nvPr/>
        </p:nvSpPr>
        <p:spPr>
          <a:xfrm>
            <a:off x="5735993" y="4935651"/>
            <a:ext cx="1689045" cy="276999"/>
          </a:xfrm>
          <a:prstGeom prst="rect">
            <a:avLst/>
          </a:prstGeom>
          <a:solidFill>
            <a:schemeClr val="accent2"/>
          </a:solidFill>
        </p:spPr>
        <p:txBody>
          <a:bodyPr wrap="square" rtlCol="0">
            <a:spAutoFit/>
          </a:bodyPr>
          <a:lstStyle/>
          <a:p>
            <a:pPr algn="ctr"/>
            <a:r>
              <a:rPr lang="de-DE" sz="1200" dirty="0" smtClean="0">
                <a:solidFill>
                  <a:schemeClr val="bg1"/>
                </a:solidFill>
              </a:rPr>
              <a:t>Sports</a:t>
            </a:r>
            <a:endParaRPr lang="de-DE" sz="1200" dirty="0">
              <a:solidFill>
                <a:schemeClr val="bg1"/>
              </a:solidFill>
            </a:endParaRPr>
          </a:p>
        </p:txBody>
      </p:sp>
    </p:spTree>
    <p:extLst>
      <p:ext uri="{BB962C8B-B14F-4D97-AF65-F5344CB8AC3E}">
        <p14:creationId xmlns:p14="http://schemas.microsoft.com/office/powerpoint/2010/main" val="36728984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hidden="1"/>
          <p:cNvSpPr>
            <a:spLocks noGrp="1"/>
          </p:cNvSpPr>
          <p:nvPr>
            <p:ph type="title"/>
          </p:nvPr>
        </p:nvSpPr>
        <p:spPr/>
        <p:txBody>
          <a:bodyPr/>
          <a:lstStyle/>
          <a:p>
            <a:endParaRPr lang="de-DE" altLang="de-DE" smtClean="0"/>
          </a:p>
        </p:txBody>
      </p:sp>
      <p:graphicFrame>
        <p:nvGraphicFramePr>
          <p:cNvPr id="2" name="Objekt 1"/>
          <p:cNvGraphicFramePr>
            <a:graphicFrameLocks noChangeAspect="1"/>
          </p:cNvGraphicFramePr>
          <p:nvPr>
            <p:extLst>
              <p:ext uri="{D42A27DB-BD31-4B8C-83A1-F6EECF244321}">
                <p14:modId xmlns:p14="http://schemas.microsoft.com/office/powerpoint/2010/main" val="772375293"/>
              </p:ext>
            </p:extLst>
          </p:nvPr>
        </p:nvGraphicFramePr>
        <p:xfrm>
          <a:off x="89646" y="631245"/>
          <a:ext cx="8442794" cy="5966108"/>
        </p:xfrm>
        <a:graphic>
          <a:graphicData uri="http://schemas.openxmlformats.org/presentationml/2006/ole">
            <mc:AlternateContent xmlns:mc="http://schemas.openxmlformats.org/markup-compatibility/2006">
              <mc:Choice xmlns:v="urn:schemas-microsoft-com:vml" Requires="v">
                <p:oleObj spid="_x0000_s3141" name="Acrobat Document" r:id="rId3" imgW="8019889" imgH="5667195" progId="AcroExch.Document.11">
                  <p:embed/>
                </p:oleObj>
              </mc:Choice>
              <mc:Fallback>
                <p:oleObj name="Acrobat Document" r:id="rId3" imgW="8019889" imgH="5667195" progId="AcroExch.Document.11">
                  <p:embed/>
                  <p:pic>
                    <p:nvPicPr>
                      <p:cNvPr id="0" name=""/>
                      <p:cNvPicPr/>
                      <p:nvPr/>
                    </p:nvPicPr>
                    <p:blipFill>
                      <a:blip r:embed="rId4"/>
                      <a:stretch>
                        <a:fillRect/>
                      </a:stretch>
                    </p:blipFill>
                    <p:spPr>
                      <a:xfrm>
                        <a:off x="89646" y="631245"/>
                        <a:ext cx="8442794" cy="5966108"/>
                      </a:xfrm>
                      <a:prstGeom prst="rect">
                        <a:avLst/>
                      </a:prstGeom>
                    </p:spPr>
                  </p:pic>
                </p:oleObj>
              </mc:Fallback>
            </mc:AlternateContent>
          </a:graphicData>
        </a:graphic>
      </p:graphicFrame>
    </p:spTree>
    <p:extLst>
      <p:ext uri="{BB962C8B-B14F-4D97-AF65-F5344CB8AC3E}">
        <p14:creationId xmlns:p14="http://schemas.microsoft.com/office/powerpoint/2010/main" val="31648535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2228671"/>
            <a:ext cx="320384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altLang="de-DE" sz="2400" b="1" dirty="0" smtClean="0">
                <a:solidFill>
                  <a:srgbClr val="0033CC"/>
                </a:solidFill>
              </a:rPr>
              <a:t>Deutschland </a:t>
            </a:r>
            <a:br>
              <a:rPr lang="de-DE" altLang="de-DE" sz="2400" b="1" dirty="0" smtClean="0">
                <a:solidFill>
                  <a:srgbClr val="0033CC"/>
                </a:solidFill>
              </a:rPr>
            </a:br>
            <a:r>
              <a:rPr lang="de-DE" altLang="de-DE" sz="2400" b="1" dirty="0" smtClean="0">
                <a:solidFill>
                  <a:srgbClr val="0033CC"/>
                </a:solidFill>
              </a:rPr>
              <a:t>hat</a:t>
            </a:r>
          </a:p>
          <a:p>
            <a:pPr eaLnBrk="1" hangingPunct="1">
              <a:spcBef>
                <a:spcPct val="50000"/>
              </a:spcBef>
            </a:pPr>
            <a:r>
              <a:rPr lang="de-DE" altLang="de-DE" sz="2400" b="1" dirty="0" smtClean="0">
                <a:solidFill>
                  <a:srgbClr val="0033CC"/>
                </a:solidFill>
              </a:rPr>
              <a:t>16 Bundesländer</a:t>
            </a:r>
            <a:br>
              <a:rPr lang="de-DE" altLang="de-DE" sz="2400" b="1" dirty="0" smtClean="0">
                <a:solidFill>
                  <a:srgbClr val="0033CC"/>
                </a:solidFill>
              </a:rPr>
            </a:br>
            <a:r>
              <a:rPr lang="de-DE" altLang="de-DE" sz="2400" b="1" dirty="0" smtClean="0">
                <a:solidFill>
                  <a:srgbClr val="0033CC"/>
                </a:solidFill>
              </a:rPr>
              <a:t>und</a:t>
            </a:r>
          </a:p>
          <a:p>
            <a:pPr eaLnBrk="1" hangingPunct="1">
              <a:spcBef>
                <a:spcPct val="50000"/>
              </a:spcBef>
            </a:pPr>
            <a:r>
              <a:rPr lang="de-DE" altLang="de-DE" sz="2400" b="1" dirty="0" smtClean="0">
                <a:solidFill>
                  <a:srgbClr val="0033CC"/>
                </a:solidFill>
              </a:rPr>
              <a:t>16 Bildungssysteme</a:t>
            </a:r>
          </a:p>
        </p:txBody>
      </p:sp>
      <p:pic>
        <p:nvPicPr>
          <p:cNvPr id="8195" name="Picture 9" descr="Bildungssysteme"/>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bwMode="auto">
          <a:xfrm>
            <a:off x="3203575" y="692150"/>
            <a:ext cx="5243513" cy="60674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2"/>
          <p:cNvSpPr txBox="1">
            <a:spLocks noChangeArrowheads="1"/>
          </p:cNvSpPr>
          <p:nvPr/>
        </p:nvSpPr>
        <p:spPr bwMode="auto">
          <a:xfrm>
            <a:off x="0" y="2234290"/>
            <a:ext cx="3203848" cy="2308324"/>
          </a:xfrm>
          <a:prstGeom prst="rect">
            <a:avLst/>
          </a:prstGeom>
          <a:solidFill>
            <a:schemeClr val="bg1"/>
          </a:solidFill>
          <a:ln>
            <a:noFill/>
          </a:ln>
          <a:effectLs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altLang="de-DE" sz="2400" b="1" dirty="0" smtClean="0">
                <a:solidFill>
                  <a:srgbClr val="0033CC"/>
                </a:solidFill>
              </a:rPr>
              <a:t>16 </a:t>
            </a:r>
            <a:r>
              <a:rPr lang="de-DE" altLang="de-DE" sz="2400" b="1" dirty="0" err="1" smtClean="0">
                <a:solidFill>
                  <a:srgbClr val="0033CC"/>
                </a:solidFill>
              </a:rPr>
              <a:t>federal</a:t>
            </a:r>
            <a:r>
              <a:rPr lang="de-DE" altLang="de-DE" sz="2400" b="1" dirty="0" smtClean="0">
                <a:solidFill>
                  <a:srgbClr val="0033CC"/>
                </a:solidFill>
              </a:rPr>
              <a:t> </a:t>
            </a:r>
            <a:r>
              <a:rPr lang="de-DE" altLang="de-DE" sz="2400" b="1" dirty="0" err="1" smtClean="0">
                <a:solidFill>
                  <a:srgbClr val="0033CC"/>
                </a:solidFill>
              </a:rPr>
              <a:t>states</a:t>
            </a:r>
            <a:r>
              <a:rPr lang="de-DE" altLang="de-DE" sz="2400" b="1" dirty="0" smtClean="0">
                <a:solidFill>
                  <a:srgbClr val="0033CC"/>
                </a:solidFill>
              </a:rPr>
              <a:t> </a:t>
            </a:r>
          </a:p>
          <a:p>
            <a:pPr eaLnBrk="1" hangingPunct="1">
              <a:spcBef>
                <a:spcPct val="50000"/>
              </a:spcBef>
            </a:pPr>
            <a:r>
              <a:rPr lang="de-DE" altLang="de-DE" sz="2400" b="1" dirty="0" err="1" smtClean="0">
                <a:solidFill>
                  <a:srgbClr val="0033CC"/>
                </a:solidFill>
              </a:rPr>
              <a:t>mean</a:t>
            </a:r>
            <a:endParaRPr lang="de-DE" altLang="de-DE" sz="2400" b="1" dirty="0" smtClean="0">
              <a:solidFill>
                <a:srgbClr val="0033CC"/>
              </a:solidFill>
            </a:endParaRPr>
          </a:p>
          <a:p>
            <a:pPr eaLnBrk="1" hangingPunct="1">
              <a:spcBef>
                <a:spcPct val="50000"/>
              </a:spcBef>
            </a:pPr>
            <a:r>
              <a:rPr lang="de-DE" altLang="de-DE" sz="2400" b="1" dirty="0" smtClean="0">
                <a:solidFill>
                  <a:srgbClr val="0033CC"/>
                </a:solidFill>
              </a:rPr>
              <a:t>16 different </a:t>
            </a:r>
            <a:r>
              <a:rPr lang="de-DE" altLang="de-DE" sz="2400" b="1" dirty="0" err="1" smtClean="0">
                <a:solidFill>
                  <a:srgbClr val="0033CC"/>
                </a:solidFill>
              </a:rPr>
              <a:t>educational</a:t>
            </a:r>
            <a:r>
              <a:rPr lang="de-DE" altLang="de-DE" sz="2400" b="1" dirty="0" smtClean="0">
                <a:solidFill>
                  <a:srgbClr val="0033CC"/>
                </a:solidFill>
              </a:rPr>
              <a:t> </a:t>
            </a:r>
            <a:r>
              <a:rPr lang="de-DE" altLang="de-DE" sz="2400" b="1" dirty="0" err="1" smtClean="0">
                <a:solidFill>
                  <a:srgbClr val="0033CC"/>
                </a:solidFill>
              </a:rPr>
              <a:t>systems</a:t>
            </a:r>
            <a:endParaRPr lang="de-DE" altLang="de-DE" sz="2400" b="1" dirty="0" smtClean="0">
              <a:solidFill>
                <a:srgbClr val="0033CC"/>
              </a:solidFill>
            </a:endParaRPr>
          </a:p>
        </p:txBody>
      </p:sp>
    </p:spTree>
    <p:extLst>
      <p:ext uri="{BB962C8B-B14F-4D97-AF65-F5344CB8AC3E}">
        <p14:creationId xmlns:p14="http://schemas.microsoft.com/office/powerpoint/2010/main" val="17270832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1105</Words>
  <Application>Microsoft Office PowerPoint</Application>
  <PresentationFormat>Bildschirmpräsentation (4:3)</PresentationFormat>
  <Paragraphs>532</Paragraphs>
  <Slides>28</Slides>
  <Notes>7</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28</vt:i4>
      </vt:variant>
    </vt:vector>
  </HeadingPairs>
  <TitlesOfParts>
    <vt:vector size="30" baseType="lpstr">
      <vt:lpstr>Standarddesign</vt:lpstr>
      <vt:lpstr>Acrobat Document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Regierung von Niederbayern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rnb-schlichf</dc:creator>
  <cp:lastModifiedBy>Esterl, Stefanie (Reg Niederbayern)</cp:lastModifiedBy>
  <cp:revision>520</cp:revision>
  <cp:lastPrinted>2018-04-12T06:33:05Z</cp:lastPrinted>
  <dcterms:created xsi:type="dcterms:W3CDTF">2008-09-24T11:53:45Z</dcterms:created>
  <dcterms:modified xsi:type="dcterms:W3CDTF">2018-04-12T06:53:18Z</dcterms:modified>
</cp:coreProperties>
</file>