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F2B2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F2B2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F2B2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F2B2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F2B2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F2B2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F2B2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F2B2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F2B2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2F2B20"/>
        </a:fontRef>
        <a:srgbClr val="2F2B2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0D6"/>
          </a:solidFill>
        </a:fill>
      </a:tcStyle>
    </a:wholeTbl>
    <a:band2H>
      <a:tcTxStyle b="def" i="def"/>
      <a:tcStyle>
        <a:tcBdr/>
        <a:fill>
          <a:solidFill>
            <a:srgbClr val="F1F0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2F2B20"/>
        </a:fontRef>
        <a:srgbClr val="2F2B2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EECD3"/>
          </a:solidFill>
        </a:fill>
      </a:tcStyle>
    </a:wholeTbl>
    <a:band2H>
      <a:tcTxStyle b="def" i="def"/>
      <a:tcStyle>
        <a:tcBdr/>
        <a:fill>
          <a:solidFill>
            <a:srgbClr val="F7F6E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2F2B20"/>
        </a:fontRef>
        <a:srgbClr val="2F2B2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DFD9"/>
          </a:solidFill>
        </a:fill>
      </a:tcStyle>
    </a:wholeTbl>
    <a:band2H>
      <a:tcTxStyle b="def" i="def"/>
      <a:tcStyle>
        <a:tcBdr/>
        <a:fill>
          <a:solidFill>
            <a:srgbClr val="F2F0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2F2B20"/>
        </a:fontRef>
        <a:srgbClr val="2F2B2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2F2B20"/>
        </a:fontRef>
        <a:srgbClr val="2F2B2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F2B20"/>
              </a:solidFill>
              <a:prstDash val="solid"/>
              <a:round/>
            </a:ln>
          </a:top>
          <a:bottom>
            <a:ln w="254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F2B20"/>
              </a:solidFill>
              <a:prstDash val="solid"/>
              <a:round/>
            </a:ln>
          </a:top>
          <a:bottom>
            <a:ln w="254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2F2B20"/>
        </a:fontRef>
        <a:srgbClr val="2F2B2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F2B2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F2B2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F2B2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2F2B20"/>
        </a:fontRef>
        <a:srgbClr val="2F2B20"/>
      </a:tcTxStyle>
      <a:tcStyle>
        <a:tcBdr>
          <a:left>
            <a:ln w="12700" cap="flat">
              <a:solidFill>
                <a:srgbClr val="2F2B20"/>
              </a:solidFill>
              <a:prstDash val="solid"/>
              <a:round/>
            </a:ln>
          </a:left>
          <a:right>
            <a:ln w="12700" cap="flat">
              <a:solidFill>
                <a:srgbClr val="2F2B20"/>
              </a:solidFill>
              <a:prstDash val="solid"/>
              <a:round/>
            </a:ln>
          </a:right>
          <a:top>
            <a:ln w="12700" cap="flat">
              <a:solidFill>
                <a:srgbClr val="2F2B20"/>
              </a:solidFill>
              <a:prstDash val="solid"/>
              <a:round/>
            </a:ln>
          </a:top>
          <a:bottom>
            <a:ln w="127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solidFill>
                <a:srgbClr val="2F2B20"/>
              </a:solidFill>
              <a:prstDash val="solid"/>
              <a:round/>
            </a:ln>
          </a:insideH>
          <a:insideV>
            <a:ln w="12700" cap="flat">
              <a:solidFill>
                <a:srgbClr val="2F2B20"/>
              </a:solidFill>
              <a:prstDash val="solid"/>
              <a:round/>
            </a:ln>
          </a:insideV>
        </a:tcBdr>
        <a:fill>
          <a:solidFill>
            <a:srgbClr val="2F2B2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2F2B20"/>
        </a:fontRef>
        <a:srgbClr val="2F2B20"/>
      </a:tcTxStyle>
      <a:tcStyle>
        <a:tcBdr>
          <a:left>
            <a:ln w="12700" cap="flat">
              <a:solidFill>
                <a:srgbClr val="2F2B20"/>
              </a:solidFill>
              <a:prstDash val="solid"/>
              <a:round/>
            </a:ln>
          </a:left>
          <a:right>
            <a:ln w="12700" cap="flat">
              <a:solidFill>
                <a:srgbClr val="2F2B20"/>
              </a:solidFill>
              <a:prstDash val="solid"/>
              <a:round/>
            </a:ln>
          </a:right>
          <a:top>
            <a:ln w="12700" cap="flat">
              <a:solidFill>
                <a:srgbClr val="2F2B20"/>
              </a:solidFill>
              <a:prstDash val="solid"/>
              <a:round/>
            </a:ln>
          </a:top>
          <a:bottom>
            <a:ln w="127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solidFill>
                <a:srgbClr val="2F2B20"/>
              </a:solidFill>
              <a:prstDash val="solid"/>
              <a:round/>
            </a:ln>
          </a:insideH>
          <a:insideV>
            <a:ln w="12700" cap="flat">
              <a:solidFill>
                <a:srgbClr val="2F2B20"/>
              </a:solidFill>
              <a:prstDash val="solid"/>
              <a:round/>
            </a:ln>
          </a:insideV>
        </a:tcBdr>
        <a:fill>
          <a:solidFill>
            <a:srgbClr val="2F2B20">
              <a:alpha val="20000"/>
            </a:srgbClr>
          </a:solidFill>
        </a:fill>
      </a:tcStyle>
    </a:firstCol>
    <a:lastRow>
      <a:tcTxStyle b="on" i="off">
        <a:fontRef idx="minor">
          <a:srgbClr val="2F2B20"/>
        </a:fontRef>
        <a:srgbClr val="2F2B20"/>
      </a:tcTxStyle>
      <a:tcStyle>
        <a:tcBdr>
          <a:left>
            <a:ln w="12700" cap="flat">
              <a:solidFill>
                <a:srgbClr val="2F2B20"/>
              </a:solidFill>
              <a:prstDash val="solid"/>
              <a:round/>
            </a:ln>
          </a:left>
          <a:right>
            <a:ln w="12700" cap="flat">
              <a:solidFill>
                <a:srgbClr val="2F2B20"/>
              </a:solidFill>
              <a:prstDash val="solid"/>
              <a:round/>
            </a:ln>
          </a:right>
          <a:top>
            <a:ln w="50800" cap="flat">
              <a:solidFill>
                <a:srgbClr val="2F2B20"/>
              </a:solidFill>
              <a:prstDash val="solid"/>
              <a:round/>
            </a:ln>
          </a:top>
          <a:bottom>
            <a:ln w="127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solidFill>
                <a:srgbClr val="2F2B20"/>
              </a:solidFill>
              <a:prstDash val="solid"/>
              <a:round/>
            </a:ln>
          </a:insideH>
          <a:insideV>
            <a:ln w="12700" cap="flat">
              <a:solidFill>
                <a:srgbClr val="2F2B2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2F2B20"/>
        </a:fontRef>
        <a:srgbClr val="2F2B20"/>
      </a:tcTxStyle>
      <a:tcStyle>
        <a:tcBdr>
          <a:left>
            <a:ln w="12700" cap="flat">
              <a:solidFill>
                <a:srgbClr val="2F2B20"/>
              </a:solidFill>
              <a:prstDash val="solid"/>
              <a:round/>
            </a:ln>
          </a:left>
          <a:right>
            <a:ln w="12700" cap="flat">
              <a:solidFill>
                <a:srgbClr val="2F2B20"/>
              </a:solidFill>
              <a:prstDash val="solid"/>
              <a:round/>
            </a:ln>
          </a:right>
          <a:top>
            <a:ln w="12700" cap="flat">
              <a:solidFill>
                <a:srgbClr val="2F2B20"/>
              </a:solidFill>
              <a:prstDash val="solid"/>
              <a:round/>
            </a:ln>
          </a:top>
          <a:bottom>
            <a:ln w="254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solidFill>
                <a:srgbClr val="2F2B20"/>
              </a:solidFill>
              <a:prstDash val="solid"/>
              <a:round/>
            </a:ln>
          </a:insideH>
          <a:insideV>
            <a:ln w="12700" cap="flat">
              <a:solidFill>
                <a:srgbClr val="2F2B2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1" name="Shape 11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85800" y="1905000"/>
            <a:ext cx="7543800" cy="2593975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pPr/>
            <a:r>
              <a:t>Titeltekst</a:t>
            </a:r>
          </a:p>
        </p:txBody>
      </p:sp>
      <p:sp>
        <p:nvSpPr>
          <p:cNvPr id="14" name="Shape 14"/>
          <p:cNvSpPr/>
          <p:nvPr>
            <p:ph type="body" sz="quarter" idx="1"/>
          </p:nvPr>
        </p:nvSpPr>
        <p:spPr>
          <a:xfrm>
            <a:off x="685800" y="4572000"/>
            <a:ext cx="6461760" cy="1066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5" name="Shape 1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94" name="Shape 9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title"/>
          </p:nvPr>
        </p:nvSpPr>
        <p:spPr>
          <a:xfrm>
            <a:off x="6629400" y="274638"/>
            <a:ext cx="1752600" cy="5851526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Titeltekst</a:t>
            </a:r>
          </a:p>
        </p:txBody>
      </p:sp>
      <p:sp>
        <p:nvSpPr>
          <p:cNvPr id="103" name="Shape 103"/>
          <p:cNvSpPr/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04" name="Shape 10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4" name="Shape 2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722312" y="5486400"/>
            <a:ext cx="7659688" cy="1168400"/>
          </a:xfrm>
          <a:prstGeom prst="rect">
            <a:avLst/>
          </a:prstGeom>
        </p:spPr>
        <p:txBody>
          <a:bodyPr anchor="t"/>
          <a:lstStyle>
            <a:lvl1pPr>
              <a:defRPr cap="all" sz="3600"/>
            </a:lvl1pPr>
          </a:lstStyle>
          <a:p>
            <a:pPr/>
            <a:r>
              <a:t>Titeltekst</a:t>
            </a:r>
          </a:p>
        </p:txBody>
      </p:sp>
      <p:sp>
        <p:nvSpPr>
          <p:cNvPr id="32" name="Shape 32"/>
          <p:cNvSpPr/>
          <p:nvPr>
            <p:ph type="body" sz="quarter" idx="1"/>
          </p:nvPr>
        </p:nvSpPr>
        <p:spPr>
          <a:xfrm>
            <a:off x="722312" y="3852862"/>
            <a:ext cx="6135689" cy="163353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33" name="Shape 3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41" name="Shape 41"/>
          <p:cNvSpPr/>
          <p:nvPr>
            <p:ph type="body" sz="half" idx="1"/>
          </p:nvPr>
        </p:nvSpPr>
        <p:spPr>
          <a:xfrm>
            <a:off x="457200" y="1536191"/>
            <a:ext cx="3657600" cy="459029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678180" indent="-266700">
              <a:spcBef>
                <a:spcPts val="600"/>
              </a:spcBef>
              <a:defRPr sz="2800"/>
            </a:lvl2pPr>
            <a:lvl3pPr marL="1097279" indent="-320039">
              <a:spcBef>
                <a:spcPts val="600"/>
              </a:spcBef>
              <a:defRPr sz="2800"/>
            </a:lvl3pPr>
            <a:lvl4pPr marL="1407160" indent="-355600">
              <a:spcBef>
                <a:spcPts val="600"/>
              </a:spcBef>
              <a:defRPr sz="2800"/>
            </a:lvl4pPr>
            <a:lvl5pPr marL="1681479" indent="-355599">
              <a:spcBef>
                <a:spcPts val="600"/>
              </a:spcBef>
              <a:defRPr sz="2800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2" name="Shape 4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50" name="Shape 50"/>
          <p:cNvSpPr/>
          <p:nvPr>
            <p:ph type="body" sz="quarter" idx="1"/>
          </p:nvPr>
        </p:nvSpPr>
        <p:spPr>
          <a:xfrm>
            <a:off x="457200" y="1535112"/>
            <a:ext cx="3657600" cy="639763"/>
          </a:xfrm>
          <a:prstGeom prst="rect">
            <a:avLst/>
          </a:prstGeom>
        </p:spPr>
        <p:txBody>
          <a:bodyPr anchor="b"/>
          <a:lstStyle>
            <a:lvl1pPr marL="0" indent="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1pPr>
            <a:lvl2pPr marL="0" indent="45720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2pPr>
            <a:lvl3pPr marL="0" indent="91440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3pPr>
            <a:lvl4pPr marL="0" indent="137160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4pPr>
            <a:lvl5pPr marL="0" indent="182880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51" name="Shape 51"/>
          <p:cNvSpPr/>
          <p:nvPr>
            <p:ph type="body" sz="quarter" idx="13"/>
          </p:nvPr>
        </p:nvSpPr>
        <p:spPr>
          <a:xfrm>
            <a:off x="4419600" y="1535112"/>
            <a:ext cx="3657600" cy="639763"/>
          </a:xfrm>
          <a:prstGeom prst="rect">
            <a:avLst/>
          </a:prstGeom>
        </p:spPr>
        <p:txBody>
          <a:bodyPr anchor="b"/>
          <a:lstStyle/>
          <a:p>
            <a:pPr marL="0" indent="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pPr>
          </a:p>
        </p:txBody>
      </p:sp>
      <p:sp>
        <p:nvSpPr>
          <p:cNvPr id="52" name="Shape 5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60" name="Shape 6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type="title"/>
          </p:nvPr>
        </p:nvSpPr>
        <p:spPr>
          <a:xfrm>
            <a:off x="304800" y="5495544"/>
            <a:ext cx="7772401" cy="594361"/>
          </a:xfrm>
          <a:prstGeom prst="rect">
            <a:avLst/>
          </a:prstGeom>
        </p:spPr>
        <p:txBody>
          <a:bodyPr anchor="b"/>
          <a:lstStyle>
            <a:lvl1pPr algn="ctr">
              <a:defRPr b="1" sz="2200"/>
            </a:lvl1pPr>
          </a:lstStyle>
          <a:p>
            <a:pPr/>
            <a:r>
              <a:t>Titeltekst</a:t>
            </a:r>
          </a:p>
        </p:txBody>
      </p:sp>
      <p:sp>
        <p:nvSpPr>
          <p:cNvPr id="75" name="Shape 75"/>
          <p:cNvSpPr/>
          <p:nvPr>
            <p:ph type="body" sz="quarter" idx="1"/>
          </p:nvPr>
        </p:nvSpPr>
        <p:spPr>
          <a:xfrm>
            <a:off x="304799" y="6096000"/>
            <a:ext cx="7772401" cy="6096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300"/>
              </a:spcBef>
              <a:buClrTx/>
              <a:buSzTx/>
              <a:buFontTx/>
              <a:buNone/>
              <a:defRPr sz="1600"/>
            </a:lvl1pPr>
            <a:lvl2pPr marL="0" indent="457200" algn="ctr">
              <a:spcBef>
                <a:spcPts val="300"/>
              </a:spcBef>
              <a:buClrTx/>
              <a:buSzTx/>
              <a:buFontTx/>
              <a:buNone/>
              <a:defRPr sz="1600"/>
            </a:lvl2pPr>
            <a:lvl3pPr marL="0" indent="914400" algn="ctr">
              <a:spcBef>
                <a:spcPts val="300"/>
              </a:spcBef>
              <a:buClrTx/>
              <a:buSzTx/>
              <a:buFontTx/>
              <a:buNone/>
              <a:defRPr sz="1600"/>
            </a:lvl3pPr>
            <a:lvl4pPr marL="0" indent="1371600" algn="ctr">
              <a:spcBef>
                <a:spcPts val="300"/>
              </a:spcBef>
              <a:buClrTx/>
              <a:buSzTx/>
              <a:buFontTx/>
              <a:buNone/>
              <a:defRPr sz="1600"/>
            </a:lvl4pPr>
            <a:lvl5pPr marL="0" indent="1828800" algn="ctr">
              <a:spcBef>
                <a:spcPts val="300"/>
              </a:spcBef>
              <a:buClrTx/>
              <a:buSzTx/>
              <a:buFontTx/>
              <a:buNone/>
              <a:defRPr sz="1600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title"/>
          </p:nvPr>
        </p:nvSpPr>
        <p:spPr>
          <a:xfrm>
            <a:off x="301752" y="5495278"/>
            <a:ext cx="7772401" cy="594627"/>
          </a:xfrm>
          <a:prstGeom prst="rect">
            <a:avLst/>
          </a:prstGeom>
        </p:spPr>
        <p:txBody>
          <a:bodyPr anchor="b"/>
          <a:lstStyle>
            <a:lvl1pPr algn="ctr">
              <a:defRPr b="1" sz="2200"/>
            </a:lvl1pPr>
          </a:lstStyle>
          <a:p>
            <a:pPr/>
            <a:r>
              <a:t>Titeltekst</a:t>
            </a:r>
          </a:p>
        </p:txBody>
      </p:sp>
      <p:sp>
        <p:nvSpPr>
          <p:cNvPr id="84" name="Shape 84"/>
          <p:cNvSpPr/>
          <p:nvPr>
            <p:ph type="pic" idx="13"/>
          </p:nvPr>
        </p:nvSpPr>
        <p:spPr>
          <a:xfrm>
            <a:off x="0" y="0"/>
            <a:ext cx="8458200" cy="54864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body" sz="quarter" idx="1"/>
          </p:nvPr>
        </p:nvSpPr>
        <p:spPr>
          <a:xfrm>
            <a:off x="301752" y="6096000"/>
            <a:ext cx="7772401" cy="612649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300"/>
              </a:spcBef>
              <a:buClrTx/>
              <a:buSzTx/>
              <a:buFontTx/>
              <a:buNone/>
              <a:defRPr sz="1600"/>
            </a:lvl1pPr>
            <a:lvl2pPr marL="0" indent="457200" algn="ctr">
              <a:spcBef>
                <a:spcPts val="300"/>
              </a:spcBef>
              <a:buClrTx/>
              <a:buSzTx/>
              <a:buFontTx/>
              <a:buNone/>
              <a:defRPr sz="1600"/>
            </a:lvl2pPr>
            <a:lvl3pPr marL="0" indent="914400" algn="ctr">
              <a:spcBef>
                <a:spcPts val="300"/>
              </a:spcBef>
              <a:buClrTx/>
              <a:buSzTx/>
              <a:buFontTx/>
              <a:buNone/>
              <a:defRPr sz="1600"/>
            </a:lvl3pPr>
            <a:lvl4pPr marL="0" indent="1371600" algn="ctr">
              <a:spcBef>
                <a:spcPts val="300"/>
              </a:spcBef>
              <a:buClrTx/>
              <a:buSzTx/>
              <a:buFontTx/>
              <a:buNone/>
              <a:defRPr sz="1600"/>
            </a:lvl4pPr>
            <a:lvl5pPr marL="0" indent="1828800" algn="ctr">
              <a:spcBef>
                <a:spcPts val="300"/>
              </a:spcBef>
              <a:buClrTx/>
              <a:buSzTx/>
              <a:buFontTx/>
              <a:buNone/>
              <a:defRPr sz="1600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5000">
              <a:srgbClr val="FFFFFF"/>
            </a:gs>
            <a:gs pos="100000">
              <a:srgbClr val="D9D9D9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rgbClr val="675E47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Shape 3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" name="Shape 4"/>
          <p:cNvSpPr/>
          <p:nvPr>
            <p:ph type="title"/>
          </p:nvPr>
        </p:nvSpPr>
        <p:spPr>
          <a:xfrm>
            <a:off x="457200" y="274638"/>
            <a:ext cx="76200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Titeltekst</a:t>
            </a:r>
          </a:p>
        </p:txBody>
      </p:sp>
      <p:sp>
        <p:nvSpPr>
          <p:cNvPr id="5" name="Shape 5"/>
          <p:cNvSpPr/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6" name="Shape 6"/>
          <p:cNvSpPr/>
          <p:nvPr>
            <p:ph type="sldNum" sz="quarter" idx="2"/>
          </p:nvPr>
        </p:nvSpPr>
        <p:spPr>
          <a:xfrm>
            <a:off x="8531787" y="5704204"/>
            <a:ext cx="548641" cy="285751"/>
          </a:xfrm>
          <a:prstGeom prst="rect">
            <a:avLst/>
          </a:prstGeom>
          <a:ln w="19050">
            <a:solidFill>
              <a:srgbClr val="FFFFFF"/>
            </a:solidFill>
          </a:ln>
        </p:spPr>
        <p:txBody>
          <a:bodyPr lIns="0" tIns="0" rIns="0" bIns="0" anchor="ctr">
            <a:spAutoFit/>
          </a:bodyPr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4600" u="none">
          <a:ln>
            <a:noFill/>
          </a:ln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4600" u="none">
          <a:ln>
            <a:noFill/>
          </a:ln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4600" u="none">
          <a:ln>
            <a:noFill/>
          </a:ln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4600" u="none">
          <a:ln>
            <a:noFill/>
          </a:ln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4600" u="none">
          <a:ln>
            <a:noFill/>
          </a:ln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4600" u="none">
          <a:ln>
            <a:noFill/>
          </a:ln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4600" u="none">
          <a:ln>
            <a:noFill/>
          </a:ln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4600" u="none">
          <a:ln>
            <a:noFill/>
          </a:ln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100" strike="noStrike" sz="4600" u="none">
          <a:ln>
            <a:noFill/>
          </a:ln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9pPr>
    </p:titleStyle>
    <p:bodyStyle>
      <a:lvl1pPr marL="342900" marR="0" indent="-2286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200" u="none">
          <a:ln>
            <a:noFill/>
          </a:ln>
          <a:solidFill>
            <a:srgbClr val="2F2B20"/>
          </a:solidFill>
          <a:uFillTx/>
          <a:latin typeface="+mn-lt"/>
          <a:ea typeface="+mn-ea"/>
          <a:cs typeface="+mn-cs"/>
          <a:sym typeface="Calibri"/>
        </a:defRPr>
      </a:lvl1pPr>
      <a:lvl2pPr marL="662940" marR="0" indent="-25145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200" u="none">
          <a:ln>
            <a:noFill/>
          </a:ln>
          <a:solidFill>
            <a:srgbClr val="2F2B20"/>
          </a:solidFill>
          <a:uFillTx/>
          <a:latin typeface="+mn-lt"/>
          <a:ea typeface="+mn-ea"/>
          <a:cs typeface="+mn-cs"/>
          <a:sym typeface="Calibri"/>
        </a:defRPr>
      </a:lvl2pPr>
      <a:lvl3pPr marL="1056639" marR="0" indent="-2794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200" u="none">
          <a:ln>
            <a:noFill/>
          </a:ln>
          <a:solidFill>
            <a:srgbClr val="2F2B20"/>
          </a:solidFill>
          <a:uFillTx/>
          <a:latin typeface="+mn-lt"/>
          <a:ea typeface="+mn-ea"/>
          <a:cs typeface="+mn-cs"/>
          <a:sym typeface="Calibri"/>
        </a:defRPr>
      </a:lvl3pPr>
      <a:lvl4pPr marL="1365885" marR="0" indent="-31432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200" u="none">
          <a:ln>
            <a:noFill/>
          </a:ln>
          <a:solidFill>
            <a:srgbClr val="2F2B20"/>
          </a:solidFill>
          <a:uFillTx/>
          <a:latin typeface="+mn-lt"/>
          <a:ea typeface="+mn-ea"/>
          <a:cs typeface="+mn-cs"/>
          <a:sym typeface="Calibri"/>
        </a:defRPr>
      </a:lvl4pPr>
      <a:lvl5pPr marL="1685108" marR="0" indent="-359228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200" u="none">
          <a:ln>
            <a:noFill/>
          </a:ln>
          <a:solidFill>
            <a:srgbClr val="2F2B20"/>
          </a:solidFill>
          <a:uFillTx/>
          <a:latin typeface="+mn-lt"/>
          <a:ea typeface="+mn-ea"/>
          <a:cs typeface="+mn-cs"/>
          <a:sym typeface="Calibri"/>
        </a:defRPr>
      </a:lvl5pPr>
      <a:lvl6pPr marL="1841862" marR="0" indent="-287382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200" u="none">
          <a:ln>
            <a:noFill/>
          </a:ln>
          <a:solidFill>
            <a:srgbClr val="2F2B20"/>
          </a:solidFill>
          <a:uFillTx/>
          <a:latin typeface="+mn-lt"/>
          <a:ea typeface="+mn-ea"/>
          <a:cs typeface="+mn-cs"/>
          <a:sym typeface="Calibri"/>
        </a:defRPr>
      </a:lvl6pPr>
      <a:lvl7pPr marL="2024742" marR="0" indent="-287382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200" u="none">
          <a:ln>
            <a:noFill/>
          </a:ln>
          <a:solidFill>
            <a:srgbClr val="2F2B20"/>
          </a:solidFill>
          <a:uFillTx/>
          <a:latin typeface="+mn-lt"/>
          <a:ea typeface="+mn-ea"/>
          <a:cs typeface="+mn-cs"/>
          <a:sym typeface="Calibri"/>
        </a:defRPr>
      </a:lvl7pPr>
      <a:lvl8pPr marL="2207623" marR="0" indent="-287382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200" u="none">
          <a:ln>
            <a:noFill/>
          </a:ln>
          <a:solidFill>
            <a:srgbClr val="2F2B20"/>
          </a:solidFill>
          <a:uFillTx/>
          <a:latin typeface="+mn-lt"/>
          <a:ea typeface="+mn-ea"/>
          <a:cs typeface="+mn-cs"/>
          <a:sym typeface="Calibri"/>
        </a:defRPr>
      </a:lvl8pPr>
      <a:lvl9pPr marL="2390502" marR="0" indent="-287382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200" u="none">
          <a:ln>
            <a:noFill/>
          </a:ln>
          <a:solidFill>
            <a:srgbClr val="2F2B2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Newcomer education in NL</a:t>
            </a:r>
          </a:p>
        </p:txBody>
      </p:sp>
      <p:sp>
        <p:nvSpPr>
          <p:cNvPr id="114" name="Shape 114"/>
          <p:cNvSpPr/>
          <p:nvPr>
            <p:ph type="body" idx="1"/>
          </p:nvPr>
        </p:nvSpPr>
        <p:spPr>
          <a:xfrm>
            <a:off x="273836" y="1414670"/>
            <a:ext cx="7620001" cy="4800601"/>
          </a:xfrm>
          <a:prstGeom prst="rect">
            <a:avLst/>
          </a:prstGeom>
        </p:spPr>
        <p:txBody>
          <a:bodyPr/>
          <a:lstStyle/>
          <a:p>
            <a:pPr marL="0" indent="113156" defTabSz="905255">
              <a:buSzTx/>
              <a:buNone/>
              <a:defRPr sz="2178"/>
            </a:pPr>
            <a:r>
              <a:t>2015</a:t>
            </a:r>
          </a:p>
          <a:p>
            <a:pPr marL="339470" indent="-226313" defTabSz="905255">
              <a:defRPr sz="2178"/>
            </a:pPr>
            <a:r>
              <a:t>58.000 refugees asked for asylum in the Netherlands</a:t>
            </a:r>
          </a:p>
          <a:p>
            <a:pPr marL="339470" indent="-226313" defTabSz="905255">
              <a:defRPr sz="2178"/>
            </a:pPr>
            <a:r>
              <a:t>Mainly from Syria, Eritrea, Afghanistan, Iraq</a:t>
            </a:r>
          </a:p>
          <a:p>
            <a:pPr marL="339470" indent="-226313" defTabSz="905255">
              <a:defRPr sz="2178"/>
            </a:pPr>
            <a:r>
              <a:t>12% (over 7.000 students) were 12-18 yrs old</a:t>
            </a:r>
          </a:p>
          <a:p>
            <a:pPr marL="339470" indent="-226313" defTabSz="905255">
              <a:defRPr sz="2178"/>
            </a:pPr>
            <a:r>
              <a:t>All children from 5 - 18 yrs must go to school</a:t>
            </a:r>
          </a:p>
          <a:p>
            <a:pPr marL="339470" indent="-226313" defTabSz="905255">
              <a:defRPr sz="2178"/>
            </a:pPr>
            <a:r>
              <a:t>All regular schools have the right to start an ISK-department for newcomers (ISK = international switching class) </a:t>
            </a:r>
          </a:p>
          <a:p>
            <a:pPr marL="339470" indent="-226313" defTabSz="905255">
              <a:defRPr sz="2178"/>
            </a:pPr>
            <a:r>
              <a:t>In 2016: more than 100 secondary ISK-departments</a:t>
            </a:r>
          </a:p>
          <a:p>
            <a:pPr marL="339470" indent="-226313" defTabSz="905255">
              <a:defRPr sz="2178"/>
            </a:pPr>
            <a:r>
              <a:t>Fast preparation of students (1,5/2 yrs) through individual routes for the regular Dutch education</a:t>
            </a:r>
          </a:p>
          <a:p>
            <a:pPr marL="339470" indent="-226313" defTabSz="905255">
              <a:defRPr sz="2178"/>
            </a:pPr>
            <a:r>
              <a:t>Mandatory classes in Dutch, math, sports and social science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title" idx="429496729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Two types of ISK-schools</a:t>
            </a:r>
          </a:p>
        </p:txBody>
      </p:sp>
      <p:sp>
        <p:nvSpPr>
          <p:cNvPr id="117" name="Shape 117"/>
          <p:cNvSpPr/>
          <p:nvPr>
            <p:ph type="body" idx="429496729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1. Regional locations, specialised in ISK-learning</a:t>
            </a:r>
            <a:br/>
            <a:br/>
          </a:p>
          <a:p>
            <a:pPr/>
            <a:r>
              <a:t>2. ISK-classes within regular secondary schools</a:t>
            </a:r>
            <a:b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Language, Language, Language</a:t>
            </a:r>
          </a:p>
        </p:txBody>
      </p:sp>
      <p:pic>
        <p:nvPicPr>
          <p:cNvPr id="120" name="image2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14" y="123825"/>
            <a:ext cx="8830482" cy="66102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8B142DB6-9788-4F11-A8AE-DAC2E58CD584-L0-001.gi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62" y="0"/>
            <a:ext cx="7568958" cy="6858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22376">
              <a:defRPr spc="-79" sz="3634"/>
            </a:lvl1pPr>
          </a:lstStyle>
          <a:p>
            <a:pPr/>
            <a:r>
              <a:t>Huge problems for newcomer students aged over 10 </a:t>
            </a:r>
          </a:p>
        </p:txBody>
      </p:sp>
      <p:sp>
        <p:nvSpPr>
          <p:cNvPr id="125" name="Shape 125"/>
          <p:cNvSpPr/>
          <p:nvPr>
            <p:ph type="body" idx="1"/>
          </p:nvPr>
        </p:nvSpPr>
        <p:spPr>
          <a:xfrm>
            <a:off x="543488" y="1961429"/>
            <a:ext cx="7620001" cy="4800601"/>
          </a:xfrm>
          <a:prstGeom prst="rect">
            <a:avLst/>
          </a:prstGeom>
        </p:spPr>
        <p:txBody>
          <a:bodyPr/>
          <a:lstStyle/>
          <a:p>
            <a:pPr/>
            <a:r>
              <a:t>Language acquisition is slow. 7 years?</a:t>
            </a:r>
          </a:p>
          <a:p>
            <a:pPr/>
            <a:r>
              <a:t>Universities and vocational colleges for higher education require languages skills at C-level.</a:t>
            </a:r>
          </a:p>
          <a:p>
            <a:pPr/>
            <a:r>
              <a:t>Cynical side to this too: classes  often taught in English.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type="title"/>
          </p:nvPr>
        </p:nvSpPr>
        <p:spPr>
          <a:xfrm>
            <a:off x="554274" y="253065"/>
            <a:ext cx="7620001" cy="1143001"/>
          </a:xfrm>
          <a:prstGeom prst="rect">
            <a:avLst/>
          </a:prstGeom>
        </p:spPr>
        <p:txBody>
          <a:bodyPr/>
          <a:lstStyle/>
          <a:p>
            <a:pPr/>
            <a:r>
              <a:t>challenges</a:t>
            </a:r>
          </a:p>
        </p:txBody>
      </p:sp>
      <p:sp>
        <p:nvSpPr>
          <p:cNvPr id="128" name="Shape 128"/>
          <p:cNvSpPr/>
          <p:nvPr/>
        </p:nvSpPr>
        <p:spPr>
          <a:xfrm rot="5270">
            <a:off x="533869" y="1234747"/>
            <a:ext cx="7077874" cy="557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3100"/>
            </a:pPr>
          </a:p>
          <a:p>
            <a:pPr>
              <a:buSzPct val="100000"/>
              <a:buFont typeface="Arial"/>
              <a:buChar char="•"/>
              <a:defRPr sz="3100"/>
            </a:pPr>
          </a:p>
          <a:p>
            <a:pPr lvl="1" marL="457200" indent="0">
              <a:buSzPct val="100000"/>
              <a:buFont typeface="Arial"/>
              <a:buChar char="•"/>
              <a:defRPr sz="3100"/>
            </a:pPr>
            <a:r>
              <a:t> 	16 individual levels in one classroom</a:t>
            </a:r>
          </a:p>
          <a:p>
            <a:pPr lvl="1" marL="457200" indent="0">
              <a:buSzPct val="100000"/>
              <a:buFont typeface="Arial"/>
              <a:buChar char="•"/>
              <a:defRPr sz="3100"/>
            </a:pPr>
            <a:r>
              <a:t> 	a huge variety of age and development</a:t>
            </a:r>
          </a:p>
          <a:p>
            <a:pPr lvl="1" marL="457200" indent="0">
              <a:buSzPct val="100000"/>
              <a:buFont typeface="Arial"/>
              <a:buChar char="•"/>
              <a:defRPr sz="3100"/>
            </a:pPr>
            <a:r>
              <a:t>      expertise and education of teachers</a:t>
            </a:r>
          </a:p>
          <a:p>
            <a:pPr lvl="1" marL="457200" indent="0">
              <a:buSzPct val="100000"/>
              <a:buFont typeface="Arial"/>
              <a:buChar char="•"/>
              <a:defRPr sz="3100"/>
            </a:pPr>
            <a:r>
              <a:t> 	mental health care of the students </a:t>
            </a:r>
          </a:p>
          <a:p>
            <a:pPr lvl="1" marL="457200" indent="0">
              <a:buSzPct val="100000"/>
              <a:buFont typeface="Arial"/>
              <a:buChar char="•"/>
              <a:defRPr sz="31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type="title" idx="4294967295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 bottlenecks </a:t>
            </a:r>
          </a:p>
        </p:txBody>
      </p:sp>
      <p:sp>
        <p:nvSpPr>
          <p:cNvPr id="131" name="Shape 131"/>
          <p:cNvSpPr/>
          <p:nvPr>
            <p:ph type="body" idx="4294967295"/>
          </p:nvPr>
        </p:nvSpPr>
        <p:spPr>
          <a:xfrm>
            <a:off x="36543" y="1697274"/>
            <a:ext cx="7620001" cy="4800601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Little integration with Dutch students, especially those who study at the higher levels (havo, vwo)</a:t>
            </a:r>
          </a:p>
          <a:p>
            <a:pPr>
              <a:defRPr sz="2400"/>
            </a:pPr>
            <a:r>
              <a:t>1/3 of the refugee students continue their education at too low a level, seen academically</a:t>
            </a:r>
          </a:p>
          <a:p>
            <a:pPr>
              <a:defRPr sz="2400"/>
            </a:pPr>
            <a:r>
              <a:t>Many relocations of refugees (7 or 8 times</a:t>
            </a:r>
          </a:p>
          <a:p>
            <a:pPr>
              <a:defRPr sz="2400"/>
            </a:pPr>
            <a:r>
              <a:t>Care for unaccompanied minors</a:t>
            </a:r>
          </a:p>
          <a:p>
            <a:pPr>
              <a:defRPr sz="2400"/>
            </a:pPr>
            <a:r>
              <a:t>Many unaccompanied minors do not finish their education after they turn 18</a:t>
            </a:r>
            <a:br/>
            <a:r>
              <a:t>- no more supervision</a:t>
            </a:r>
            <a:br/>
            <a:r>
              <a:t>- relocation</a:t>
            </a:r>
            <a:br/>
            <a:r>
              <a:t>- motivation</a:t>
            </a:r>
          </a:p>
          <a:p>
            <a:pPr>
              <a:defRPr sz="2400"/>
            </a:pPr>
            <a:r>
              <a:t>Great fluctuation in numbers of students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117260" y="1417637"/>
            <a:ext cx="8317018" cy="3901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buSzPct val="100000"/>
              <a:buFont typeface="Arial"/>
              <a:buChar char="•"/>
              <a:defRPr sz="2600"/>
            </a:pPr>
            <a:r>
              <a:t>Success factors</a:t>
            </a:r>
          </a:p>
          <a:p>
            <a:pPr lvl="1" marL="457200" indent="0">
              <a:buSzPct val="100000"/>
              <a:buFont typeface="Arial"/>
              <a:buChar char="•"/>
              <a:defRPr sz="2600"/>
            </a:pPr>
            <a:r>
              <a:t> 	a central intake with certified tests</a:t>
            </a:r>
          </a:p>
          <a:p>
            <a:pPr lvl="1" marL="457200" indent="0">
              <a:buSzPct val="100000"/>
              <a:buFont typeface="Arial"/>
              <a:buChar char="•"/>
              <a:defRPr sz="2600"/>
            </a:pPr>
            <a:r>
              <a:t> 	all schools are committed</a:t>
            </a:r>
          </a:p>
          <a:p>
            <a:pPr lvl="1" marL="457200" indent="0">
              <a:buSzPct val="100000"/>
              <a:buFont typeface="Arial"/>
              <a:buChar char="•"/>
              <a:defRPr sz="2600"/>
            </a:pPr>
            <a:r>
              <a:t> 	we share the  financial risks (student numbers fluctuate)</a:t>
            </a:r>
          </a:p>
          <a:p>
            <a:pPr lvl="1" marL="457200" indent="0">
              <a:buSzPct val="100000"/>
              <a:buFont typeface="Arial"/>
              <a:buChar char="•"/>
              <a:defRPr sz="2600"/>
            </a:pPr>
            <a:r>
              <a:t> 	students integrate more easily in the school 	community</a:t>
            </a:r>
          </a:p>
          <a:p>
            <a:pPr lvl="1" marL="457200" indent="0">
              <a:buSzPct val="100000"/>
              <a:buFont typeface="Arial"/>
              <a:buChar char="•"/>
              <a:defRPr sz="2600"/>
            </a:pPr>
            <a:r>
              <a:t> 	students can more easily follow classes in the regular system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went well, was successful?</a:t>
            </a:r>
          </a:p>
        </p:txBody>
      </p:sp>
      <p:sp>
        <p:nvSpPr>
          <p:cNvPr id="136" name="Shape 136"/>
          <p:cNvSpPr/>
          <p:nvPr>
            <p:ph type="body" idx="1"/>
          </p:nvPr>
        </p:nvSpPr>
        <p:spPr>
          <a:xfrm>
            <a:off x="457200" y="1222687"/>
            <a:ext cx="7620000" cy="4800601"/>
          </a:xfrm>
          <a:prstGeom prst="rect">
            <a:avLst/>
          </a:prstGeom>
        </p:spPr>
        <p:txBody>
          <a:bodyPr/>
          <a:lstStyle/>
          <a:p>
            <a:pPr/>
            <a:r>
              <a:t>Netwerks got up and going quite well: lowan and ITTA (experts on education for newcomers).</a:t>
            </a:r>
          </a:p>
          <a:p>
            <a:pPr/>
            <a:r>
              <a:t>School authorities, the ministery for education, and institutions like lowan are working together very efficiently.</a:t>
            </a:r>
          </a:p>
          <a:p>
            <a:pPr/>
            <a:r>
              <a:t>Teacher training is being improved: second language  learning and intercultural competence part of curriculum.</a:t>
            </a:r>
          </a:p>
          <a:p>
            <a:pPr/>
            <a:r>
              <a:t>Buddy system, newcomers coupled with successful predecessors in 'giving back' programmes.</a:t>
            </a:r>
          </a:p>
          <a:p>
            <a:pPr/>
            <a:r>
              <a:t>Peer to peer coaching in schools.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Aangrenzing">
  <a:themeElements>
    <a:clrScheme name="Aangrenzing">
      <a:dk1>
        <a:srgbClr val="2F2B20"/>
      </a:dk1>
      <a:lt1>
        <a:srgbClr val="0F182F"/>
      </a:lt1>
      <a:dk2>
        <a:srgbClr val="A7A7A7"/>
      </a:dk2>
      <a:lt2>
        <a:srgbClr val="535353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0000FF"/>
      </a:hlink>
      <a:folHlink>
        <a:srgbClr val="FF00FF"/>
      </a:folHlink>
    </a:clrScheme>
    <a:fontScheme name="Aangrenzing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Aangrenzi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F2B2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F2B2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Aangrenzing">
  <a:themeElements>
    <a:clrScheme name="Aangrenzing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0000FF"/>
      </a:hlink>
      <a:folHlink>
        <a:srgbClr val="FF00FF"/>
      </a:folHlink>
    </a:clrScheme>
    <a:fontScheme name="Aangrenzing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Aangrenzi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25400" dir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F2B2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F2B2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