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embeddedFontLst>
    <p:embeddedFont>
      <p:font typeface="Garamond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1" roundtripDataSignature="AMtx7miY+0C1S7LyXIahn7hpGvJRo8nF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Garamond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Garamond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Garamond-italic.fntdata"/><Relationship Id="rId6" Type="http://schemas.openxmlformats.org/officeDocument/2006/relationships/slide" Target="slides/slide2.xml"/><Relationship Id="rId18" Type="http://schemas.openxmlformats.org/officeDocument/2006/relationships/font" Target="fonts/Garamond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d4a3e5336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d4a3e53369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d4a3e5336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d4a3e53369_0_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4a3e5336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d4a3e53369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d4a3e5336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d4a3e53369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4a3e5336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d4a3e53369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showMasterSp="0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1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descr="HD-PanelTitleR1.png" id="18" name="Google Shape;18;p1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9;p16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HDRibbonTitle-UniformTrim.png" id="20" name="Google Shape;20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DRibbonTitle-UniformTrim.png" id="21" name="Google Shape;21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Google Shape;22;p16"/>
          <p:cNvSpPr txBox="1"/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aramond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" type="subTitle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20"/>
              </a:spcBef>
              <a:spcAft>
                <a:spcPts val="0"/>
              </a:spcAft>
              <a:buSzPts val="2415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3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207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84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61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16"/>
          <p:cNvSpPr txBox="1"/>
          <p:nvPr>
            <p:ph idx="10" type="dt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1" type="ftr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6"/>
          <p:cNvSpPr txBox="1"/>
          <p:nvPr>
            <p:ph idx="12" type="sldNum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27" name="Google Shape;27;p16"/>
          <p:cNvCxnSpPr/>
          <p:nvPr/>
        </p:nvCxnSpPr>
        <p:spPr>
          <a:xfrm>
            <a:off x="2692399" y="3522131"/>
            <a:ext cx="681566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panoramica con didascalia">
  <p:cSld name="Immagine panoramica con didascalia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5"/>
          <p:cNvSpPr txBox="1"/>
          <p:nvPr>
            <p:ph type="title"/>
          </p:nvPr>
        </p:nvSpPr>
        <p:spPr>
          <a:xfrm>
            <a:off x="1295401" y="4815415"/>
            <a:ext cx="9609666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5"/>
          <p:cNvSpPr/>
          <p:nvPr>
            <p:ph idx="2" type="pic"/>
          </p:nvPr>
        </p:nvSpPr>
        <p:spPr>
          <a:xfrm>
            <a:off x="1041427" y="1041399"/>
            <a:ext cx="10105972" cy="3335869"/>
          </a:xfrm>
          <a:prstGeom prst="roundRect">
            <a:avLst>
              <a:gd fmla="val 0" name="adj"/>
            </a:avLst>
          </a:prstGeom>
          <a:noFill/>
          <a:ln cap="flat" cmpd="thickThin" w="571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88" name="Google Shape;88;p25"/>
          <p:cNvSpPr txBox="1"/>
          <p:nvPr>
            <p:ph idx="1" type="body"/>
          </p:nvPr>
        </p:nvSpPr>
        <p:spPr>
          <a:xfrm>
            <a:off x="1295401" y="5382153"/>
            <a:ext cx="9609666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/>
        </p:txBody>
      </p:sp>
      <p:sp>
        <p:nvSpPr>
          <p:cNvPr id="89" name="Google Shape;89;p25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5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5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sottotitolo">
  <p:cSld name="Titolo e sottotitolo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6"/>
          <p:cNvSpPr txBox="1"/>
          <p:nvPr>
            <p:ph type="title"/>
          </p:nvPr>
        </p:nvSpPr>
        <p:spPr>
          <a:xfrm>
            <a:off x="1303868" y="982132"/>
            <a:ext cx="9592732" cy="29548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6"/>
          <p:cNvSpPr txBox="1"/>
          <p:nvPr>
            <p:ph idx="1" type="body"/>
          </p:nvPr>
        </p:nvSpPr>
        <p:spPr>
          <a:xfrm>
            <a:off x="1303868" y="4343399"/>
            <a:ext cx="9592732" cy="1532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5" name="Google Shape;95;p26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6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6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98" name="Google Shape;98;p26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zione con didascalia">
  <p:cSld name="Citazione con didascalia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7"/>
          <p:cNvSpPr txBox="1"/>
          <p:nvPr>
            <p:ph type="title"/>
          </p:nvPr>
        </p:nvSpPr>
        <p:spPr>
          <a:xfrm>
            <a:off x="1446213" y="982132"/>
            <a:ext cx="9296398" cy="2370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b="0" sz="320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7"/>
          <p:cNvSpPr txBox="1"/>
          <p:nvPr>
            <p:ph idx="1" type="body"/>
          </p:nvPr>
        </p:nvSpPr>
        <p:spPr>
          <a:xfrm>
            <a:off x="1674812" y="3352800"/>
            <a:ext cx="8839202" cy="5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400"/>
              </a:spcBef>
              <a:spcAft>
                <a:spcPts val="0"/>
              </a:spcAft>
              <a:buSzPts val="2300"/>
              <a:buFont typeface="Garamond"/>
              <a:buNone/>
              <a:defRPr sz="20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300"/>
              <a:buFont typeface="Garamond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2070"/>
              <a:buFont typeface="Garamond"/>
              <a:buNone/>
              <a:defRPr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840"/>
              <a:buFont typeface="Garamond"/>
              <a:buNone/>
              <a:defRPr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Font typeface="Garamond"/>
              <a:buNone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102" name="Google Shape;102;p27"/>
          <p:cNvSpPr txBox="1"/>
          <p:nvPr>
            <p:ph idx="2" type="body"/>
          </p:nvPr>
        </p:nvSpPr>
        <p:spPr>
          <a:xfrm>
            <a:off x="1295401" y="4343399"/>
            <a:ext cx="9609666" cy="1532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3" name="Google Shape;103;p27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7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7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06" name="Google Shape;106;p27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8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/>
          </a:p>
        </p:txBody>
      </p:sp>
      <p:sp>
        <p:nvSpPr>
          <p:cNvPr id="107" name="Google Shape;107;p27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8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/>
          </a:p>
        </p:txBody>
      </p:sp>
      <p:cxnSp>
        <p:nvCxnSpPr>
          <p:cNvPr id="108" name="Google Shape;108;p27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da nome">
  <p:cSld name="Scheda nome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8"/>
          <p:cNvSpPr txBox="1"/>
          <p:nvPr>
            <p:ph type="title"/>
          </p:nvPr>
        </p:nvSpPr>
        <p:spPr>
          <a:xfrm>
            <a:off x="1295402" y="3308581"/>
            <a:ext cx="9609668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8"/>
          <p:cNvSpPr txBox="1"/>
          <p:nvPr>
            <p:ph idx="1" type="body"/>
          </p:nvPr>
        </p:nvSpPr>
        <p:spPr>
          <a:xfrm>
            <a:off x="1295401" y="4777381"/>
            <a:ext cx="9609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2" name="Google Shape;112;p28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8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8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da nome citazione">
  <p:cSld name="Scheda nome citazion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/>
          <p:nvPr>
            <p:ph type="title"/>
          </p:nvPr>
        </p:nvSpPr>
        <p:spPr>
          <a:xfrm>
            <a:off x="1446213" y="982132"/>
            <a:ext cx="9296398" cy="2243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b="0" sz="320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9"/>
          <p:cNvSpPr txBox="1"/>
          <p:nvPr>
            <p:ph idx="1" type="body"/>
          </p:nvPr>
        </p:nvSpPr>
        <p:spPr>
          <a:xfrm>
            <a:off x="1295401" y="3639312"/>
            <a:ext cx="9609668" cy="8869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8" name="Google Shape;118;p29"/>
          <p:cNvSpPr txBox="1"/>
          <p:nvPr>
            <p:ph idx="2" type="body"/>
          </p:nvPr>
        </p:nvSpPr>
        <p:spPr>
          <a:xfrm>
            <a:off x="1295401" y="4529667"/>
            <a:ext cx="9609668" cy="1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9" name="Google Shape;119;p29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9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9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22" name="Google Shape;122;p29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8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/>
          </a:p>
        </p:txBody>
      </p:sp>
      <p:sp>
        <p:nvSpPr>
          <p:cNvPr id="123" name="Google Shape;123;p29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8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/>
          </a:p>
        </p:txBody>
      </p:sp>
      <p:cxnSp>
        <p:nvCxnSpPr>
          <p:cNvPr id="124" name="Google Shape;124;p29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o o falso">
  <p:cSld name="Vero o falso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0"/>
          <p:cNvSpPr txBox="1"/>
          <p:nvPr>
            <p:ph type="title"/>
          </p:nvPr>
        </p:nvSpPr>
        <p:spPr>
          <a:xfrm>
            <a:off x="1295401" y="982132"/>
            <a:ext cx="9609666" cy="2243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30"/>
          <p:cNvSpPr txBox="1"/>
          <p:nvPr>
            <p:ph idx="1" type="body"/>
          </p:nvPr>
        </p:nvSpPr>
        <p:spPr>
          <a:xfrm>
            <a:off x="1295401" y="3630168"/>
            <a:ext cx="9609668" cy="841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3220"/>
              <a:buNone/>
              <a:defRPr sz="28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8" name="Google Shape;128;p30"/>
          <p:cNvSpPr txBox="1"/>
          <p:nvPr>
            <p:ph idx="2" type="body"/>
          </p:nvPr>
        </p:nvSpPr>
        <p:spPr>
          <a:xfrm>
            <a:off x="1295400" y="4470399"/>
            <a:ext cx="9609670" cy="1405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9" name="Google Shape;129;p30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30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30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132" name="Google Shape;132;p30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31"/>
          <p:cNvSpPr txBox="1"/>
          <p:nvPr>
            <p:ph idx="1" type="body"/>
          </p:nvPr>
        </p:nvSpPr>
        <p:spPr>
          <a:xfrm rot="5400000">
            <a:off x="4436531" y="-584198"/>
            <a:ext cx="3318936" cy="96011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136" name="Google Shape;136;p31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1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31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139" name="Google Shape;139;p31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itleAndTx">
  <p:cSld name="VERTICAL_TITLE_AND_VERTICAL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2"/>
          <p:cNvSpPr txBox="1"/>
          <p:nvPr>
            <p:ph type="title"/>
          </p:nvPr>
        </p:nvSpPr>
        <p:spPr>
          <a:xfrm rot="5400000">
            <a:off x="7497936" y="2483551"/>
            <a:ext cx="4893735" cy="18908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32"/>
          <p:cNvSpPr txBox="1"/>
          <p:nvPr>
            <p:ph idx="1" type="body"/>
          </p:nvPr>
        </p:nvSpPr>
        <p:spPr>
          <a:xfrm rot="5400000">
            <a:off x="2565043" y="-287513"/>
            <a:ext cx="4893734" cy="7433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143" name="Google Shape;143;p32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32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32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146" name="Google Shape;146;p32"/>
          <p:cNvCxnSpPr/>
          <p:nvPr/>
        </p:nvCxnSpPr>
        <p:spPr>
          <a:xfrm>
            <a:off x="8863890" y="990600"/>
            <a:ext cx="0" cy="487680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17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17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" type="body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7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7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8"/>
          <p:cNvSpPr txBox="1"/>
          <p:nvPr>
            <p:ph type="title"/>
          </p:nvPr>
        </p:nvSpPr>
        <p:spPr>
          <a:xfrm>
            <a:off x="2015069" y="1752606"/>
            <a:ext cx="8158688" cy="18225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8"/>
          <p:cNvSpPr txBox="1"/>
          <p:nvPr>
            <p:ph idx="1" type="body"/>
          </p:nvPr>
        </p:nvSpPr>
        <p:spPr>
          <a:xfrm>
            <a:off x="2015067" y="3846051"/>
            <a:ext cx="8158690" cy="9545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8" name="Google Shape;38;p18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8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8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41" name="Google Shape;41;p18"/>
          <p:cNvCxnSpPr/>
          <p:nvPr/>
        </p:nvCxnSpPr>
        <p:spPr>
          <a:xfrm>
            <a:off x="2012723" y="3710585"/>
            <a:ext cx="8163380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Google Shape;43;p19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19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9"/>
          <p:cNvSpPr txBox="1"/>
          <p:nvPr>
            <p:ph idx="1" type="body"/>
          </p:nvPr>
        </p:nvSpPr>
        <p:spPr>
          <a:xfrm>
            <a:off x="1298448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46" name="Google Shape;46;p19"/>
          <p:cNvSpPr txBox="1"/>
          <p:nvPr>
            <p:ph idx="2" type="body"/>
          </p:nvPr>
        </p:nvSpPr>
        <p:spPr>
          <a:xfrm>
            <a:off x="6181344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9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0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" type="body"/>
          </p:nvPr>
        </p:nvSpPr>
        <p:spPr>
          <a:xfrm>
            <a:off x="129540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72"/>
              </a:spcBef>
              <a:spcAft>
                <a:spcPts val="0"/>
              </a:spcAft>
              <a:buSzPts val="3220"/>
              <a:buNone/>
              <a:defRPr b="0" sz="28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3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207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840"/>
              <a:buNone/>
              <a:defRPr b="1" sz="1600"/>
            </a:lvl9pPr>
          </a:lstStyle>
          <a:p/>
        </p:txBody>
      </p:sp>
      <p:sp>
        <p:nvSpPr>
          <p:cNvPr id="53" name="Google Shape;53;p20"/>
          <p:cNvSpPr txBox="1"/>
          <p:nvPr>
            <p:ph idx="2" type="body"/>
          </p:nvPr>
        </p:nvSpPr>
        <p:spPr>
          <a:xfrm>
            <a:off x="129540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54" name="Google Shape;54;p20"/>
          <p:cNvSpPr txBox="1"/>
          <p:nvPr>
            <p:ph idx="3" type="body"/>
          </p:nvPr>
        </p:nvSpPr>
        <p:spPr>
          <a:xfrm>
            <a:off x="618067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72"/>
              </a:spcBef>
              <a:spcAft>
                <a:spcPts val="0"/>
              </a:spcAft>
              <a:buSzPts val="3220"/>
              <a:buNone/>
              <a:defRPr b="0" sz="28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3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207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840"/>
              <a:buNone/>
              <a:defRPr b="1" sz="1600"/>
            </a:lvl9pPr>
          </a:lstStyle>
          <a:p/>
        </p:txBody>
      </p:sp>
      <p:sp>
        <p:nvSpPr>
          <p:cNvPr id="55" name="Google Shape;55;p20"/>
          <p:cNvSpPr txBox="1"/>
          <p:nvPr>
            <p:ph idx="4" type="body"/>
          </p:nvPr>
        </p:nvSpPr>
        <p:spPr>
          <a:xfrm>
            <a:off x="618067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0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0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59" name="Google Shape;59;p20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1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1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1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65" name="Google Shape;65;p21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2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2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2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3"/>
          <p:cNvSpPr txBox="1"/>
          <p:nvPr>
            <p:ph type="title"/>
          </p:nvPr>
        </p:nvSpPr>
        <p:spPr>
          <a:xfrm>
            <a:off x="1293811" y="1388534"/>
            <a:ext cx="371845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3"/>
          <p:cNvSpPr txBox="1"/>
          <p:nvPr>
            <p:ph idx="1" type="body"/>
          </p:nvPr>
        </p:nvSpPr>
        <p:spPr>
          <a:xfrm>
            <a:off x="5418668" y="982131"/>
            <a:ext cx="5469466" cy="4893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73" name="Google Shape;73;p23"/>
          <p:cNvSpPr txBox="1"/>
          <p:nvPr>
            <p:ph idx="2" type="body"/>
          </p:nvPr>
        </p:nvSpPr>
        <p:spPr>
          <a:xfrm>
            <a:off x="1293811" y="3031065"/>
            <a:ext cx="3718455" cy="24384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84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/>
        </p:txBody>
      </p:sp>
      <p:sp>
        <p:nvSpPr>
          <p:cNvPr id="74" name="Google Shape;74;p23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3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77" name="Google Shape;77;p23"/>
          <p:cNvCxnSpPr/>
          <p:nvPr/>
        </p:nvCxnSpPr>
        <p:spPr>
          <a:xfrm>
            <a:off x="1396169" y="2912533"/>
            <a:ext cx="35144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/>
          <p:nvPr>
            <p:ph type="title"/>
          </p:nvPr>
        </p:nvSpPr>
        <p:spPr>
          <a:xfrm>
            <a:off x="1295399" y="1883832"/>
            <a:ext cx="6241816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aramond"/>
              <a:buNone/>
              <a:defRPr b="0"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4"/>
          <p:cNvSpPr/>
          <p:nvPr>
            <p:ph idx="2" type="pic"/>
          </p:nvPr>
        </p:nvSpPr>
        <p:spPr>
          <a:xfrm>
            <a:off x="8094831" y="1041400"/>
            <a:ext cx="3063347" cy="4775200"/>
          </a:xfrm>
          <a:prstGeom prst="roundRect">
            <a:avLst>
              <a:gd fmla="val 0" name="adj"/>
            </a:avLst>
          </a:prstGeom>
          <a:noFill/>
          <a:ln cap="flat" cmpd="thickThin" w="571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81" name="Google Shape;81;p24"/>
          <p:cNvSpPr txBox="1"/>
          <p:nvPr>
            <p:ph idx="1" type="body"/>
          </p:nvPr>
        </p:nvSpPr>
        <p:spPr>
          <a:xfrm>
            <a:off x="1295399" y="3255432"/>
            <a:ext cx="6241816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2070"/>
              <a:buNone/>
              <a:defRPr sz="1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/>
        </p:txBody>
      </p:sp>
      <p:sp>
        <p:nvSpPr>
          <p:cNvPr id="82" name="Google Shape;82;p24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4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4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3.jpg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6.xml"/><Relationship Id="rId6" Type="http://schemas.openxmlformats.org/officeDocument/2006/relationships/slideLayout" Target="../slideLayouts/slideLayout3.xml"/><Relationship Id="rId1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5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descr="HD-PanelContent.png" id="7" name="Google Shape;7;p1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8;p15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HDRibbonContent-UniformTrim.png" id="9" name="Google Shape;9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DRibbonContent-UniformTrim.png" id="10" name="Google Shape;10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11;p15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 i="0" sz="4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Google Shape;12;p15"/>
          <p:cNvSpPr txBox="1"/>
          <p:nvPr>
            <p:ph idx="1" type="body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386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  <a:defRPr b="0" i="0" sz="2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-37465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-360044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7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-34543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-330835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-330835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-330835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-330834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-330834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13" name="Google Shape;13;p15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14" name="Google Shape;14;p15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15" name="Google Shape;15;p15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23.jpg"/><Relationship Id="rId5" Type="http://schemas.openxmlformats.org/officeDocument/2006/relationships/image" Target="../media/image2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g"/><Relationship Id="rId4" Type="http://schemas.openxmlformats.org/officeDocument/2006/relationships/image" Target="../media/image2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13.jp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Relationship Id="rId4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Relationship Id="rId4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12.jpg"/><Relationship Id="rId5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Relationship Id="rId4" Type="http://schemas.openxmlformats.org/officeDocument/2006/relationships/image" Target="../media/image11.jpg"/><Relationship Id="rId5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Relationship Id="rId4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"/>
          <p:cNvSpPr txBox="1"/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aramond"/>
              <a:buNone/>
            </a:pPr>
            <a:r>
              <a:rPr lang="it-IT"/>
              <a:t>Arte e immagine</a:t>
            </a:r>
            <a:endParaRPr/>
          </a:p>
        </p:txBody>
      </p:sp>
      <p:sp>
        <p:nvSpPr>
          <p:cNvPr id="152" name="Google Shape;152;p1"/>
          <p:cNvSpPr txBox="1"/>
          <p:nvPr>
            <p:ph idx="1" type="subTitle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415"/>
              <a:buNone/>
            </a:pPr>
            <a:r>
              <a:rPr lang="it-IT"/>
              <a:t>Progetto continuità</a:t>
            </a:r>
            <a:endParaRPr/>
          </a:p>
          <a:p>
            <a:pPr indent="0" lvl="0" marL="0" rtl="0" algn="ctr">
              <a:spcBef>
                <a:spcPts val="1020"/>
              </a:spcBef>
              <a:spcAft>
                <a:spcPts val="0"/>
              </a:spcAft>
              <a:buSzPts val="2415"/>
              <a:buNone/>
            </a:pPr>
            <a:r>
              <a:rPr lang="it-IT"/>
              <a:t>Classe 1^B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d4a3e53369_0_45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it-IT"/>
              <a:t>Serpenti in 3D</a:t>
            </a:r>
            <a:br>
              <a:rPr lang="it-IT"/>
            </a:br>
            <a:r>
              <a:rPr lang="it-IT" sz="2200"/>
              <a:t>ecco alcuni dei nostri disegni…</a:t>
            </a:r>
            <a:endParaRPr/>
          </a:p>
        </p:txBody>
      </p:sp>
      <p:pic>
        <p:nvPicPr>
          <p:cNvPr id="218" name="Google Shape;218;gd4a3e53369_0_45"/>
          <p:cNvPicPr preferRelativeResize="0"/>
          <p:nvPr/>
        </p:nvPicPr>
        <p:blipFill rotWithShape="1">
          <a:blip r:embed="rId3">
            <a:alphaModFix/>
          </a:blip>
          <a:srcRect b="0" l="0" r="10225" t="7140"/>
          <a:stretch/>
        </p:blipFill>
        <p:spPr>
          <a:xfrm rot="-5400000">
            <a:off x="4312151" y="1860099"/>
            <a:ext cx="3660000" cy="5047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it-IT"/>
              <a:t>Zentangle nella nostra mano</a:t>
            </a:r>
            <a:br>
              <a:rPr lang="it-IT"/>
            </a:br>
            <a:r>
              <a:rPr lang="it-IT" sz="2200"/>
              <a:t>ecco alcuni dei nostri disegni…</a:t>
            </a:r>
            <a:endParaRPr/>
          </a:p>
        </p:txBody>
      </p:sp>
      <p:pic>
        <p:nvPicPr>
          <p:cNvPr id="224" name="Google Shape;224;p11"/>
          <p:cNvPicPr preferRelativeResize="0"/>
          <p:nvPr/>
        </p:nvPicPr>
        <p:blipFill rotWithShape="1">
          <a:blip r:embed="rId3">
            <a:alphaModFix/>
          </a:blip>
          <a:srcRect b="0" l="0" r="9633" t="4223"/>
          <a:stretch/>
        </p:blipFill>
        <p:spPr>
          <a:xfrm>
            <a:off x="4838825" y="2652425"/>
            <a:ext cx="2447451" cy="3458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1"/>
          <p:cNvPicPr preferRelativeResize="0"/>
          <p:nvPr/>
        </p:nvPicPr>
        <p:blipFill rotWithShape="1">
          <a:blip r:embed="rId4">
            <a:alphaModFix/>
          </a:blip>
          <a:srcRect b="2921" l="5004" r="7498" t="3436"/>
          <a:stretch/>
        </p:blipFill>
        <p:spPr>
          <a:xfrm>
            <a:off x="2074975" y="2652425"/>
            <a:ext cx="2447451" cy="349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1"/>
          <p:cNvPicPr preferRelativeResize="0"/>
          <p:nvPr/>
        </p:nvPicPr>
        <p:blipFill rotWithShape="1">
          <a:blip r:embed="rId5">
            <a:alphaModFix/>
          </a:blip>
          <a:srcRect b="7462" l="14767" r="8756" t="13647"/>
          <a:stretch/>
        </p:blipFill>
        <p:spPr>
          <a:xfrm>
            <a:off x="7602675" y="2652425"/>
            <a:ext cx="2514351" cy="345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d4a3e53369_0_55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it-IT"/>
              <a:t>Zentangle nella nostra mano</a:t>
            </a:r>
            <a:br>
              <a:rPr lang="it-IT"/>
            </a:br>
            <a:r>
              <a:rPr lang="it-IT" sz="2200"/>
              <a:t>ecco alcuni dei nostri disegni…</a:t>
            </a:r>
            <a:endParaRPr/>
          </a:p>
        </p:txBody>
      </p:sp>
      <p:pic>
        <p:nvPicPr>
          <p:cNvPr id="232" name="Google Shape;232;gd4a3e53369_0_55"/>
          <p:cNvPicPr preferRelativeResize="0"/>
          <p:nvPr/>
        </p:nvPicPr>
        <p:blipFill rotWithShape="1">
          <a:blip r:embed="rId3">
            <a:alphaModFix/>
          </a:blip>
          <a:srcRect b="5136" l="12721" r="6405" t="9546"/>
          <a:stretch/>
        </p:blipFill>
        <p:spPr>
          <a:xfrm>
            <a:off x="3374012" y="2693088"/>
            <a:ext cx="2447451" cy="34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d4a3e53369_0_55"/>
          <p:cNvPicPr preferRelativeResize="0"/>
          <p:nvPr/>
        </p:nvPicPr>
        <p:blipFill rotWithShape="1">
          <a:blip r:embed="rId4">
            <a:alphaModFix/>
          </a:blip>
          <a:srcRect b="3388" l="8408" r="9718" t="7912"/>
          <a:stretch/>
        </p:blipFill>
        <p:spPr>
          <a:xfrm>
            <a:off x="6423562" y="2685062"/>
            <a:ext cx="2394417" cy="345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it-IT"/>
              <a:t>Introduzione alla materia</a:t>
            </a:r>
            <a:endParaRPr/>
          </a:p>
        </p:txBody>
      </p:sp>
      <p:sp>
        <p:nvSpPr>
          <p:cNvPr id="158" name="Google Shape;158;p2"/>
          <p:cNvSpPr txBox="1"/>
          <p:nvPr>
            <p:ph idx="1" type="body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760"/>
              <a:buNone/>
            </a:pPr>
            <a:r>
              <a:rPr lang="it-IT"/>
              <a:t>Disegno e Storia dell’Arte</a:t>
            </a:r>
            <a:endParaRPr/>
          </a:p>
        </p:txBody>
      </p:sp>
      <p:pic>
        <p:nvPicPr>
          <p:cNvPr id="159" name="Google Shape;15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402" y="3191178"/>
            <a:ext cx="4268820" cy="284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6503190" y="3191177"/>
            <a:ext cx="1416497" cy="2844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31429" y="4012282"/>
            <a:ext cx="3326609" cy="1933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4a3e53369_0_4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it-IT"/>
              <a:t>Nome in stile Graffiti Art</a:t>
            </a:r>
            <a:br>
              <a:rPr lang="it-IT"/>
            </a:br>
            <a:r>
              <a:rPr lang="it-IT" sz="2200"/>
              <a:t>ecco alcuni dei nostri disegni…</a:t>
            </a:r>
            <a:endParaRPr/>
          </a:p>
        </p:txBody>
      </p:sp>
      <p:pic>
        <p:nvPicPr>
          <p:cNvPr id="167" name="Google Shape;167;gd4a3e53369_0_4"/>
          <p:cNvPicPr preferRelativeResize="0"/>
          <p:nvPr/>
        </p:nvPicPr>
        <p:blipFill rotWithShape="1">
          <a:blip r:embed="rId3">
            <a:alphaModFix/>
          </a:blip>
          <a:srcRect b="10256" l="34002" r="1659" t="11453"/>
          <a:stretch/>
        </p:blipFill>
        <p:spPr>
          <a:xfrm>
            <a:off x="1988225" y="2576000"/>
            <a:ext cx="3776323" cy="344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d4a3e53369_0_4"/>
          <p:cNvPicPr preferRelativeResize="0"/>
          <p:nvPr/>
        </p:nvPicPr>
        <p:blipFill rotWithShape="1">
          <a:blip r:embed="rId4">
            <a:alphaModFix/>
          </a:blip>
          <a:srcRect b="0" l="11190" r="0" t="0"/>
          <a:stretch/>
        </p:blipFill>
        <p:spPr>
          <a:xfrm>
            <a:off x="6123401" y="2576000"/>
            <a:ext cx="4080374" cy="3445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it-IT"/>
              <a:t>Nome in stile Graffiti Art</a:t>
            </a:r>
            <a:br>
              <a:rPr lang="it-IT"/>
            </a:br>
            <a:r>
              <a:rPr lang="it-IT" sz="2200"/>
              <a:t>ecco alcuni dei nostri disegni…</a:t>
            </a:r>
            <a:endParaRPr/>
          </a:p>
        </p:txBody>
      </p:sp>
      <p:pic>
        <p:nvPicPr>
          <p:cNvPr id="174" name="Google Shape;174;p3"/>
          <p:cNvPicPr preferRelativeResize="0"/>
          <p:nvPr/>
        </p:nvPicPr>
        <p:blipFill rotWithShape="1">
          <a:blip r:embed="rId3">
            <a:alphaModFix/>
          </a:blip>
          <a:srcRect b="35085" l="11421" r="47076" t="18313"/>
          <a:stretch/>
        </p:blipFill>
        <p:spPr>
          <a:xfrm>
            <a:off x="1938174" y="2734150"/>
            <a:ext cx="4067564" cy="342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"/>
          <p:cNvPicPr preferRelativeResize="0"/>
          <p:nvPr/>
        </p:nvPicPr>
        <p:blipFill rotWithShape="1">
          <a:blip r:embed="rId4">
            <a:alphaModFix/>
          </a:blip>
          <a:srcRect b="19730" l="17774" r="14511" t="0"/>
          <a:stretch/>
        </p:blipFill>
        <p:spPr>
          <a:xfrm>
            <a:off x="6401163" y="2734150"/>
            <a:ext cx="3852677" cy="342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d4a3e53369_0_13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it-IT"/>
              <a:t>Nome in stile Graffiti Art</a:t>
            </a:r>
            <a:br>
              <a:rPr lang="it-IT"/>
            </a:br>
            <a:r>
              <a:rPr lang="it-IT" sz="2200"/>
              <a:t>ecco alcuni dei nostri disegni…</a:t>
            </a:r>
            <a:endParaRPr/>
          </a:p>
        </p:txBody>
      </p:sp>
      <p:pic>
        <p:nvPicPr>
          <p:cNvPr id="181" name="Google Shape;181;gd4a3e53369_0_13"/>
          <p:cNvPicPr preferRelativeResize="0"/>
          <p:nvPr/>
        </p:nvPicPr>
        <p:blipFill rotWithShape="1">
          <a:blip r:embed="rId3">
            <a:alphaModFix/>
          </a:blip>
          <a:srcRect b="12134" l="12129" r="7277" t="0"/>
          <a:stretch/>
        </p:blipFill>
        <p:spPr>
          <a:xfrm>
            <a:off x="1904414" y="2672025"/>
            <a:ext cx="4062479" cy="332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d4a3e53369_0_13"/>
          <p:cNvPicPr preferRelativeResize="0"/>
          <p:nvPr/>
        </p:nvPicPr>
        <p:blipFill rotWithShape="1">
          <a:blip r:embed="rId4">
            <a:alphaModFix/>
          </a:blip>
          <a:srcRect b="16278" l="17504" r="19732" t="9592"/>
          <a:stretch/>
        </p:blipFill>
        <p:spPr>
          <a:xfrm>
            <a:off x="6537377" y="2672025"/>
            <a:ext cx="3750211" cy="332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it-IT"/>
              <a:t>Albero con colori caldi e colori freddi</a:t>
            </a:r>
            <a:br>
              <a:rPr lang="it-IT"/>
            </a:br>
            <a:r>
              <a:rPr lang="it-IT" sz="2200"/>
              <a:t>ecco alcuni dei nostri disegni…</a:t>
            </a:r>
            <a:endParaRPr/>
          </a:p>
        </p:txBody>
      </p:sp>
      <p:pic>
        <p:nvPicPr>
          <p:cNvPr id="188" name="Google Shape;188;p8"/>
          <p:cNvPicPr preferRelativeResize="0"/>
          <p:nvPr/>
        </p:nvPicPr>
        <p:blipFill rotWithShape="1">
          <a:blip r:embed="rId3">
            <a:alphaModFix/>
          </a:blip>
          <a:srcRect b="9273" l="2689" r="2925" t="7407"/>
          <a:stretch/>
        </p:blipFill>
        <p:spPr>
          <a:xfrm>
            <a:off x="4774650" y="2587000"/>
            <a:ext cx="2818790" cy="331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8"/>
          <p:cNvPicPr preferRelativeResize="0"/>
          <p:nvPr/>
        </p:nvPicPr>
        <p:blipFill rotWithShape="1">
          <a:blip r:embed="rId4">
            <a:alphaModFix/>
          </a:blip>
          <a:srcRect b="0" l="0" r="4897" t="4689"/>
          <a:stretch/>
        </p:blipFill>
        <p:spPr>
          <a:xfrm>
            <a:off x="1794811" y="2587000"/>
            <a:ext cx="2631963" cy="331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8"/>
          <p:cNvPicPr preferRelativeResize="0"/>
          <p:nvPr/>
        </p:nvPicPr>
        <p:blipFill rotWithShape="1">
          <a:blip r:embed="rId5">
            <a:alphaModFix/>
          </a:blip>
          <a:srcRect b="0" l="6675" r="5605" t="11111"/>
          <a:stretch/>
        </p:blipFill>
        <p:spPr>
          <a:xfrm>
            <a:off x="7941325" y="2587000"/>
            <a:ext cx="2455864" cy="3317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it-IT"/>
              <a:t>Disegno secondo i canoni egizi</a:t>
            </a:r>
            <a:br>
              <a:rPr lang="it-IT"/>
            </a:br>
            <a:r>
              <a:rPr lang="it-IT" sz="2200"/>
              <a:t>ecco alcuni dei nostri disegni…</a:t>
            </a:r>
            <a:endParaRPr/>
          </a:p>
        </p:txBody>
      </p:sp>
      <p:pic>
        <p:nvPicPr>
          <p:cNvPr id="196" name="Google Shape;19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7163" y="2690125"/>
            <a:ext cx="2486941" cy="331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2529" y="2690125"/>
            <a:ext cx="2486941" cy="331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57896" y="2690125"/>
            <a:ext cx="2486941" cy="3315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d4a3e53369_0_36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it-IT"/>
              <a:t>Serpenti in 3D</a:t>
            </a:r>
            <a:br>
              <a:rPr lang="it-IT"/>
            </a:br>
            <a:r>
              <a:rPr lang="it-IT" sz="2200"/>
              <a:t>ecco alcuni dei nostri disegni…</a:t>
            </a:r>
            <a:endParaRPr/>
          </a:p>
        </p:txBody>
      </p:sp>
      <p:pic>
        <p:nvPicPr>
          <p:cNvPr id="204" name="Google Shape;204;gd4a3e53369_0_36"/>
          <p:cNvPicPr preferRelativeResize="0"/>
          <p:nvPr/>
        </p:nvPicPr>
        <p:blipFill rotWithShape="1">
          <a:blip r:embed="rId3">
            <a:alphaModFix/>
          </a:blip>
          <a:srcRect b="1550" l="3135" r="4383" t="12759"/>
          <a:stretch/>
        </p:blipFill>
        <p:spPr>
          <a:xfrm rot="-5400000">
            <a:off x="6886925" y="2406911"/>
            <a:ext cx="3043227" cy="3759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d4a3e53369_0_36"/>
          <p:cNvPicPr preferRelativeResize="0"/>
          <p:nvPr/>
        </p:nvPicPr>
        <p:blipFill rotWithShape="1">
          <a:blip r:embed="rId4">
            <a:alphaModFix/>
          </a:blip>
          <a:srcRect b="5739" l="11462" r="5652" t="8475"/>
          <a:stretch/>
        </p:blipFill>
        <p:spPr>
          <a:xfrm rot="-5400000">
            <a:off x="2480514" y="2191761"/>
            <a:ext cx="3036200" cy="4190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it-IT"/>
              <a:t>Serpenti in 3D</a:t>
            </a:r>
            <a:br>
              <a:rPr lang="it-IT"/>
            </a:br>
            <a:r>
              <a:rPr lang="it-IT" sz="2200"/>
              <a:t>ecco alcuni dei nostri disegni…</a:t>
            </a:r>
            <a:endParaRPr/>
          </a:p>
        </p:txBody>
      </p:sp>
      <p:pic>
        <p:nvPicPr>
          <p:cNvPr id="211" name="Google Shape;211;p10"/>
          <p:cNvPicPr preferRelativeResize="0"/>
          <p:nvPr/>
        </p:nvPicPr>
        <p:blipFill rotWithShape="1">
          <a:blip r:embed="rId3">
            <a:alphaModFix/>
          </a:blip>
          <a:srcRect b="1462" l="2172" r="3372" t="11467"/>
          <a:stretch/>
        </p:blipFill>
        <p:spPr>
          <a:xfrm rot="-5400000">
            <a:off x="2120588" y="2339351"/>
            <a:ext cx="3200398" cy="393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0"/>
          <p:cNvPicPr preferRelativeResize="0"/>
          <p:nvPr/>
        </p:nvPicPr>
        <p:blipFill rotWithShape="1">
          <a:blip r:embed="rId4">
            <a:alphaModFix/>
          </a:blip>
          <a:srcRect b="0" l="0" r="10857" t="10313"/>
          <a:stretch/>
        </p:blipFill>
        <p:spPr>
          <a:xfrm rot="-5400000">
            <a:off x="6717337" y="2174411"/>
            <a:ext cx="3177876" cy="426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rganico">
  <a:themeElements>
    <a:clrScheme name="Organic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2021-04-27T16:20:30Z</dcterms:created>
  <dc:creator>Microsoft Office User</dc:creator>
</cp:coreProperties>
</file>