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embeddedFontLst>
    <p:embeddedFont>
      <p:font typeface="Garamond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0" roundtripDataSignature="AMtx7mh2njF0uudfEpIgShMThlWX/i5E+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Garamond-bold.fntdata"/><Relationship Id="rId16" Type="http://schemas.openxmlformats.org/officeDocument/2006/relationships/font" Target="fonts/Garamond-regular.fntdata"/><Relationship Id="rId5" Type="http://schemas.openxmlformats.org/officeDocument/2006/relationships/slide" Target="slides/slide1.xml"/><Relationship Id="rId19" Type="http://schemas.openxmlformats.org/officeDocument/2006/relationships/font" Target="fonts/Garamond-boldItalic.fntdata"/><Relationship Id="rId6" Type="http://schemas.openxmlformats.org/officeDocument/2006/relationships/slide" Target="slides/slide2.xml"/><Relationship Id="rId18" Type="http://schemas.openxmlformats.org/officeDocument/2006/relationships/font" Target="fonts/Garamond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9" name="Google Shape;14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3" name="Google Shape;21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d4f7ae27c0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1" name="Google Shape;221;gd4f7ae27c0_0_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5" name="Google Shape;15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4f7ae27c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4" name="Google Shape;164;gd4f7ae27c0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d4f7ae27c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gd4f7ae27c0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d4a3e5336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gd4a3e53369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5" name="Google Shape;18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4f7ae27c0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3" name="Google Shape;193;gd4f7ae27c0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4a3e5336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0" name="Google Shape;200;gd4a3e53369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d4f7ae27c0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7" name="Google Shape;207;gd4f7ae27c0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showMasterSp="0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1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descr="HD-PanelTitleR1.png" id="18" name="Google Shape;18;p1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9;p16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HDRibbonTitle-UniformTrim.png" id="20" name="Google Shape;20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DRibbonTitle-UniformTrim.png" id="21" name="Google Shape;21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Google Shape;22;p16"/>
          <p:cNvSpPr txBox="1"/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" type="subTitle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415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16"/>
          <p:cNvSpPr txBox="1"/>
          <p:nvPr>
            <p:ph idx="10" type="dt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1" type="ftr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"/>
          <p:cNvSpPr txBox="1"/>
          <p:nvPr>
            <p:ph idx="12" type="sldNum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27" name="Google Shape;27;p16"/>
          <p:cNvCxnSpPr/>
          <p:nvPr/>
        </p:nvCxnSpPr>
        <p:spPr>
          <a:xfrm>
            <a:off x="2692399" y="3522131"/>
            <a:ext cx="681566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panoramica con didascalia">
  <p:cSld name="Immagine panoramica con didascalia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5"/>
          <p:cNvSpPr txBox="1"/>
          <p:nvPr>
            <p:ph type="title"/>
          </p:nvPr>
        </p:nvSpPr>
        <p:spPr>
          <a:xfrm>
            <a:off x="1295401" y="4815415"/>
            <a:ext cx="9609666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5"/>
          <p:cNvSpPr/>
          <p:nvPr>
            <p:ph idx="2" type="pic"/>
          </p:nvPr>
        </p:nvSpPr>
        <p:spPr>
          <a:xfrm>
            <a:off x="1041427" y="1041399"/>
            <a:ext cx="10105972" cy="3335869"/>
          </a:xfrm>
          <a:prstGeom prst="roundRect">
            <a:avLst>
              <a:gd fmla="val 0" name="adj"/>
            </a:avLst>
          </a:prstGeom>
          <a:noFill/>
          <a:ln cap="flat" cmpd="thickThin" w="571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88" name="Google Shape;88;p25"/>
          <p:cNvSpPr txBox="1"/>
          <p:nvPr>
            <p:ph idx="1" type="body"/>
          </p:nvPr>
        </p:nvSpPr>
        <p:spPr>
          <a:xfrm>
            <a:off x="1295401" y="5382153"/>
            <a:ext cx="960966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/>
        </p:txBody>
      </p:sp>
      <p:sp>
        <p:nvSpPr>
          <p:cNvPr id="89" name="Google Shape;89;p25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5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5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sottotitolo">
  <p:cSld name="Titolo e sottotitolo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 txBox="1"/>
          <p:nvPr>
            <p:ph type="title"/>
          </p:nvPr>
        </p:nvSpPr>
        <p:spPr>
          <a:xfrm>
            <a:off x="1303868" y="982132"/>
            <a:ext cx="9592732" cy="29548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b="0" sz="3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6"/>
          <p:cNvSpPr txBox="1"/>
          <p:nvPr>
            <p:ph idx="1" type="body"/>
          </p:nvPr>
        </p:nvSpPr>
        <p:spPr>
          <a:xfrm>
            <a:off x="1303868" y="4343399"/>
            <a:ext cx="9592732" cy="1532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5" name="Google Shape;95;p26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6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6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98" name="Google Shape;98;p26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zione con didascalia">
  <p:cSld name="Citazione con didascalia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7"/>
          <p:cNvSpPr txBox="1"/>
          <p:nvPr>
            <p:ph type="title"/>
          </p:nvPr>
        </p:nvSpPr>
        <p:spPr>
          <a:xfrm>
            <a:off x="1446213" y="982132"/>
            <a:ext cx="9296398" cy="2370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b="0" sz="320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7"/>
          <p:cNvSpPr txBox="1"/>
          <p:nvPr>
            <p:ph idx="1" type="body"/>
          </p:nvPr>
        </p:nvSpPr>
        <p:spPr>
          <a:xfrm>
            <a:off x="1674812" y="3352800"/>
            <a:ext cx="8839202" cy="5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Garamond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Font typeface="Garamond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Font typeface="Garamond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Font typeface="Garamond"/>
              <a:buNone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102" name="Google Shape;102;p27"/>
          <p:cNvSpPr txBox="1"/>
          <p:nvPr>
            <p:ph idx="2" type="body"/>
          </p:nvPr>
        </p:nvSpPr>
        <p:spPr>
          <a:xfrm>
            <a:off x="1295401" y="4343399"/>
            <a:ext cx="9609666" cy="1532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3" name="Google Shape;103;p27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7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7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06" name="Google Shape;106;p27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it-IT" sz="8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7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it-IT" sz="8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" name="Google Shape;108;p27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da nome">
  <p:cSld name="Scheda nom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"/>
          <p:cNvSpPr txBox="1"/>
          <p:nvPr>
            <p:ph type="title"/>
          </p:nvPr>
        </p:nvSpPr>
        <p:spPr>
          <a:xfrm>
            <a:off x="1295402" y="3308581"/>
            <a:ext cx="9609668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b="0" sz="3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8"/>
          <p:cNvSpPr txBox="1"/>
          <p:nvPr>
            <p:ph idx="1" type="body"/>
          </p:nvPr>
        </p:nvSpPr>
        <p:spPr>
          <a:xfrm>
            <a:off x="1295401" y="4777381"/>
            <a:ext cx="9609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2" name="Google Shape;112;p28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8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8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da nome citazione">
  <p:cSld name="Scheda nome citazion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/>
          <p:nvPr>
            <p:ph type="title"/>
          </p:nvPr>
        </p:nvSpPr>
        <p:spPr>
          <a:xfrm>
            <a:off x="1446213" y="982132"/>
            <a:ext cx="9296398" cy="2243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b="0" sz="320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9"/>
          <p:cNvSpPr txBox="1"/>
          <p:nvPr>
            <p:ph idx="1" type="body"/>
          </p:nvPr>
        </p:nvSpPr>
        <p:spPr>
          <a:xfrm>
            <a:off x="1295401" y="3639312"/>
            <a:ext cx="9609668" cy="8869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8" name="Google Shape;118;p29"/>
          <p:cNvSpPr txBox="1"/>
          <p:nvPr>
            <p:ph idx="2" type="body"/>
          </p:nvPr>
        </p:nvSpPr>
        <p:spPr>
          <a:xfrm>
            <a:off x="1295401" y="4529667"/>
            <a:ext cx="9609668" cy="1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" name="Google Shape;119;p29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9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9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22" name="Google Shape;122;p29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it-IT" sz="8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9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it-IT" sz="8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" name="Google Shape;124;p29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o o falso">
  <p:cSld name="Vero o falso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0"/>
          <p:cNvSpPr txBox="1"/>
          <p:nvPr>
            <p:ph type="title"/>
          </p:nvPr>
        </p:nvSpPr>
        <p:spPr>
          <a:xfrm>
            <a:off x="1295401" y="982132"/>
            <a:ext cx="9609666" cy="2243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0"/>
          <p:cNvSpPr txBox="1"/>
          <p:nvPr>
            <p:ph idx="1" type="body"/>
          </p:nvPr>
        </p:nvSpPr>
        <p:spPr>
          <a:xfrm>
            <a:off x="1295401" y="3630168"/>
            <a:ext cx="9609668" cy="841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20"/>
              <a:buNone/>
              <a:defRPr sz="2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8" name="Google Shape;128;p30"/>
          <p:cNvSpPr txBox="1"/>
          <p:nvPr>
            <p:ph idx="2" type="body"/>
          </p:nvPr>
        </p:nvSpPr>
        <p:spPr>
          <a:xfrm>
            <a:off x="1295400" y="4470399"/>
            <a:ext cx="9609670" cy="1405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9" name="Google Shape;129;p30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30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0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132" name="Google Shape;132;p30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1"/>
          <p:cNvSpPr txBox="1"/>
          <p:nvPr>
            <p:ph idx="1" type="body"/>
          </p:nvPr>
        </p:nvSpPr>
        <p:spPr>
          <a:xfrm rot="5400000">
            <a:off x="4436531" y="-584198"/>
            <a:ext cx="3318936" cy="9601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136" name="Google Shape;136;p31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1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1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139" name="Google Shape;139;p31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itleAndTx">
  <p:cSld name="VERTICAL_TITLE_AND_VERTICAL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2"/>
          <p:cNvSpPr txBox="1"/>
          <p:nvPr>
            <p:ph type="title"/>
          </p:nvPr>
        </p:nvSpPr>
        <p:spPr>
          <a:xfrm rot="5400000">
            <a:off x="7497936" y="2483551"/>
            <a:ext cx="4893735" cy="18908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2"/>
          <p:cNvSpPr txBox="1"/>
          <p:nvPr>
            <p:ph idx="1" type="body"/>
          </p:nvPr>
        </p:nvSpPr>
        <p:spPr>
          <a:xfrm rot="5400000">
            <a:off x="2565043" y="-287513"/>
            <a:ext cx="4893734" cy="7433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143" name="Google Shape;143;p32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32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32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146" name="Google Shape;146;p32"/>
          <p:cNvCxnSpPr/>
          <p:nvPr/>
        </p:nvCxnSpPr>
        <p:spPr>
          <a:xfrm>
            <a:off x="8863890" y="990600"/>
            <a:ext cx="0" cy="487680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17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17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7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7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8"/>
          <p:cNvSpPr txBox="1"/>
          <p:nvPr>
            <p:ph type="title"/>
          </p:nvPr>
        </p:nvSpPr>
        <p:spPr>
          <a:xfrm>
            <a:off x="2015069" y="1752606"/>
            <a:ext cx="8158688" cy="18225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8"/>
          <p:cNvSpPr txBox="1"/>
          <p:nvPr>
            <p:ph idx="1" type="body"/>
          </p:nvPr>
        </p:nvSpPr>
        <p:spPr>
          <a:xfrm>
            <a:off x="2015067" y="3846051"/>
            <a:ext cx="8158690" cy="954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" name="Google Shape;38;p18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8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41" name="Google Shape;41;p18"/>
          <p:cNvCxnSpPr/>
          <p:nvPr/>
        </p:nvCxnSpPr>
        <p:spPr>
          <a:xfrm>
            <a:off x="2012723" y="3710585"/>
            <a:ext cx="8163380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Google Shape;43;p19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19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9"/>
          <p:cNvSpPr txBox="1"/>
          <p:nvPr>
            <p:ph idx="1" type="body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2" type="body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" type="body"/>
          </p:nvPr>
        </p:nvSpPr>
        <p:spPr>
          <a:xfrm>
            <a:off x="129540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ts val="3220"/>
              <a:buNone/>
              <a:defRPr b="0" sz="2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40"/>
              <a:buNone/>
              <a:defRPr b="1" sz="1600"/>
            </a:lvl9pPr>
          </a:lstStyle>
          <a:p/>
        </p:txBody>
      </p:sp>
      <p:sp>
        <p:nvSpPr>
          <p:cNvPr id="53" name="Google Shape;53;p20"/>
          <p:cNvSpPr txBox="1"/>
          <p:nvPr>
            <p:ph idx="2" type="body"/>
          </p:nvPr>
        </p:nvSpPr>
        <p:spPr>
          <a:xfrm>
            <a:off x="129540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54" name="Google Shape;54;p20"/>
          <p:cNvSpPr txBox="1"/>
          <p:nvPr>
            <p:ph idx="3" type="body"/>
          </p:nvPr>
        </p:nvSpPr>
        <p:spPr>
          <a:xfrm>
            <a:off x="618067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ts val="3220"/>
              <a:buNone/>
              <a:defRPr b="0" sz="2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40"/>
              <a:buNone/>
              <a:defRPr b="1" sz="1600"/>
            </a:lvl9pPr>
          </a:lstStyle>
          <a:p/>
        </p:txBody>
      </p:sp>
      <p:sp>
        <p:nvSpPr>
          <p:cNvPr id="55" name="Google Shape;55;p20"/>
          <p:cNvSpPr txBox="1"/>
          <p:nvPr>
            <p:ph idx="4" type="body"/>
          </p:nvPr>
        </p:nvSpPr>
        <p:spPr>
          <a:xfrm>
            <a:off x="618067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0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0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59" name="Google Shape;59;p20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1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1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1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65" name="Google Shape;65;p21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2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2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3"/>
          <p:cNvSpPr txBox="1"/>
          <p:nvPr>
            <p:ph type="title"/>
          </p:nvPr>
        </p:nvSpPr>
        <p:spPr>
          <a:xfrm>
            <a:off x="1293811" y="1388534"/>
            <a:ext cx="371845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" type="body"/>
          </p:nvPr>
        </p:nvSpPr>
        <p:spPr>
          <a:xfrm>
            <a:off x="5418668" y="982131"/>
            <a:ext cx="5469466" cy="4893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2" type="body"/>
          </p:nvPr>
        </p:nvSpPr>
        <p:spPr>
          <a:xfrm>
            <a:off x="1293811" y="3031065"/>
            <a:ext cx="3718455" cy="24384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/>
        </p:txBody>
      </p:sp>
      <p:sp>
        <p:nvSpPr>
          <p:cNvPr id="74" name="Google Shape;74;p23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3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77" name="Google Shape;77;p23"/>
          <p:cNvCxnSpPr/>
          <p:nvPr/>
        </p:nvCxnSpPr>
        <p:spPr>
          <a:xfrm>
            <a:off x="1396169" y="2912533"/>
            <a:ext cx="35144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/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aramond"/>
              <a:buNone/>
              <a:defRPr b="0"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4"/>
          <p:cNvSpPr/>
          <p:nvPr>
            <p:ph idx="2" type="pic"/>
          </p:nvPr>
        </p:nvSpPr>
        <p:spPr>
          <a:xfrm>
            <a:off x="8094831" y="1041400"/>
            <a:ext cx="3063347" cy="4775200"/>
          </a:xfrm>
          <a:prstGeom prst="roundRect">
            <a:avLst>
              <a:gd fmla="val 0" name="adj"/>
            </a:avLst>
          </a:prstGeom>
          <a:noFill/>
          <a:ln cap="flat" cmpd="thickThin" w="571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81" name="Google Shape;81;p24"/>
          <p:cNvSpPr txBox="1"/>
          <p:nvPr>
            <p:ph idx="1" type="body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/>
        </p:txBody>
      </p:sp>
      <p:sp>
        <p:nvSpPr>
          <p:cNvPr id="82" name="Google Shape;82;p24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4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4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2.jpg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6.xml"/><Relationship Id="rId6" Type="http://schemas.openxmlformats.org/officeDocument/2006/relationships/slideLayout" Target="../slideLayouts/slideLayout3.xml"/><Relationship Id="rId1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5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descr="HD-PanelContent.png" id="7" name="Google Shape;7;p1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8;p15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HDRibbonContent-UniformTrim.png" id="9" name="Google Shape;9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DRibbonContent-UniformTrim.png" id="10" name="Google Shape;10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11;p15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 i="0" sz="4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386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  <a:defRPr b="0" i="0" sz="2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-360044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7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-34543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-330835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-330835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-330835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-330834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-330834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3" name="Google Shape;13;p15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5" name="Google Shape;15;p15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21.jpg"/><Relationship Id="rId5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Relationship Id="rId4" Type="http://schemas.openxmlformats.org/officeDocument/2006/relationships/image" Target="../media/image24.jpg"/><Relationship Id="rId5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8.jpg"/><Relationship Id="rId5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7.jpg"/><Relationship Id="rId5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2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Relationship Id="rId4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"/>
          <p:cNvSpPr txBox="1"/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</a:pPr>
            <a:r>
              <a:rPr lang="it-IT"/>
              <a:t>Arte e immagine</a:t>
            </a:r>
            <a:endParaRPr/>
          </a:p>
        </p:txBody>
      </p:sp>
      <p:sp>
        <p:nvSpPr>
          <p:cNvPr id="152" name="Google Shape;152;p1"/>
          <p:cNvSpPr txBox="1"/>
          <p:nvPr>
            <p:ph idx="1" type="subTitle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15"/>
              <a:buNone/>
            </a:pPr>
            <a:r>
              <a:rPr lang="it-IT"/>
              <a:t>Progetto continuità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SzPts val="2415"/>
              <a:buNone/>
            </a:pPr>
            <a:r>
              <a:rPr lang="it-IT"/>
              <a:t>Classe 1^A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Zentangle nella nostra mano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216" name="Google Shape;216;p11"/>
          <p:cNvPicPr preferRelativeResize="0"/>
          <p:nvPr/>
        </p:nvPicPr>
        <p:blipFill rotWithShape="1">
          <a:blip r:embed="rId3">
            <a:alphaModFix/>
          </a:blip>
          <a:srcRect b="7268" l="8091" r="16220" t="12507"/>
          <a:stretch/>
        </p:blipFill>
        <p:spPr>
          <a:xfrm>
            <a:off x="1396781" y="2682375"/>
            <a:ext cx="2376445" cy="335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1"/>
          <p:cNvPicPr preferRelativeResize="0"/>
          <p:nvPr/>
        </p:nvPicPr>
        <p:blipFill rotWithShape="1">
          <a:blip r:embed="rId4">
            <a:alphaModFix/>
          </a:blip>
          <a:srcRect b="3524" l="7175" r="10816" t="10917"/>
          <a:stretch/>
        </p:blipFill>
        <p:spPr>
          <a:xfrm>
            <a:off x="8369075" y="2682375"/>
            <a:ext cx="2414173" cy="335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1"/>
          <p:cNvPicPr preferRelativeResize="0"/>
          <p:nvPr/>
        </p:nvPicPr>
        <p:blipFill rotWithShape="1">
          <a:blip r:embed="rId5">
            <a:alphaModFix/>
          </a:blip>
          <a:srcRect b="7714" l="9057" r="16024" t="14044"/>
          <a:stretch/>
        </p:blipFill>
        <p:spPr>
          <a:xfrm>
            <a:off x="4888913" y="2680813"/>
            <a:ext cx="2414173" cy="3361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d4f7ae27c0_0_85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Zentangle nella nostra mano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224" name="Google Shape;224;gd4f7ae27c0_0_85"/>
          <p:cNvPicPr preferRelativeResize="0"/>
          <p:nvPr/>
        </p:nvPicPr>
        <p:blipFill rotWithShape="1">
          <a:blip r:embed="rId3">
            <a:alphaModFix/>
          </a:blip>
          <a:srcRect b="6170" l="11599" r="5721" t="7406"/>
          <a:stretch/>
        </p:blipFill>
        <p:spPr>
          <a:xfrm>
            <a:off x="1394825" y="2593175"/>
            <a:ext cx="2467826" cy="343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d4f7ae27c0_0_85"/>
          <p:cNvPicPr preferRelativeResize="0"/>
          <p:nvPr/>
        </p:nvPicPr>
        <p:blipFill rotWithShape="1">
          <a:blip r:embed="rId4">
            <a:alphaModFix/>
          </a:blip>
          <a:srcRect b="8646" l="7292" r="17138" t="10695"/>
          <a:stretch/>
        </p:blipFill>
        <p:spPr>
          <a:xfrm>
            <a:off x="4881603" y="2584525"/>
            <a:ext cx="2428785" cy="345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d4f7ae27c0_0_85"/>
          <p:cNvPicPr preferRelativeResize="0"/>
          <p:nvPr/>
        </p:nvPicPr>
        <p:blipFill rotWithShape="1">
          <a:blip r:embed="rId5">
            <a:alphaModFix/>
          </a:blip>
          <a:srcRect b="6071" l="6947" r="20075" t="17264"/>
          <a:stretch/>
        </p:blipFill>
        <p:spPr>
          <a:xfrm>
            <a:off x="8297550" y="2584525"/>
            <a:ext cx="2467826" cy="345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Introduzione alla materia</a:t>
            </a:r>
            <a:endParaRPr/>
          </a:p>
        </p:txBody>
      </p:sp>
      <p:sp>
        <p:nvSpPr>
          <p:cNvPr id="158" name="Google Shape;158;p2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60"/>
              <a:buNone/>
            </a:pPr>
            <a:r>
              <a:rPr lang="it-IT"/>
              <a:t>Disegno e Storia dell’Arte</a:t>
            </a:r>
            <a:endParaRPr/>
          </a:p>
        </p:txBody>
      </p:sp>
      <p:pic>
        <p:nvPicPr>
          <p:cNvPr id="159" name="Google Shape;15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402" y="3191178"/>
            <a:ext cx="4268820" cy="284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6503190" y="3191177"/>
            <a:ext cx="1416497" cy="2844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31429" y="4012282"/>
            <a:ext cx="3326609" cy="1933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4f7ae27c0_0_24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Nome in stile Graffiti Art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167" name="Google Shape;167;gd4f7ae27c0_0_24"/>
          <p:cNvPicPr preferRelativeResize="0"/>
          <p:nvPr/>
        </p:nvPicPr>
        <p:blipFill rotWithShape="1">
          <a:blip r:embed="rId3">
            <a:alphaModFix/>
          </a:blip>
          <a:srcRect b="0" l="0" r="5908" t="7450"/>
          <a:stretch/>
        </p:blipFill>
        <p:spPr>
          <a:xfrm rot="-5400000">
            <a:off x="2202587" y="2159750"/>
            <a:ext cx="3011301" cy="394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d4f7ae27c0_0_24"/>
          <p:cNvPicPr preferRelativeResize="0"/>
          <p:nvPr/>
        </p:nvPicPr>
        <p:blipFill rotWithShape="1">
          <a:blip r:embed="rId4">
            <a:alphaModFix/>
          </a:blip>
          <a:srcRect b="0" l="0" r="7851" t="6305"/>
          <a:stretch/>
        </p:blipFill>
        <p:spPr>
          <a:xfrm rot="-5400000">
            <a:off x="6913462" y="2093451"/>
            <a:ext cx="3009650" cy="4080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d4f7ae27c0_0_10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Nome in stile Graffiti Art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174" name="Google Shape;174;gd4f7ae27c0_0_10"/>
          <p:cNvPicPr preferRelativeResize="0"/>
          <p:nvPr/>
        </p:nvPicPr>
        <p:blipFill rotWithShape="1">
          <a:blip r:embed="rId3">
            <a:alphaModFix/>
          </a:blip>
          <a:srcRect b="0" l="0" r="7424" t="8925"/>
          <a:stretch/>
        </p:blipFill>
        <p:spPr>
          <a:xfrm rot="-5400000">
            <a:off x="1958925" y="2012774"/>
            <a:ext cx="3332026" cy="437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d4f7ae27c0_0_10"/>
          <p:cNvPicPr preferRelativeResize="0"/>
          <p:nvPr/>
        </p:nvPicPr>
        <p:blipFill rotWithShape="1">
          <a:blip r:embed="rId4">
            <a:alphaModFix/>
          </a:blip>
          <a:srcRect b="5268" l="5604" r="4717" t="4200"/>
          <a:stretch/>
        </p:blipFill>
        <p:spPr>
          <a:xfrm rot="-5400000">
            <a:off x="6909901" y="1955523"/>
            <a:ext cx="3330451" cy="4483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4a3e53369_0_4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Nome in stile Graffiti Art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181" name="Google Shape;181;gd4a3e53369_0_4"/>
          <p:cNvPicPr preferRelativeResize="0"/>
          <p:nvPr/>
        </p:nvPicPr>
        <p:blipFill rotWithShape="1">
          <a:blip r:embed="rId3">
            <a:alphaModFix/>
          </a:blip>
          <a:srcRect b="0" l="0" r="8817" t="13971"/>
          <a:stretch/>
        </p:blipFill>
        <p:spPr>
          <a:xfrm rot="-5400000">
            <a:off x="7168911" y="2168613"/>
            <a:ext cx="3193125" cy="401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d4a3e53369_0_4"/>
          <p:cNvPicPr preferRelativeResize="0"/>
          <p:nvPr/>
        </p:nvPicPr>
        <p:blipFill rotWithShape="1">
          <a:blip r:embed="rId4">
            <a:alphaModFix/>
          </a:blip>
          <a:srcRect b="2921" l="4664" r="9424" t="12889"/>
          <a:stretch/>
        </p:blipFill>
        <p:spPr>
          <a:xfrm rot="-5400000">
            <a:off x="1973124" y="2090851"/>
            <a:ext cx="3193125" cy="4172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Albero con colori caldi e colori freddi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188" name="Google Shape;188;p8"/>
          <p:cNvPicPr preferRelativeResize="0"/>
          <p:nvPr/>
        </p:nvPicPr>
        <p:blipFill rotWithShape="1">
          <a:blip r:embed="rId3">
            <a:alphaModFix/>
          </a:blip>
          <a:srcRect b="0" l="8340" r="0" t="9371"/>
          <a:stretch/>
        </p:blipFill>
        <p:spPr>
          <a:xfrm>
            <a:off x="1419150" y="2599675"/>
            <a:ext cx="2676599" cy="352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/>
          <p:cNvPicPr preferRelativeResize="0"/>
          <p:nvPr/>
        </p:nvPicPr>
        <p:blipFill rotWithShape="1">
          <a:blip r:embed="rId4">
            <a:alphaModFix/>
          </a:blip>
          <a:srcRect b="0" l="8500" r="0" t="6725"/>
          <a:stretch/>
        </p:blipFill>
        <p:spPr>
          <a:xfrm>
            <a:off x="4872674" y="2581948"/>
            <a:ext cx="2596251" cy="352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/>
          <p:cNvPicPr preferRelativeResize="0"/>
          <p:nvPr/>
        </p:nvPicPr>
        <p:blipFill rotWithShape="1">
          <a:blip r:embed="rId5">
            <a:alphaModFix/>
          </a:blip>
          <a:srcRect b="0" l="6068" r="0" t="5249"/>
          <a:stretch/>
        </p:blipFill>
        <p:spPr>
          <a:xfrm>
            <a:off x="8192500" y="2581950"/>
            <a:ext cx="2596251" cy="349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4f7ae27c0_0_58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Serpenti in 3D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196" name="Google Shape;196;gd4f7ae27c0_0_58"/>
          <p:cNvPicPr preferRelativeResize="0"/>
          <p:nvPr/>
        </p:nvPicPr>
        <p:blipFill rotWithShape="1">
          <a:blip r:embed="rId3">
            <a:alphaModFix/>
          </a:blip>
          <a:srcRect b="0" l="2377" r="4400" t="7791"/>
          <a:stretch/>
        </p:blipFill>
        <p:spPr>
          <a:xfrm rot="-5400000">
            <a:off x="2330162" y="2249889"/>
            <a:ext cx="2983500" cy="393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d4f7ae27c0_0_58"/>
          <p:cNvPicPr preferRelativeResize="0"/>
          <p:nvPr/>
        </p:nvPicPr>
        <p:blipFill rotWithShape="1">
          <a:blip r:embed="rId4">
            <a:alphaModFix/>
          </a:blip>
          <a:srcRect b="0" l="5908" r="0" t="6023"/>
          <a:stretch/>
        </p:blipFill>
        <p:spPr>
          <a:xfrm rot="-5400000">
            <a:off x="6708411" y="2212013"/>
            <a:ext cx="3011351" cy="4010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d4a3e53369_0_36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Serpenti in 3D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203" name="Google Shape;203;gd4a3e53369_0_36"/>
          <p:cNvPicPr preferRelativeResize="0"/>
          <p:nvPr/>
        </p:nvPicPr>
        <p:blipFill rotWithShape="1">
          <a:blip r:embed="rId3">
            <a:alphaModFix/>
          </a:blip>
          <a:srcRect b="0" l="0" r="6410" t="5598"/>
          <a:stretch/>
        </p:blipFill>
        <p:spPr>
          <a:xfrm rot="-5400000">
            <a:off x="7054175" y="2258477"/>
            <a:ext cx="3218024" cy="432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d4a3e53369_0_36"/>
          <p:cNvPicPr preferRelativeResize="0"/>
          <p:nvPr/>
        </p:nvPicPr>
        <p:blipFill rotWithShape="1">
          <a:blip r:embed="rId4">
            <a:alphaModFix/>
          </a:blip>
          <a:srcRect b="2136" l="3285" r="3907" t="3327"/>
          <a:stretch/>
        </p:blipFill>
        <p:spPr>
          <a:xfrm rot="-5400000">
            <a:off x="1871600" y="2237287"/>
            <a:ext cx="3218001" cy="437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d4f7ae27c0_0_67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Serpenti in 3D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210" name="Google Shape;210;gd4f7ae27c0_0_67"/>
          <p:cNvPicPr preferRelativeResize="0"/>
          <p:nvPr/>
        </p:nvPicPr>
        <p:blipFill rotWithShape="1">
          <a:blip r:embed="rId3">
            <a:alphaModFix/>
          </a:blip>
          <a:srcRect b="3073" l="13005" r="0" t="14519"/>
          <a:stretch/>
        </p:blipFill>
        <p:spPr>
          <a:xfrm rot="-5400000">
            <a:off x="4242587" y="2162539"/>
            <a:ext cx="3433624" cy="4336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rganico">
  <a:themeElements>
    <a:clrScheme name="Organic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2021-04-27T16:20:30Z</dcterms:created>
  <dc:creator>Microsoft Office User</dc:creator>
</cp:coreProperties>
</file>