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571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51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74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932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70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31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17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35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88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4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AB83-67F7-4F32-8D37-84E78150B1B2}" type="datetimeFigureOut">
              <a:rPr lang="ru-RU" smtClean="0"/>
              <a:t>16.04.2023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4413C-41BF-4609-8074-6A24B719E1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9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sskazka125.orsk@mail.ru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3" name="Rectangle 12"/>
          <p:cNvSpPr/>
          <p:nvPr/>
        </p:nvSpPr>
        <p:spPr>
          <a:xfrm>
            <a:off x="1567543" y="163286"/>
            <a:ext cx="757645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Муниципальное дошкольное образовательное автономное  учреждение</a:t>
            </a:r>
            <a:endParaRPr lang="ru-RU" sz="1600" dirty="0" smtClean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«Центр развития ребёнка - Детский сад № 125 «Лесная сказка» г.Орска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61357" y="800101"/>
            <a:ext cx="8082643" cy="1041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Адрес: Россия, 462427, Оренбургская область, г.Орск, ул.Космодемьянской, 3</a:t>
            </a:r>
            <a:endParaRPr lang="ru-RU" sz="2000" dirty="0" smtClean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тел.(3537) 37-20-26, эл.почта:  </a:t>
            </a:r>
            <a:r>
              <a:rPr lang="ru-RU" sz="2000" dirty="0" smtClean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hlinkClick r:id="rId3"/>
              </a:rPr>
              <a:t>lesskazka125.orsk@mail.ru</a:t>
            </a:r>
            <a:endParaRPr lang="ru-RU" sz="2000" dirty="0" smtClean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ИНН 5614016227, КПП 561401001, ОГРН 1025601930</a:t>
            </a:r>
            <a:endParaRPr lang="ru-RU" sz="2000" dirty="0">
              <a:solidFill>
                <a:srgbClr val="000000"/>
              </a:solidFill>
              <a:effectLst/>
              <a:latin typeface="Arial Unicode MS" panose="020B0604020202020204" pitchFamily="34" charset="-128"/>
              <a:ea typeface="Arial Unicode MS" panose="020B0604020202020204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39043" y="2645228"/>
            <a:ext cx="72662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 на окне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Вторая младшая группа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1513" y="5421085"/>
            <a:ext cx="7560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Воспитатели:  Алемасцева Лариса Викторовна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Аймухамбетова Нурсулу Умурзаковна</a:t>
            </a:r>
          </a:p>
          <a:p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48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506186" y="1975756"/>
            <a:ext cx="11103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sz="8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97358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03635" y="163227"/>
            <a:ext cx="1847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0487" y="408215"/>
            <a:ext cx="110054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групповой, исследовательский, творческий.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II младшей группы, воспитатели группы, родители.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значимость проекта: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работе по выращиванию вместе со взрослым зелени на подоконнике, развивать целеустремленность, наблюдательность, воспитание интереса к миру растений.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20487" y="2367643"/>
            <a:ext cx="104339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проекта:</a:t>
            </a:r>
            <a:r>
              <a:rPr lang="ru-RU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экологической культуры у детей и родителей, создание условий для познавательного развития детей через проектно – исследовательскую деятельность и организацию художественно-продуктивной творческой деятельности.</a:t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0487" y="3216729"/>
            <a:ext cx="112667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Выполнение проекта:</a:t>
            </a:r>
            <a:br>
              <a:rPr lang="ru-RU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реализуется в три этапа – подготовительный, основной, заключительный.</a:t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Продолжительность проекта: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краткосрочный март-апрель.</a:t>
            </a:r>
            <a:b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5" y="3602038"/>
            <a:ext cx="5780594" cy="325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2561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73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555171" y="228600"/>
            <a:ext cx="1139734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 проекта</a:t>
            </a:r>
            <a:r>
              <a:rPr lang="ru-RU" sz="200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Многие родители, имеющие свои огороды (дачи), не подозревают, что зеленое царство начнет вызывать огромный интерес ребенка, если взрослые научат наблюдать за растением, видеть в зеленом ростке особое живое существо, жизнь которого целиком зависит от того, получает он уход или нет. Только с помощью взрослых дошкольник может понять, что жизнь растения зависит от наличия тепла, света и хорошей почвы, научится отличать здоровое и сильное растение от слабого, хилого, требующего «лечения». Научившись понимать состояние растений, ребенок будет сочувствовать и ухаживать. Таким образом, решаются задачи познавательно-исследовательского, социально-личностного, эстетического развития ребенка.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5685" y="2783145"/>
            <a:ext cx="659130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Мероприятия по реализации проекта:</a:t>
            </a:r>
            <a:r>
              <a:rPr lang="ru-RU" sz="200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Беседы: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«Что такое огород и что на нём растёт»,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«Что такое «Огород на окне»,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«Какие растения можно вырастить на подоконнике»,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«Семена». 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Опытно-экспериментальная деятельность:</a:t>
            </a: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«Строение растений»,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«Рост и развитие растений»,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«Вода и росток»,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«Солнце и росток»,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 «Проращивание семян».</a:t>
            </a:r>
            <a:br>
              <a:rPr lang="ru-RU" sz="20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02829" y="2783145"/>
            <a:ext cx="56496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Практическая деятельность: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Отбор и посев семян.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Полив, уход и наблюдения за овощными культурами.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Экологические занятия по темам: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«Семена»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«Первые всходы» 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«Мир овощей».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Игровая деятельность: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Дидактические игры: «Чудесный мешочек», «Отгадай по вкусу». 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Настольная игра «Парные картинки», «Овощи».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• Рассматривание иллюстраций с изображением различных растений, которые можно вырастить на подоконнике.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1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176" y="63491"/>
            <a:ext cx="3788344" cy="3468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70" y="0"/>
            <a:ext cx="4022212" cy="36747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140" y="3105125"/>
            <a:ext cx="4940369" cy="37743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3" y="-115062"/>
            <a:ext cx="4769351" cy="34775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9" y="3295020"/>
            <a:ext cx="4996725" cy="3478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15070" y="3532071"/>
            <a:ext cx="31756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огород,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Посмотрите, что взойдёт!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мы ухаживать, будем поливать.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за росточками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наблюдать!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0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4" y="189138"/>
            <a:ext cx="3355522" cy="4474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96" y="303438"/>
            <a:ext cx="3102430" cy="398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0" y="303438"/>
            <a:ext cx="4634593" cy="3475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074" y="4852304"/>
            <a:ext cx="672056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земли растёт росток-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Распустил один листок.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солнцу тянется вершок-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землю лезет корешок!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2729" y="4467226"/>
            <a:ext cx="6689271" cy="2062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Мы, ребята, - молодцы!!!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 мы трудиться.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Посадили огород.</a:t>
            </a:r>
          </a:p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Будем им гордиться!!!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7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5" y="0"/>
            <a:ext cx="10216241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Rectangle 12"/>
          <p:cNvSpPr/>
          <p:nvPr/>
        </p:nvSpPr>
        <p:spPr>
          <a:xfrm>
            <a:off x="1616528" y="715403"/>
            <a:ext cx="85561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Огород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наш огород,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на нем всегда растет!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Витаминов целый клад,</a:t>
            </a:r>
          </a:p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 все к нам в сад!!!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8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9895115" y="538843"/>
            <a:ext cx="210094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было всё красиво,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цветущим огород.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 на радость, вам на диво,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Нужен тщательный уход!!!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5" y="195943"/>
            <a:ext cx="9503225" cy="6433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5590195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130629"/>
            <a:ext cx="9568542" cy="6531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9699170" y="1143000"/>
            <a:ext cx="24928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Невозможно насладиться,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Ах,какая красота!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Здесь, конечно, очень много коллективного труда!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991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581151" y="587829"/>
            <a:ext cx="8183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Потрудились мы на славу,</a:t>
            </a:r>
          </a:p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Отдохнуть пора по праву!!!!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65" y="2257083"/>
            <a:ext cx="7603671" cy="4134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0450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327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Пользователь</cp:lastModifiedBy>
  <cp:revision>29</cp:revision>
  <dcterms:created xsi:type="dcterms:W3CDTF">2023-04-14T18:49:50Z</dcterms:created>
  <dcterms:modified xsi:type="dcterms:W3CDTF">2023-04-16T11:17:53Z</dcterms:modified>
</cp:coreProperties>
</file>