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9" r:id="rId2"/>
    <p:sldId id="265" r:id="rId3"/>
    <p:sldId id="260" r:id="rId4"/>
    <p:sldId id="263" r:id="rId5"/>
    <p:sldId id="264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CCA96-2BBD-4AD8-AB55-C22F06903641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55C3C-C0A3-4F84-90FD-BCBB3CFA0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931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C935-B432-48C1-8E40-4FEB3DC8E8D4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EC1E-7A64-4483-8B7D-5A2FA0EB8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319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C935-B432-48C1-8E40-4FEB3DC8E8D4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EC1E-7A64-4483-8B7D-5A2FA0EB8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083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C935-B432-48C1-8E40-4FEB3DC8E8D4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EC1E-7A64-4483-8B7D-5A2FA0EB8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724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C935-B432-48C1-8E40-4FEB3DC8E8D4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EC1E-7A64-4483-8B7D-5A2FA0EB8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131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C935-B432-48C1-8E40-4FEB3DC8E8D4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EC1E-7A64-4483-8B7D-5A2FA0EB8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003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C935-B432-48C1-8E40-4FEB3DC8E8D4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EC1E-7A64-4483-8B7D-5A2FA0EB8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281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C935-B432-48C1-8E40-4FEB3DC8E8D4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EC1E-7A64-4483-8B7D-5A2FA0EB8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369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C935-B432-48C1-8E40-4FEB3DC8E8D4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EC1E-7A64-4483-8B7D-5A2FA0EB8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760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C935-B432-48C1-8E40-4FEB3DC8E8D4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EC1E-7A64-4483-8B7D-5A2FA0EB8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442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C935-B432-48C1-8E40-4FEB3DC8E8D4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EC1E-7A64-4483-8B7D-5A2FA0EB8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170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C935-B432-48C1-8E40-4FEB3DC8E8D4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EC1E-7A64-4483-8B7D-5A2FA0EB8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470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4C935-B432-48C1-8E40-4FEB3DC8E8D4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AEC1E-7A64-4483-8B7D-5A2FA0EB8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43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252520" cy="7488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763688" y="2204864"/>
            <a:ext cx="80764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Пожарной Безопасности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«Осторожно Огонь!»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группа)</a:t>
            </a: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1960" y="5589240"/>
            <a:ext cx="4282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воспитатель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Аймухамбетова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Нурсулу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Умурзаковна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971600" y="332656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</a:t>
            </a:r>
            <a:r>
              <a:rPr lang="ru-RU" sz="1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</a:t>
            </a:r>
            <a:endParaRPr lang="en-US" sz="1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ребенка – Детский сад </a:t>
            </a:r>
            <a:r>
              <a:rPr lang="ru-RU" sz="1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</a:t>
            </a:r>
            <a:r>
              <a:rPr lang="en-US" sz="1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Лесная </a:t>
            </a:r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сказка» </a:t>
            </a:r>
            <a:r>
              <a:rPr lang="ru-RU" sz="1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г.Орска</a:t>
            </a:r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152412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" y="-186708"/>
            <a:ext cx="9252520" cy="70293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1196752"/>
            <a:ext cx="82444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16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элементарных правил пожарной безопасности с детьми, развитие у них чувства самосохранения.</a:t>
            </a: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Закрепить знания детей о правилах пожарной безопасности;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Формировать понимание необходимости соблюдения правил пожарной безопасности;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•Продолжать расширять представления о безопасном поведении в случае возникновения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пожара;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Продолжать знакомить со средствами </a:t>
            </a:r>
            <a:r>
              <a:rPr lang="ru-RU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пожаротушения</a:t>
            </a:r>
            <a:r>
              <a:rPr lang="ru-RU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Учить безопасному обращению с бытовыми приборами;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Активизировать словарь;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Формировать навыки самостоятельности;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Воспитывать ответственность за свою жизнь.</a:t>
            </a: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99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7074" y="404664"/>
            <a:ext cx="7560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3" y="-243407"/>
            <a:ext cx="9543017" cy="710140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1520" y="-1049149"/>
            <a:ext cx="820891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r>
              <a:rPr lang="ru-RU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Макет пожарный щит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Что нужно для тушения пожара?(карточки)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Заплатки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(картинки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Знаки пожарной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(карточки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Действия при пожаре (демонстрационные картинки)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Правила пожарной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Загадки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Игра «Найди тень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Разрезные картинки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0"/>
            <a:ext cx="3712619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459432"/>
            <a:ext cx="9490565" cy="73890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556"/>
            <a:ext cx="3086100" cy="43651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-199571"/>
            <a:ext cx="3312368" cy="40050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937" y="1691608"/>
            <a:ext cx="3086100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324528" cy="70293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8" y="388362"/>
            <a:ext cx="3868615" cy="4646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89504"/>
            <a:ext cx="4576714" cy="342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518504"/>
            <a:ext cx="4572000" cy="290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7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5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171</Words>
  <Application>Microsoft Office PowerPoint</Application>
  <PresentationFormat>Экран (4:3)</PresentationFormat>
  <Paragraphs>44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2024-01-30T14:38:09Z</dcterms:created>
  <dcterms:modified xsi:type="dcterms:W3CDTF">2024-01-31T15:46:55Z</dcterms:modified>
</cp:coreProperties>
</file>