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54" autoAdjust="0"/>
    <p:restoredTop sz="94712"/>
  </p:normalViewPr>
  <p:slideViewPr>
    <p:cSldViewPr snapToGrid="0">
      <p:cViewPr varScale="1">
        <p:scale>
          <a:sx n="196" d="100"/>
          <a:sy n="196" d="100"/>
        </p:scale>
        <p:origin x="1648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6A18A-B23B-410B-BE95-CDC4CA39816F}" type="datetimeFigureOut">
              <a:rPr lang="fr-FR" smtClean="0"/>
              <a:t>28/02/2026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2E9A3AE3-26ED-46A7-B0B6-7313F748DA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826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hecker/>
      </p:transition>
    </mc:Choice>
    <mc:Fallback xmlns="">
      <p:transition spd="slow" advClick="0" advTm="5000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6A18A-B23B-410B-BE95-CDC4CA39816F}" type="datetimeFigureOut">
              <a:rPr lang="fr-FR" smtClean="0"/>
              <a:t>28/02/2026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A3AE3-26ED-46A7-B0B6-7313F748DA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106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hecker/>
      </p:transition>
    </mc:Choice>
    <mc:Fallback xmlns="">
      <p:transition spd="slow" advClick="0" advTm="5000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6A18A-B23B-410B-BE95-CDC4CA39816F}" type="datetimeFigureOut">
              <a:rPr lang="fr-FR" smtClean="0"/>
              <a:t>28/02/2026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A3AE3-26ED-46A7-B0B6-7313F748DA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889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hecker/>
      </p:transition>
    </mc:Choice>
    <mc:Fallback xmlns="">
      <p:transition spd="slow" advClick="0" advTm="5000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6A18A-B23B-410B-BE95-CDC4CA39816F}" type="datetimeFigureOut">
              <a:rPr lang="fr-FR" smtClean="0"/>
              <a:t>28/02/2026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A3AE3-26ED-46A7-B0B6-7313F748DA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568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hecker/>
      </p:transition>
    </mc:Choice>
    <mc:Fallback xmlns="">
      <p:transition spd="slow" advClick="0" advTm="5000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8AA6A18A-B23B-410B-BE95-CDC4CA39816F}" type="datetimeFigureOut">
              <a:rPr lang="fr-FR" smtClean="0"/>
              <a:t>28/02/2026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fr-FR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2E9A3AE3-26ED-46A7-B0B6-7313F748DA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062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hecker/>
      </p:transition>
    </mc:Choice>
    <mc:Fallback xmlns="">
      <p:transition spd="slow" advClick="0" advTm="5000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6A18A-B23B-410B-BE95-CDC4CA39816F}" type="datetimeFigureOut">
              <a:rPr lang="fr-FR" smtClean="0"/>
              <a:t>28/02/2026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A3AE3-26ED-46A7-B0B6-7313F748DA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080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hecker/>
      </p:transition>
    </mc:Choice>
    <mc:Fallback xmlns="">
      <p:transition spd="slow" advClick="0" advTm="5000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6A18A-B23B-410B-BE95-CDC4CA39816F}" type="datetimeFigureOut">
              <a:rPr lang="fr-FR" smtClean="0"/>
              <a:t>28/02/2026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A3AE3-26ED-46A7-B0B6-7313F748DA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001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hecker/>
      </p:transition>
    </mc:Choice>
    <mc:Fallback xmlns="">
      <p:transition spd="slow" advClick="0" advTm="5000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6A18A-B23B-410B-BE95-CDC4CA39816F}" type="datetimeFigureOut">
              <a:rPr lang="fr-FR" smtClean="0"/>
              <a:t>28/02/2026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A3AE3-26ED-46A7-B0B6-7313F748DA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25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hecker/>
      </p:transition>
    </mc:Choice>
    <mc:Fallback xmlns="">
      <p:transition spd="slow" advClick="0" advTm="5000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6A18A-B23B-410B-BE95-CDC4CA39816F}" type="datetimeFigureOut">
              <a:rPr lang="fr-FR" smtClean="0"/>
              <a:t>28/02/2026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A3AE3-26ED-46A7-B0B6-7313F748DA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130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hecker/>
      </p:transition>
    </mc:Choice>
    <mc:Fallback xmlns="">
      <p:transition spd="slow" advClick="0" advTm="5000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6A18A-B23B-410B-BE95-CDC4CA39816F}" type="datetimeFigureOut">
              <a:rPr lang="fr-FR" smtClean="0"/>
              <a:t>28/02/2026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A3AE3-26ED-46A7-B0B6-7313F748DA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197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hecker/>
      </p:transition>
    </mc:Choice>
    <mc:Fallback xmlns="">
      <p:transition spd="slow" advClick="0" advTm="5000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6A18A-B23B-410B-BE95-CDC4CA39816F}" type="datetimeFigureOut">
              <a:rPr lang="fr-FR" smtClean="0"/>
              <a:t>28/02/2026</a:t>
            </a:fld>
            <a:endParaRPr lang="fr-FR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A3AE3-26ED-46A7-B0B6-7313F748DA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279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hecker/>
      </p:transition>
    </mc:Choice>
    <mc:Fallback xmlns="">
      <p:transition spd="slow" advClick="0" advTm="5000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White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AA6A18A-B23B-410B-BE95-CDC4CA39816F}" type="datetimeFigureOut">
              <a:rPr lang="fr-FR" smtClean="0"/>
              <a:t>28/02/2026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2E9A3AE3-26ED-46A7-B0B6-7313F748DA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9628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hecker/>
      </p:transition>
    </mc:Choice>
    <mc:Fallback xmlns="">
      <p:transition spd="slow" advClick="0" advTm="5000">
        <p:checker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39CC7C-47EE-9ECE-6E48-515FF9045B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CADAVRE EXQUIS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B2EDC41-6290-EAE6-275B-C985678B78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720580"/>
          </a:xfrm>
        </p:spPr>
        <p:txBody>
          <a:bodyPr/>
          <a:lstStyle/>
          <a:p>
            <a:r>
              <a:rPr lang="fr-FR" dirty="0"/>
              <a:t>FEVRIER 2026</a:t>
            </a:r>
          </a:p>
        </p:txBody>
      </p:sp>
      <p:pic>
        <p:nvPicPr>
          <p:cNvPr id="7" name="Comptine-d_un-autre-été">
            <a:hlinkClick r:id="" action="ppaction://media"/>
            <a:extLst>
              <a:ext uri="{FF2B5EF4-FFF2-40B4-BE49-F238E27FC236}">
                <a16:creationId xmlns:a16="http://schemas.microsoft.com/office/drawing/2014/main" id="{DD33EA67-8CC1-6C9E-8632-8068F2F1FB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3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26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hecker/>
      </p:transition>
    </mc:Choice>
    <mc:Fallback xmlns="">
      <p:transition spd="slow" advClick="0" advTm="5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E9F20AB-389B-39AF-242C-5D0D7586DD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334" y="533400"/>
            <a:ext cx="8263332" cy="551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2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hecker/>
      </p:transition>
    </mc:Choice>
    <mc:Fallback xmlns="">
      <p:transition spd="slow" advClick="0" advTm="5000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D9A1BF7-F3C1-B9A0-1E78-E7829DD605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502" y="581025"/>
            <a:ext cx="8515784" cy="551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2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hecker/>
      </p:transition>
    </mc:Choice>
    <mc:Fallback xmlns="">
      <p:transition spd="slow" advClick="0" advTm="5000">
        <p:check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8418E95-AD9C-CCAE-929B-E23225617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782" y="495300"/>
            <a:ext cx="7696200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9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hecker/>
      </p:transition>
    </mc:Choice>
    <mc:Fallback xmlns="">
      <p:transition spd="slow" advClick="0" advTm="5000">
        <p:check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71D185A-F0C4-BB46-BC24-04B93E2AA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877" y="3214269"/>
            <a:ext cx="2272359" cy="340853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12322C7-772B-3925-2844-9F4CB4756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72" y="344343"/>
            <a:ext cx="3678382" cy="245225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5603A8B-F351-066C-886D-EA8C7A71EE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380" y="344343"/>
            <a:ext cx="3269672" cy="245225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89C4AF6-1236-3382-C81C-2B4C10F879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715" y="353836"/>
            <a:ext cx="3518326" cy="263874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EA517C8-2738-B438-94E1-8ABD38A305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72" y="3429000"/>
            <a:ext cx="3678740" cy="245225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4180357-DFAA-6169-7553-2CBC1126D8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380" y="3429000"/>
            <a:ext cx="3561485" cy="237374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0BD0874-5378-3463-4174-1E9FBE4AF3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9920" y="3246104"/>
            <a:ext cx="1652159" cy="365792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B2E9EB2E-9755-D0E7-A258-4C756DDAF6F1}"/>
              </a:ext>
            </a:extLst>
          </p:cNvPr>
          <p:cNvSpPr txBox="1"/>
          <p:nvPr/>
        </p:nvSpPr>
        <p:spPr>
          <a:xfrm>
            <a:off x="1540764" y="2900566"/>
            <a:ext cx="96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EMMY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C309841-803D-75D5-49DF-5B60A08FDCCB}"/>
              </a:ext>
            </a:extLst>
          </p:cNvPr>
          <p:cNvSpPr txBox="1"/>
          <p:nvPr/>
        </p:nvSpPr>
        <p:spPr>
          <a:xfrm>
            <a:off x="5033163" y="2844937"/>
            <a:ext cx="16593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CHRISTINE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58DD1CE-D01D-FD2F-DDFA-6B47F0FCBB5D}"/>
              </a:ext>
            </a:extLst>
          </p:cNvPr>
          <p:cNvSpPr txBox="1"/>
          <p:nvPr/>
        </p:nvSpPr>
        <p:spPr>
          <a:xfrm>
            <a:off x="10908748" y="3085232"/>
            <a:ext cx="969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JOSS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0E0CB66F-4667-0844-1E3D-36360F47F71E}"/>
              </a:ext>
            </a:extLst>
          </p:cNvPr>
          <p:cNvSpPr txBox="1"/>
          <p:nvPr/>
        </p:nvSpPr>
        <p:spPr>
          <a:xfrm>
            <a:off x="1358776" y="6013180"/>
            <a:ext cx="1540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CHRISTIAN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53B1D786-1E12-72CD-A605-29F3A315DE14}"/>
              </a:ext>
            </a:extLst>
          </p:cNvPr>
          <p:cNvSpPr txBox="1"/>
          <p:nvPr/>
        </p:nvSpPr>
        <p:spPr>
          <a:xfrm>
            <a:off x="5033163" y="5881254"/>
            <a:ext cx="2125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MONIQUE COVILI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9B8A3392-3BE3-B13D-148C-8E00D9FBFA93}"/>
              </a:ext>
            </a:extLst>
          </p:cNvPr>
          <p:cNvSpPr txBox="1"/>
          <p:nvPr/>
        </p:nvSpPr>
        <p:spPr>
          <a:xfrm>
            <a:off x="10651236" y="5459182"/>
            <a:ext cx="1540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RAYMOND</a:t>
            </a:r>
          </a:p>
        </p:txBody>
      </p:sp>
    </p:spTree>
    <p:extLst>
      <p:ext uri="{BB962C8B-B14F-4D97-AF65-F5344CB8AC3E}">
        <p14:creationId xmlns:p14="http://schemas.microsoft.com/office/powerpoint/2010/main" val="148861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hecker/>
      </p:transition>
    </mc:Choice>
    <mc:Fallback xmlns="">
      <p:transition spd="slow" advClick="0" advTm="5000">
        <p:check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A502474-5A27-FC07-D948-4BDBB5237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707" y="3503228"/>
            <a:ext cx="3443360" cy="258252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4F03AF5-687A-6805-104F-D4E2F2FA9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45" y="226795"/>
            <a:ext cx="4674754" cy="262954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6014405-1EBB-4349-68E8-02034F71F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56" y="209356"/>
            <a:ext cx="3970482" cy="264698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802F34E-9E2F-43FF-34BB-1DDC38129E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8" y="3429000"/>
            <a:ext cx="3983177" cy="265674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3D176C9-ACB2-5C95-29D8-D7114F95F3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168" y="3503228"/>
            <a:ext cx="3626879" cy="234680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E8F640F-3096-B2C3-ED5E-2C3E62115DD4}"/>
              </a:ext>
            </a:extLst>
          </p:cNvPr>
          <p:cNvSpPr txBox="1"/>
          <p:nvPr/>
        </p:nvSpPr>
        <p:spPr>
          <a:xfrm>
            <a:off x="2426208" y="2926941"/>
            <a:ext cx="1380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GERARD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023FE47-379C-84F7-8573-3115DAF31071}"/>
              </a:ext>
            </a:extLst>
          </p:cNvPr>
          <p:cNvSpPr txBox="1"/>
          <p:nvPr/>
        </p:nvSpPr>
        <p:spPr>
          <a:xfrm>
            <a:off x="8101584" y="2926941"/>
            <a:ext cx="1664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MIREILLE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D49914A-4D73-231C-979F-9C5B5B2966D7}"/>
              </a:ext>
            </a:extLst>
          </p:cNvPr>
          <p:cNvSpPr txBox="1"/>
          <p:nvPr/>
        </p:nvSpPr>
        <p:spPr>
          <a:xfrm>
            <a:off x="1131065" y="6182732"/>
            <a:ext cx="2298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JEAN</a:t>
            </a:r>
            <a:r>
              <a:rPr lang="fr-FR" dirty="0"/>
              <a:t> </a:t>
            </a:r>
            <a:r>
              <a:rPr lang="fr-FR" dirty="0">
                <a:solidFill>
                  <a:schemeClr val="bg1"/>
                </a:solidFill>
              </a:rPr>
              <a:t>MICHEL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ABDC80D-F414-1E42-145D-A4498EC8E43F}"/>
              </a:ext>
            </a:extLst>
          </p:cNvPr>
          <p:cNvSpPr txBox="1"/>
          <p:nvPr/>
        </p:nvSpPr>
        <p:spPr>
          <a:xfrm>
            <a:off x="5438791" y="5901082"/>
            <a:ext cx="1627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SANDRINE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9A54382-E1C1-61D0-E8EA-4D7779D92CE5}"/>
              </a:ext>
            </a:extLst>
          </p:cNvPr>
          <p:cNvSpPr txBox="1"/>
          <p:nvPr/>
        </p:nvSpPr>
        <p:spPr>
          <a:xfrm>
            <a:off x="8762744" y="6182732"/>
            <a:ext cx="243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MONIQUE COSTA</a:t>
            </a:r>
          </a:p>
        </p:txBody>
      </p:sp>
    </p:spTree>
    <p:extLst>
      <p:ext uri="{BB962C8B-B14F-4D97-AF65-F5344CB8AC3E}">
        <p14:creationId xmlns:p14="http://schemas.microsoft.com/office/powerpoint/2010/main" val="39000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hecker/>
      </p:transition>
    </mc:Choice>
    <mc:Fallback xmlns="">
      <p:transition spd="slow" advClick="0" advTm="5000">
        <p:check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A93A2B5-6CB4-73E9-A716-DFD18B7595DE}"/>
              </a:ext>
            </a:extLst>
          </p:cNvPr>
          <p:cNvSpPr txBox="1"/>
          <p:nvPr/>
        </p:nvSpPr>
        <p:spPr>
          <a:xfrm>
            <a:off x="5038344" y="2045241"/>
            <a:ext cx="1691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solidFill>
                  <a:schemeClr val="bg1"/>
                </a:solidFill>
              </a:rPr>
              <a:t>FIN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53EC697-B757-1CB9-0D30-9E531C717BBD}"/>
              </a:ext>
            </a:extLst>
          </p:cNvPr>
          <p:cNvSpPr txBox="1"/>
          <p:nvPr/>
        </p:nvSpPr>
        <p:spPr>
          <a:xfrm>
            <a:off x="1117854" y="5109710"/>
            <a:ext cx="6874002" cy="838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i-sans-serif"/>
                <a:ea typeface="+mn-ea"/>
                <a:cs typeface="+mn-cs"/>
              </a:rPr>
              <a:t>Musique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i-sans-serif"/>
                <a:ea typeface="+mn-ea"/>
                <a:cs typeface="+mn-cs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i-sans-serif"/>
                <a:ea typeface="+mn-ea"/>
                <a:cs typeface="+mn-cs"/>
              </a:rPr>
              <a:t>Comptine d’un autre été : L’Après-midi </a:t>
            </a:r>
          </a:p>
        </p:txBody>
      </p:sp>
    </p:spTree>
    <p:extLst>
      <p:ext uri="{BB962C8B-B14F-4D97-AF65-F5344CB8AC3E}">
        <p14:creationId xmlns:p14="http://schemas.microsoft.com/office/powerpoint/2010/main" val="7862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hecker/>
      </p:transition>
    </mc:Choice>
    <mc:Fallback xmlns="">
      <p:transition spd="slow" advClick="0" advTm="5000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D97A3F5-C3AD-3213-31D6-560A221944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264" y="441000"/>
            <a:ext cx="8964002" cy="5976000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315625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hecker/>
      </p:transition>
    </mc:Choice>
    <mc:Fallback xmlns="">
      <p:transition spd="slow" advClick="0" advTm="5000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081680B-5692-B19B-0CA8-62807530EA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0" y="513000"/>
            <a:ext cx="7776000" cy="58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hecker/>
      </p:transition>
    </mc:Choice>
    <mc:Fallback xmlns="">
      <p:transition spd="slow" advClick="0" advTm="5000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C38C07C-AED5-8508-BD51-E8D6FDBAE3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00" y="615950"/>
            <a:ext cx="7704000" cy="5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1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hecker/>
      </p:transition>
    </mc:Choice>
    <mc:Fallback xmlns="">
      <p:transition spd="slow" advClick="0" advTm="5000">
        <p:check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97EFFEB-DBDD-0D3A-048A-74A08F0672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000" y="749713"/>
            <a:ext cx="7920000" cy="527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hecker/>
      </p:transition>
    </mc:Choice>
    <mc:Fallback xmlns="">
      <p:transition spd="slow" advClick="0" advTm="5000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5980B61-886A-FBC1-62C2-9BF8BB62C6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992" y="675000"/>
            <a:ext cx="8264015" cy="5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hecker/>
      </p:transition>
    </mc:Choice>
    <mc:Fallback xmlns="">
      <p:transition spd="slow" advClick="0" advTm="5000">
        <p:check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7EF089F-BED3-9F23-9E36-F2B1DF9592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553" y="310356"/>
            <a:ext cx="3879321" cy="581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35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hecker/>
      </p:transition>
    </mc:Choice>
    <mc:Fallback xmlns="">
      <p:transition spd="slow" advClick="0" advTm="5000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C1C6709-4842-8970-185E-C1B1619D8F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68" y="688380"/>
            <a:ext cx="9287581" cy="522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41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hecker/>
      </p:transition>
    </mc:Choice>
    <mc:Fallback xmlns="">
      <p:transition spd="slow" advClick="0" advTm="5000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E933DF5-7EC1-B1F0-0738-5305C0BC0B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688" y="438150"/>
            <a:ext cx="8404623" cy="560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hecker/>
      </p:transition>
    </mc:Choice>
    <mc:Fallback xmlns="">
      <p:transition spd="slow" advClick="0" advTm="5000">
        <p:checker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ype de bois">
  <a:themeElements>
    <a:clrScheme name="Type de bois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Type de bois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ype de bois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TM04033929[[fn=Ardoise]]</Template>
  <TotalTime>1840</TotalTime>
  <Words>27</Words>
  <Application>Microsoft Macintosh PowerPoint</Application>
  <PresentationFormat>Grand écran</PresentationFormat>
  <Paragraphs>16</Paragraphs>
  <Slides>15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0" baseType="lpstr">
      <vt:lpstr>Rockwell</vt:lpstr>
      <vt:lpstr>Rockwell Condensed</vt:lpstr>
      <vt:lpstr>ui-sans-serif</vt:lpstr>
      <vt:lpstr>Wingdings</vt:lpstr>
      <vt:lpstr>Type de bois</vt:lpstr>
      <vt:lpstr>CADAVRE EXQUIS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Monique Costa</dc:creator>
  <cp:lastModifiedBy>Emmanuelle PAQUET</cp:lastModifiedBy>
  <cp:revision>5</cp:revision>
  <dcterms:created xsi:type="dcterms:W3CDTF">2026-02-20T12:56:26Z</dcterms:created>
  <dcterms:modified xsi:type="dcterms:W3CDTF">2026-02-28T16:59:07Z</dcterms:modified>
</cp:coreProperties>
</file>