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2" r:id="rId5"/>
    <p:sldId id="260" r:id="rId6"/>
    <p:sldId id="266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4583" autoAdjust="0"/>
  </p:normalViewPr>
  <p:slideViewPr>
    <p:cSldViewPr>
      <p:cViewPr varScale="1">
        <p:scale>
          <a:sx n="77" d="100"/>
          <a:sy n="77" d="100"/>
        </p:scale>
        <p:origin x="96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6372200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844824"/>
            <a:ext cx="4248472" cy="3382096"/>
          </a:xfrm>
        </p:spPr>
        <p:txBody>
          <a:bodyPr>
            <a:noAutofit/>
          </a:bodyPr>
          <a:lstStyle/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Теория и практика ведения официальных аккаунтов в социальных сетях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0D5E0-0B47-4D50-8AB9-BBF1AA065E60}"/>
              </a:ext>
            </a:extLst>
          </p:cNvPr>
          <p:cNvSpPr txBox="1"/>
          <p:nvPr/>
        </p:nvSpPr>
        <p:spPr>
          <a:xfrm>
            <a:off x="34889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муниципальное дошкольное образовательное автономное учреждение «Детский сад №123 «Гармония» комбинированного вида г. Орска»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6250B-CDEB-4630-98D6-4F7AA28E70EC}"/>
              </a:ext>
            </a:extLst>
          </p:cNvPr>
          <p:cNvSpPr txBox="1"/>
          <p:nvPr/>
        </p:nvSpPr>
        <p:spPr>
          <a:xfrm>
            <a:off x="4546555" y="6165304"/>
            <a:ext cx="4597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Подготовил: воспитатель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кв. категории</a:t>
            </a:r>
          </a:p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Гончаренко Дарья Викторовна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52729" cy="1150897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ОТМЕТКА ГОСОРГАНИЗАЦИИ В СООБЩЕСТВЕ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71934" y="2000240"/>
            <a:ext cx="4641034" cy="43199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Обязательные требования для получения статуса: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*вы создатель или администратор сообщества;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*у всех администраторов и создателя сообщества включено подтверждение входа;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*тип сообщества — открытая группа или публичная страница;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 название сообщества корректно и в нём не более 48 символов;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*в сообществе установлена фотография и заполнено описание;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 в настройках сообщества выбрана 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одна тематик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3786182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52729" cy="1150897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Documents and Settings\NIK\Мои документы\Downloads\IMG_39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93" y="2000240"/>
            <a:ext cx="8382059" cy="4714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383447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1923" y="474537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sp>
        <p:nvSpPr>
          <p:cNvPr id="8" name="Улыбающееся лицо 7"/>
          <p:cNvSpPr/>
          <p:nvPr/>
        </p:nvSpPr>
        <p:spPr>
          <a:xfrm>
            <a:off x="4089329" y="4718123"/>
            <a:ext cx="502346" cy="52322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6552729" cy="1150897"/>
          </a:xfrm>
        </p:spPr>
        <p:txBody>
          <a:bodyPr>
            <a:normAutofit/>
          </a:bodyPr>
          <a:lstStyle/>
          <a:p>
            <a:r>
              <a:rPr lang="ru-RU" dirty="0"/>
              <a:t>Литература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59E84B-9F07-45AD-8F54-55EE20097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76872"/>
            <a:ext cx="856895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Фёдор </a:t>
            </a:r>
            <a:r>
              <a:rPr lang="ru-RU" sz="2400" dirty="0" err="1"/>
              <a:t>Вирин</a:t>
            </a:r>
            <a:r>
              <a:rPr lang="ru-RU" sz="2400" dirty="0"/>
              <a:t>, «Интернет-маркетинг. Полный сборник практических инструментов»</a:t>
            </a:r>
          </a:p>
          <a:p>
            <a:pPr marL="0" indent="0">
              <a:buNone/>
            </a:pPr>
            <a:r>
              <a:rPr lang="ru-RU" sz="2400" dirty="0"/>
              <a:t>2. Дмитрий Румянцев, «Продвижение сообществ во ВКонтакте. Системный подход»</a:t>
            </a:r>
          </a:p>
          <a:p>
            <a:pPr marL="0" indent="0">
              <a:buNone/>
            </a:pPr>
            <a:r>
              <a:rPr lang="ru-RU" sz="2400" dirty="0"/>
              <a:t>3. </a:t>
            </a:r>
            <a:r>
              <a:rPr lang="ru-RU" sz="2400" dirty="0" err="1"/>
              <a:t>Миколай</a:t>
            </a:r>
            <a:r>
              <a:rPr lang="ru-RU" sz="2400" dirty="0"/>
              <a:t> </a:t>
            </a:r>
            <a:r>
              <a:rPr lang="ru-RU" sz="2400" dirty="0" err="1"/>
              <a:t>Пискорски</a:t>
            </a:r>
            <a:r>
              <a:rPr lang="ru-RU" sz="2400" dirty="0"/>
              <a:t>. Аккаунт. Реактивное продвижение в социальных сетях</a:t>
            </a:r>
          </a:p>
          <a:p>
            <a:pPr marL="0" indent="0">
              <a:buNone/>
            </a:pPr>
            <a:r>
              <a:rPr lang="ru-RU" sz="2400" dirty="0"/>
              <a:t>4. Ольга Лукинова, «Цифровой этикет»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73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6552729" cy="1150897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Основные проблемы при ведении группы:</a:t>
            </a: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147664" y="52779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863501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919064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147664" y="27633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791493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214464" y="2274387"/>
            <a:ext cx="20324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«Наигрались»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919064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147664" y="36015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863501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919064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149252" y="4438150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863501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919064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147664" y="6138362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863501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919064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214464" y="3136400"/>
            <a:ext cx="31757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«для  галочки»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214464" y="3976187"/>
            <a:ext cx="38088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 уникальности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214464" y="4817562"/>
            <a:ext cx="33385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Хаотичная активность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500298" y="5643578"/>
            <a:ext cx="45074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Приверженность одной </a:t>
            </a:r>
            <a:r>
              <a:rPr lang="ru-RU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соцсети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257"/>
          <p:cNvSpPr>
            <a:spLocks noChangeArrowheads="1"/>
          </p:cNvSpPr>
          <p:nvPr/>
        </p:nvSpPr>
        <p:spPr bwMode="gray">
          <a:xfrm rot="3419336">
            <a:off x="1966559" y="625479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2214546" y="6812281"/>
            <a:ext cx="4714908" cy="45719"/>
          </a:xfrm>
          <a:prstGeom prst="line">
            <a:avLst/>
          </a:prstGeom>
          <a:noFill/>
          <a:ln w="25400">
            <a:solidFill>
              <a:schemeClr val="accent2">
                <a:lumMod val="20000"/>
                <a:lumOff val="8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28794" y="633478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1" name="Text Box 272"/>
          <p:cNvSpPr txBox="1">
            <a:spLocks noChangeArrowheads="1"/>
          </p:cNvSpPr>
          <p:nvPr/>
        </p:nvSpPr>
        <p:spPr bwMode="gray">
          <a:xfrm>
            <a:off x="2571736" y="6396335"/>
            <a:ext cx="51341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работы на </a:t>
            </a:r>
            <a:r>
              <a:rPr lang="ru-RU" sz="2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вовлечние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аудитории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РЕКОМЕНДАЦИИ ПО ВЕДЕНИЮ ОФИЦИАЛЬНОГО АККАУНТА В СОЦИАЛЬНЫХ СЕТЯХ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14480" y="4643446"/>
            <a:ext cx="3357586" cy="185738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Оформление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643050"/>
            <a:ext cx="4320480" cy="4093915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331912" y="2213249"/>
            <a:ext cx="3882898" cy="1858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официальных страницах должны быть указаны сведения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Documents and Settings\NIK\Мои документы\Downloads\IMG_39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00306"/>
            <a:ext cx="3905244" cy="397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ЛАЙФХАКИ ДЛЯ ГОСПАБЛИКА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0644" y="3929066"/>
            <a:ext cx="4463356" cy="129785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Сформулируйте 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57158" y="1714488"/>
            <a:ext cx="4463356" cy="129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Сформулируйте ЗАЧЕМ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857488" y="2714620"/>
            <a:ext cx="4463356" cy="1297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Сформулируйте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C:\Documents and Settings\NIK\Мои документы\Downloads\IMG_3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4393437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6552729" cy="11508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КОНТЕНТ-ПЛАН В СОЦИАЛЬНЫХ СЕТЯХ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7500989" cy="4786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552729" cy="1150897"/>
          </a:xfrm>
        </p:spPr>
        <p:txBody>
          <a:bodyPr>
            <a:noAutofit/>
          </a:bodyPr>
          <a:lstStyle/>
          <a:p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 пунктов успешного контент-плана для развития социальной сети: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916832"/>
            <a:ext cx="8606760" cy="494116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Создайте таблицу-календарь, в которой необходимо по дням указать вид и формат публикации.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Придумайте тему для каждого вида контента. Анализ опубликованных ранее постов в вашем аккаунте, поможет вам понять, какой контент больше всего нравится вашей целевой аудитории.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Подготовьте пост к публикации: напишите текст, обработайте графический материал.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Пользуйтесь отложенным постингом это позволит публиковать контент своевременно (например, ВКонтакте можно в выпадающем списке выбрать таймер, под текстовым полем поста появится выбор времени - вы сможете назначить дату и точное время его публикации).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Помните, что стоит размещать не менее одного поста в день, но не более трёх.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БРЕНДИРОВАНИЕ ГОСПАБЛИКОВ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0034" y="4286256"/>
            <a:ext cx="3106034" cy="129785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5"/>
          <p:cNvSpPr txBox="1">
            <a:spLocks/>
          </p:cNvSpPr>
          <p:nvPr/>
        </p:nvSpPr>
        <p:spPr>
          <a:xfrm>
            <a:off x="642910" y="2000240"/>
            <a:ext cx="3106034" cy="12978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Доверие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4714876" y="2571744"/>
            <a:ext cx="3106034" cy="12978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Обмен информацией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4714876" y="4857760"/>
            <a:ext cx="3106034" cy="1297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52729" cy="1150897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Кому необходим фирменный стиль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28670"/>
            <a:ext cx="8712968" cy="4248472"/>
          </a:xfrm>
        </p:spPr>
        <p:txBody>
          <a:bodyPr/>
          <a:lstStyle/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Образовательные учреждения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Театры, библиотеки, парки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Дома культуры, музеи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Органы исполнительной власти (министерства, департаменты)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Местное самоуправление (мэрия)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Медицинские учреждения</a:t>
            </a:r>
          </a:p>
          <a:p>
            <a:endParaRPr lang="ru-RU" dirty="0"/>
          </a:p>
        </p:txBody>
      </p:sp>
      <p:pic>
        <p:nvPicPr>
          <p:cNvPr id="3075" name="Picture 3" descr="C:\Documents and Settings\NIK\Мои документы\Downloads\IMG_3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0"/>
            <a:ext cx="5918240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52729" cy="1150897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Documents and Settings\NIK\Мои документы\Downloads\IMG_3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870675" cy="3286124"/>
          </a:xfrm>
          <a:prstGeom prst="rect">
            <a:avLst/>
          </a:prstGeom>
          <a:noFill/>
        </p:spPr>
      </p:pic>
      <p:pic>
        <p:nvPicPr>
          <p:cNvPr id="4099" name="Picture 3" descr="C:\Documents and Settings\NIK\Мои документы\Downloads\IMG_3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40" y="1924040"/>
            <a:ext cx="4933960" cy="4933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7edb7f56c31b37833b9f375464f69364a7735"/>
</p:tagLst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395</Words>
  <Application>Microsoft Office PowerPoint</Application>
  <PresentationFormat>Экран (4:3)</PresentationFormat>
  <Paragraphs>65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Тема Office</vt:lpstr>
      <vt:lpstr>Теория и практика ведения официальных аккаунтов в социальных сетях </vt:lpstr>
      <vt:lpstr>Основные проблемы при ведении группы:</vt:lpstr>
      <vt:lpstr>РЕКОМЕНДАЦИИ ПО ВЕДЕНИЮ ОФИЦИАЛЬНОГО АККАУНТА В СОЦИАЛЬНЫХ СЕТЯХ</vt:lpstr>
      <vt:lpstr>ЛАЙФХАКИ ДЛЯ ГОСПАБЛИКА</vt:lpstr>
      <vt:lpstr>КОНТЕНТ-ПЛАН В СОЦИАЛЬНЫХ СЕТЯХ </vt:lpstr>
      <vt:lpstr>   5 пунктов успешного контент-плана для развития социальной сети:  </vt:lpstr>
      <vt:lpstr> БРЕНДИРОВАНИЕ ГОСПАБЛИКОВ </vt:lpstr>
      <vt:lpstr> Кому необходим фирменный стиль? </vt:lpstr>
      <vt:lpstr>  </vt:lpstr>
      <vt:lpstr>  ОТМЕТКА ГОСОРГАНИЗАЦИИ В СООБЩЕСТВЕ </vt:lpstr>
      <vt:lpstr>  </vt:lpstr>
      <vt:lpstr>Литература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Чат бот</dc:title>
  <dc:creator>obstinate</dc:creator>
  <dc:description>Шаблон презентации с сайта https://presentation-creation.ru/</dc:description>
  <cp:lastModifiedBy>яна дунина</cp:lastModifiedBy>
  <cp:revision>1397</cp:revision>
  <dcterms:created xsi:type="dcterms:W3CDTF">2018-02-25T09:09:03Z</dcterms:created>
  <dcterms:modified xsi:type="dcterms:W3CDTF">2026-01-20T15:12:31Z</dcterms:modified>
</cp:coreProperties>
</file>