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65" r:id="rId5"/>
    <p:sldId id="267" r:id="rId6"/>
    <p:sldId id="268" r:id="rId7"/>
    <p:sldId id="269" r:id="rId8"/>
    <p:sldId id="270" r:id="rId9"/>
    <p:sldId id="259" r:id="rId10"/>
    <p:sldId id="272" r:id="rId11"/>
    <p:sldId id="271" r:id="rId12"/>
    <p:sldId id="277" r:id="rId13"/>
    <p:sldId id="260" r:id="rId14"/>
    <p:sldId id="264" r:id="rId15"/>
    <p:sldId id="274" r:id="rId16"/>
    <p:sldId id="275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ADABDF-3554-4377-98E1-5805B7344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243" y="1592037"/>
            <a:ext cx="10320849" cy="2385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жизнедеятельности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познавательную активность 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 дошкольном возрасте»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8EABA1-9ACA-4863-939D-F777E9B7B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425043"/>
            <a:ext cx="8915399" cy="2091167"/>
          </a:xfrm>
        </p:spPr>
        <p:txBody>
          <a:bodyPr>
            <a:normAutofit fontScale="92500" lnSpcReduction="20000"/>
          </a:bodyPr>
          <a:lstStyle/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воспитатель первой квалификационной категории</a:t>
            </a:r>
          </a:p>
          <a:p>
            <a:pPr algn="r"/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Локтина Анна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</a:p>
          <a:p>
            <a:pPr algn="r"/>
            <a:endParaRPr lang="ru-RU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Орск- 2022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4357" y="228600"/>
            <a:ext cx="9674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  <a:endParaRPr lang="ru-RU" sz="1600" b="1" i="1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118 общеразвивающего вида с приоритетным осуществлением физического развития воспитанников "Дружба" г. Орска"</a:t>
            </a:r>
            <a:r>
              <a:rPr lang="ru-RU" sz="2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pic>
        <p:nvPicPr>
          <p:cNvPr id="1026" name="Picture 2" descr="D:\РАБОЧИЙ СТОЛ\в работе\810853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6" y="45676"/>
            <a:ext cx="1316833" cy="14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9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0D76AC-AE68-4B84-8E95-67D2D30126D2}"/>
              </a:ext>
            </a:extLst>
          </p:cNvPr>
          <p:cNvSpPr txBox="1"/>
          <p:nvPr/>
        </p:nvSpPr>
        <p:spPr>
          <a:xfrm>
            <a:off x="1855433" y="133166"/>
            <a:ext cx="72863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C58927-EF42-45C0-94E4-15EE868A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7" y="3960120"/>
            <a:ext cx="6094520" cy="290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296DB7-0DDC-4367-BE9D-9FAD379A1BC7}"/>
              </a:ext>
            </a:extLst>
          </p:cNvPr>
          <p:cNvSpPr txBox="1"/>
          <p:nvPr/>
        </p:nvSpPr>
        <p:spPr>
          <a:xfrm>
            <a:off x="6764784" y="4225771"/>
            <a:ext cx="2172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на льду» (приложение 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2F3244-2136-4787-8C46-E43F1C1BF245}"/>
              </a:ext>
            </a:extLst>
          </p:cNvPr>
          <p:cNvSpPr txBox="1"/>
          <p:nvPr/>
        </p:nvSpPr>
        <p:spPr>
          <a:xfrm>
            <a:off x="1225118" y="346229"/>
            <a:ext cx="791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 «Один Дома» (приложение 1)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BE3F774-0377-48B0-AEC1-5336D2F0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3" y="715561"/>
            <a:ext cx="6094520" cy="306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798F0E-E4D3-472F-A7B9-ABA1B4A90E04}"/>
              </a:ext>
            </a:extLst>
          </p:cNvPr>
          <p:cNvSpPr txBox="1"/>
          <p:nvPr/>
        </p:nvSpPr>
        <p:spPr>
          <a:xfrm>
            <a:off x="7319638" y="133166"/>
            <a:ext cx="4423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в лесу» (приложение 2)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90E7995-600C-49B7-B0FF-EB80325C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112" y="715561"/>
            <a:ext cx="5113044" cy="300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41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6AB38B-7027-40EA-8DB0-07EFB54E82E6}"/>
              </a:ext>
            </a:extLst>
          </p:cNvPr>
          <p:cNvSpPr txBox="1"/>
          <p:nvPr/>
        </p:nvSpPr>
        <p:spPr>
          <a:xfrm>
            <a:off x="133166" y="150920"/>
            <a:ext cx="8831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«Не играй у открытого окна!»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B6F475-5101-4197-B29A-7A904287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7" y="3122415"/>
            <a:ext cx="4243527" cy="212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790A29C-642B-494C-AA3B-C0C42EF6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4" y="740176"/>
            <a:ext cx="4386186" cy="219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ECCA6F-6B68-4E11-8A6E-2FAE755F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958" y="3357228"/>
            <a:ext cx="3865254" cy="289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B735F1-5D31-4C75-960D-0E10362D1D99}"/>
              </a:ext>
            </a:extLst>
          </p:cNvPr>
          <p:cNvSpPr txBox="1"/>
          <p:nvPr/>
        </p:nvSpPr>
        <p:spPr>
          <a:xfrm>
            <a:off x="6578352" y="0"/>
            <a:ext cx="4598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     «Пожарная безопасность в ДОУ»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E7AD133-FBA1-45A7-A4C3-07355937D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697" y="633315"/>
            <a:ext cx="3574371" cy="262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9D1C1AE-53C2-4FC8-948F-5C75DE0F9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996" y="633315"/>
            <a:ext cx="3574370" cy="268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AC06EA2-F364-4729-B99E-97AEFED25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0212" y="3429000"/>
            <a:ext cx="3673864" cy="27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09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DCB53A-5EBA-4465-B18E-7C42C7CA391D}"/>
              </a:ext>
            </a:extLst>
          </p:cNvPr>
          <p:cNvSpPr txBox="1"/>
          <p:nvPr/>
        </p:nvSpPr>
        <p:spPr>
          <a:xfrm>
            <a:off x="2370338" y="719091"/>
            <a:ext cx="677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в центре «Единения с природой»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BCDB09-FC80-4E29-934E-AA2AE742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0" y="719091"/>
            <a:ext cx="3769151" cy="282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E51784-EFD9-4013-944B-840646EE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72" y="736847"/>
            <a:ext cx="3831455" cy="287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76314A-228A-4352-92D9-1A29CD8E2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0" y="3569319"/>
            <a:ext cx="3842827" cy="288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0F5AB37-A4B3-4445-AAFF-0E5B3936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719" y="3777448"/>
            <a:ext cx="4024544" cy="301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6A42D2-D6A1-4BCE-A66B-9CC8FAF31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828" y="2539014"/>
            <a:ext cx="4024544" cy="301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81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130D10-E972-484C-98AD-4771B59672FE}"/>
              </a:ext>
            </a:extLst>
          </p:cNvPr>
          <p:cNvSpPr txBox="1"/>
          <p:nvPr/>
        </p:nvSpPr>
        <p:spPr>
          <a:xfrm>
            <a:off x="5140170" y="691869"/>
            <a:ext cx="634753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ремень»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57ECAE-672C-4DAC-9877-E55327A869D8}"/>
              </a:ext>
            </a:extLst>
          </p:cNvPr>
          <p:cNvSpPr txBox="1"/>
          <p:nvPr/>
        </p:nvSpPr>
        <p:spPr>
          <a:xfrm>
            <a:off x="204186" y="0"/>
            <a:ext cx="102537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ДОУ с социальными партнёрами «Пожарная безопасность г. Орска»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9AED53-238E-4C0E-8ADA-E3E27802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66" y="497149"/>
            <a:ext cx="4374586" cy="327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FB91B01-E7B9-4CAA-ADAF-EFBBFDC3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703" y="1258933"/>
            <a:ext cx="3447876" cy="262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11F100-A2C2-49DF-8A40-A4FE2BBE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298" y="3895374"/>
            <a:ext cx="3703283" cy="296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D250EA4-3B49-4639-8813-FC7733BB6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705" y="1260629"/>
            <a:ext cx="3447876" cy="251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82874DD-7807-459C-A921-707A5D684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12" y="4500812"/>
            <a:ext cx="5315618" cy="239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42E376-3B42-4522-97A6-ABFA07B81E04}"/>
              </a:ext>
            </a:extLst>
          </p:cNvPr>
          <p:cNvSpPr txBox="1"/>
          <p:nvPr/>
        </p:nvSpPr>
        <p:spPr>
          <a:xfrm>
            <a:off x="505913" y="3775355"/>
            <a:ext cx="7978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тренировочная эвакуация по отработке навыков действий в чрезвычайных ситуациях среди сотрудников и воспитанников ДОУ</a:t>
            </a:r>
          </a:p>
        </p:txBody>
      </p:sp>
    </p:spTree>
    <p:extLst>
      <p:ext uri="{BB962C8B-B14F-4D97-AF65-F5344CB8AC3E}">
        <p14:creationId xmlns:p14="http://schemas.microsoft.com/office/powerpoint/2010/main" val="178893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DA220F-3481-4577-AF6E-DB953DAE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083" y="27788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«Безопасность детей в наших руках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8A27C1-A533-4C87-A613-D42E9977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30" y="905522"/>
            <a:ext cx="10805604" cy="540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594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680DBA-C50A-4FDB-BFC1-EA6F214E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2" y="586842"/>
            <a:ext cx="5828191" cy="270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9B93F4-AFEF-41C1-98CF-1133276E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0" y="3611729"/>
            <a:ext cx="6261719" cy="313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AFAFB6F-607B-464E-9B6D-8ADFCB97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609" y="472995"/>
            <a:ext cx="5433134" cy="271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A5A3DC-F4D1-40E7-8E9B-659072B63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043" y="3526268"/>
            <a:ext cx="5160732" cy="330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238A42F-B172-49EB-A733-14FE4EF7060D}"/>
              </a:ext>
            </a:extLst>
          </p:cNvPr>
          <p:cNvSpPr txBox="1"/>
          <p:nvPr/>
        </p:nvSpPr>
        <p:spPr>
          <a:xfrm>
            <a:off x="452761" y="115411"/>
            <a:ext cx="6044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«Обеспечение безопасности детей - забота общая"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0537D7-72F8-4DC4-97DE-8E9B82A08107}"/>
              </a:ext>
            </a:extLst>
          </p:cNvPr>
          <p:cNvSpPr txBox="1"/>
          <p:nvPr/>
        </p:nvSpPr>
        <p:spPr>
          <a:xfrm>
            <a:off x="7163694" y="0"/>
            <a:ext cx="4425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 – передвижки «Безопасность – это важно»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EA6888-DE06-489D-8F1B-A6DDE7BA05C1}"/>
              </a:ext>
            </a:extLst>
          </p:cNvPr>
          <p:cNvSpPr txBox="1"/>
          <p:nvPr/>
        </p:nvSpPr>
        <p:spPr>
          <a:xfrm>
            <a:off x="781235" y="3189562"/>
            <a:ext cx="8360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безопасности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9CB297B-A315-482D-A17D-5A3F99F13D11}"/>
              </a:ext>
            </a:extLst>
          </p:cNvPr>
          <p:cNvSpPr txBox="1"/>
          <p:nvPr/>
        </p:nvSpPr>
        <p:spPr>
          <a:xfrm>
            <a:off x="6758126" y="3104440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Конкурс рисунков по ПДД</a:t>
            </a:r>
          </a:p>
        </p:txBody>
      </p:sp>
    </p:spTree>
    <p:extLst>
      <p:ext uri="{BB962C8B-B14F-4D97-AF65-F5344CB8AC3E}">
        <p14:creationId xmlns:p14="http://schemas.microsoft.com/office/powerpoint/2010/main" val="4155579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8C0DEF-0307-473F-BB27-E23DABE6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26" y="451516"/>
            <a:ext cx="2943897" cy="392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DDCDE4-488F-4BEE-A831-C4B517C3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76" y="451516"/>
            <a:ext cx="3124084" cy="416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B8A640-DEC6-4D43-A0A8-D16977CC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914" y="185674"/>
            <a:ext cx="3124084" cy="3739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69BCB3-11F0-4CED-A235-241DBC76D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50" y="4376713"/>
            <a:ext cx="3249450" cy="248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FCC049-D905-4E8E-A7B8-12A5237B9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624" y="3925197"/>
            <a:ext cx="3022663" cy="284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4FB2FE-7F7D-4CCD-9E14-DEB9ABCE512A}"/>
              </a:ext>
            </a:extLst>
          </p:cNvPr>
          <p:cNvSpPr txBox="1"/>
          <p:nvPr/>
        </p:nvSpPr>
        <p:spPr>
          <a:xfrm>
            <a:off x="3142694" y="185675"/>
            <a:ext cx="5999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«Безопасность в доме»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B6685D-75C4-416E-8F2E-1AB4D8F0E5E6}"/>
              </a:ext>
            </a:extLst>
          </p:cNvPr>
          <p:cNvSpPr txBox="1"/>
          <p:nvPr/>
        </p:nvSpPr>
        <p:spPr>
          <a:xfrm>
            <a:off x="3568923" y="3174047"/>
            <a:ext cx="55728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Краткосрочный проект «Мой друг светофор»</a:t>
            </a:r>
          </a:p>
        </p:txBody>
      </p:sp>
    </p:spTree>
    <p:extLst>
      <p:ext uri="{BB962C8B-B14F-4D97-AF65-F5344CB8AC3E}">
        <p14:creationId xmlns:p14="http://schemas.microsoft.com/office/powerpoint/2010/main" val="404005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040D61-2E6F-4A5A-B47D-B5B0717438B1}"/>
              </a:ext>
            </a:extLst>
          </p:cNvPr>
          <p:cNvSpPr txBox="1"/>
          <p:nvPr/>
        </p:nvSpPr>
        <p:spPr>
          <a:xfrm>
            <a:off x="2405848" y="159798"/>
            <a:ext cx="6540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Видеоролик «Безопасное окно» (приложение №4)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957A3F-AC4E-4BAA-87D9-8258D0FF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770" y="740038"/>
            <a:ext cx="6339719" cy="588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561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C7EFCF-6A0F-4764-BD8B-1DC4BC89E9DA}"/>
              </a:ext>
            </a:extLst>
          </p:cNvPr>
          <p:cNvSpPr txBox="1"/>
          <p:nvPr/>
        </p:nvSpPr>
        <p:spPr>
          <a:xfrm>
            <a:off x="1633492" y="523783"/>
            <a:ext cx="26899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«К проблеме формирования основ безопасности и жизнедеятельности у дошкольников» 2019 год (Интеграция науки и практики в современных условиях, г. Прага, Чехия (материалы международной научно-практической конференции)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CA8585-6D01-4728-BBB7-E209EE0E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88" y="2747333"/>
            <a:ext cx="2827249" cy="3892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89E94-A464-4A7B-92A7-1C9FBCDD9FFB}"/>
              </a:ext>
            </a:extLst>
          </p:cNvPr>
          <p:cNvSpPr txBox="1"/>
          <p:nvPr/>
        </p:nvSpPr>
        <p:spPr>
          <a:xfrm>
            <a:off x="4412202" y="523784"/>
            <a:ext cx="34563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«К проблеме формирования навыков безопасного поведения у старших дошкольников в условиях дошкольного образовательного учреждения» (Проблемы и перспективы системе дошкольного и начального образования. Материалы Всероссийской научно-практической конференции (30 ноября 2021 г.) Выпуск 4, г. Орск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84F5B4-976D-4FA1-BD47-7CB293F3D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999" y="2741490"/>
            <a:ext cx="2912490" cy="4116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6902DD-2B17-4817-AB04-305715932F1D}"/>
              </a:ext>
            </a:extLst>
          </p:cNvPr>
          <p:cNvSpPr txBox="1"/>
          <p:nvPr/>
        </p:nvSpPr>
        <p:spPr>
          <a:xfrm>
            <a:off x="8345010" y="612559"/>
            <a:ext cx="31693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ДОУ с семьями воспитанников по формированию основ безопасности жизнедеятельности» 2022г. (Научная мысль XXI века, Материалы Международной (заочной) научно-практической конференции. Кишинёв, Молдавия)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D7393BD-BA21-4CBC-B6F3-B4B4FD88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393" y="2883272"/>
            <a:ext cx="4229989" cy="2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4FECEB-F004-49E3-BFD3-1190A509AE50}"/>
              </a:ext>
            </a:extLst>
          </p:cNvPr>
          <p:cNvSpPr txBox="1"/>
          <p:nvPr/>
        </p:nvSpPr>
        <p:spPr>
          <a:xfrm>
            <a:off x="1633491" y="399494"/>
            <a:ext cx="857582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Старший дошкольный возраст является важным этапом в становлении личностного опыта ребенка, поскольку именно в этот период происходит закладка опыта безопасного поведения.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Проблема безопасности жизнедеятельности человека признается во всем мире, представляет серьезную проблему современности и включает в себя, по мнению ученых, решение трех задач: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Идентификация опасностей – распознание опасностей и их источников.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 Разработка превентивных, или предупредительных, мер.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3. Ликвидация возможных последствий.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Период дошкольного развития можно назвать своеобразным фундаментом, с которого начинается строительство и развитие всего дальнейшего — характера, способностей, навыков. 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0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5BE2AD-D3B5-4EC1-9050-E4D2BD4D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 </a:t>
            </a:r>
            <a:br>
              <a:rPr lang="ru-RU" sz="2000" dirty="0"/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FD30F6-595B-4C91-80DD-99687D028069}"/>
              </a:ext>
            </a:extLst>
          </p:cNvPr>
          <p:cNvSpPr txBox="1"/>
          <p:nvPr/>
        </p:nvSpPr>
        <p:spPr>
          <a:xfrm>
            <a:off x="1296140" y="541538"/>
            <a:ext cx="105289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педагогике под безопасностью принято понимать «состояние  защищённости жизненно-важных интересов личности, общества, организации, предприятия от потенциально и реально существующих угроз, или отсутствие таких угроз» Л.П. Ушакова, Т. В. Шестакова  Дошкольная педагогика.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точки зрения А.И.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Садретдиновой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«Безопасное поведение человека представляет собой целенаправленную систему последовательно выполняемых действий, осуществляющих относительно безопасный контакт индивида с окружающими условиями, опосредствующих отношения живых существ к тем свойствам среды, от которых зависит сохранение и развитие их жизни, обеспечивающих удовлетворение жизненно важных интересов и достижение значимых целей».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5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8F7A38-BBCA-4CC5-ABB9-30F87C357F70}"/>
              </a:ext>
            </a:extLst>
          </p:cNvPr>
          <p:cNvSpPr txBox="1"/>
          <p:nvPr/>
        </p:nvSpPr>
        <p:spPr>
          <a:xfrm>
            <a:off x="1056443" y="204003"/>
            <a:ext cx="1099943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dirty="0"/>
              <a:t>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 другие люди (основная мысль этого направления-ребенок должен запомнить, что именно может быть опасно в общении с чужими людьми)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-ребенок и природа (очень важно развить понимание того, что на жизнь и здоровье человека влияют чистота водоемов, почвы и воздушной среды)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-ребенок дома (в этом направлении рассматриваются вопросы, связанные с предметами домашнего быта, являющимися источниками потенциальной опасности для детей)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-здоровье ребенка (это направление воспитывает у детей сознательную заботу о собственном здоровье и здоровье окружающих)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-эмоциональное благополучие ребенка (основная задача работы по этому направлению-научить детей способам выхода из конфликтных ситуаций, не доводя до их силового решения, профилактике таких ситуаций)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-ребенок на улице (дети знакомятся с правилами поведения на улицах, правилами дорожного движения)</a:t>
            </a:r>
          </a:p>
        </p:txBody>
      </p:sp>
    </p:spTree>
    <p:extLst>
      <p:ext uri="{BB962C8B-B14F-4D97-AF65-F5344CB8AC3E}">
        <p14:creationId xmlns:p14="http://schemas.microsoft.com/office/powerpoint/2010/main" val="13328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E0B4C7-E2AB-4C6A-92F8-112F7CC2E4C8}"/>
              </a:ext>
            </a:extLst>
          </p:cNvPr>
          <p:cNvSpPr txBox="1"/>
          <p:nvPr/>
        </p:nvSpPr>
        <p:spPr>
          <a:xfrm>
            <a:off x="2574524" y="399495"/>
            <a:ext cx="6389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безопасности»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813902-BC66-40C1-8D14-9C9E53A7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63" y="1047565"/>
            <a:ext cx="10219673" cy="51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38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E4DB97-BF35-4203-8B1B-49973FEA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9" y="4108019"/>
            <a:ext cx="3666641" cy="274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6BACB6-2AD8-4607-B4DF-7D2CF853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736" y="4143948"/>
            <a:ext cx="3897650" cy="26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D346F8-9F57-424D-B667-DF039552D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646" y="125688"/>
            <a:ext cx="3047621" cy="406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7E0AA24-15F7-47A6-9610-BC2053E6F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401" y="4249925"/>
            <a:ext cx="4491838" cy="228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49F8C10-964C-4339-BB17-68BFA2530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837" y="125688"/>
            <a:ext cx="2985448" cy="398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4831B0-C2FC-403A-A57E-DDBA03B5E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53" y="73591"/>
            <a:ext cx="2985449" cy="398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76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E97B84-0EB9-4D37-BD93-52F5A0086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8" y="221941"/>
            <a:ext cx="4441794" cy="333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A46C21-F78A-48C0-9560-700EAFC0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7" y="3799646"/>
            <a:ext cx="4131077" cy="298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0B4525-73BD-444A-8885-F1EBB709F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998" y="99508"/>
            <a:ext cx="2898278" cy="386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CA365D1-2DF8-447A-9020-F136D5D8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345" y="4034902"/>
            <a:ext cx="3690153" cy="276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2DBF6D-5852-4621-B8F7-B82E5761C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991" y="4080215"/>
            <a:ext cx="3592503" cy="269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FA07DD4-624D-46D4-9D00-E72A06BAA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991" y="83408"/>
            <a:ext cx="2969582" cy="395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4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7C70E7-B48D-42BC-8339-F4B050416229}"/>
              </a:ext>
            </a:extLst>
          </p:cNvPr>
          <p:cNvSpPr txBox="1"/>
          <p:nvPr/>
        </p:nvSpPr>
        <p:spPr>
          <a:xfrm>
            <a:off x="3888419" y="266330"/>
            <a:ext cx="5253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здоровья»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31D899-5155-45EE-BE69-377CBFAE0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97" y="666440"/>
            <a:ext cx="8930937" cy="6039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97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2167-4D4E-4506-920B-57D1665B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481934"/>
            <a:ext cx="11025218" cy="142306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в пожарную часть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F780F6-373E-4CC4-B835-DE98AA25F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" y="1010723"/>
            <a:ext cx="5394960" cy="260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33250A-0909-4E17-BF40-468A3AD9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53" y="890306"/>
            <a:ext cx="3255546" cy="5206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7E6FB2-744F-4F2D-92FD-086354C671DC}"/>
              </a:ext>
            </a:extLst>
          </p:cNvPr>
          <p:cNvSpPr txBox="1"/>
          <p:nvPr/>
        </p:nvSpPr>
        <p:spPr>
          <a:xfrm flipH="1">
            <a:off x="9335464" y="1010723"/>
            <a:ext cx="2169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«Помощники природы»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(виртуальная экскурсия)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92215A-6893-4328-8C5D-61ECD8F8C904}"/>
              </a:ext>
            </a:extLst>
          </p:cNvPr>
          <p:cNvSpPr txBox="1"/>
          <p:nvPr/>
        </p:nvSpPr>
        <p:spPr>
          <a:xfrm>
            <a:off x="585926" y="3610768"/>
            <a:ext cx="5308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 на данную тему: «Огонь-наш друг, огонь-наш враг»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C89F249-7D75-4C48-AB2F-CD937B23D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1" y="4318654"/>
            <a:ext cx="5352927" cy="241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939334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690</TotalTime>
  <Words>670</Words>
  <Application>Microsoft Office PowerPoint</Application>
  <PresentationFormat>Произвольный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Легкий дым</vt:lpstr>
      <vt:lpstr>  Мастер-класс  «Формирование основ безопасности  жизнедеятельности  через познавательную активность в старшем дошкольном возрасте»</vt:lpstr>
      <vt:lpstr>Презентация PowerPoint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Виртуальная экскурсия в пожарную часть   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поделок «Безопасность детей в наших руках»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"Детский сад № 118 общеразвивающего вида с приоритетным осуществлением физического развития воспитанников "Дружба" г. Орска"   Родительское собрание  «Безопасность жизнедеятельности детей старшего дошкольного возраста»</dc:title>
  <dc:creator>Анна Локтина</dc:creator>
  <cp:lastModifiedBy>Компьютер</cp:lastModifiedBy>
  <cp:revision>10</cp:revision>
  <dcterms:created xsi:type="dcterms:W3CDTF">2022-02-13T11:18:48Z</dcterms:created>
  <dcterms:modified xsi:type="dcterms:W3CDTF">2022-10-26T10:24:31Z</dcterms:modified>
</cp:coreProperties>
</file>