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9E25-7624-433C-AECE-F7FDD5A955A2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8B83-AF0C-4C4D-8715-C46DE8128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99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на тему </a:t>
            </a:r>
            <a:r>
              <a:rPr lang="ru-RU" dirty="0"/>
              <a:t>«Формирование основ личной безопасности через игровую деятельность у детей дошкольного возраста»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806646"/>
            <a:ext cx="6400800" cy="175260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</a:t>
            </a:r>
            <a:endParaRPr lang="ru-RU" sz="8000" dirty="0" smtClean="0">
              <a:latin typeface="Comic Sans MS" pitchFamily="66" charset="0"/>
            </a:endParaRPr>
          </a:p>
          <a:p>
            <a:r>
              <a:rPr lang="ru-RU" sz="8000" dirty="0">
                <a:latin typeface="Comic Sans MS" pitchFamily="66" charset="0"/>
              </a:rPr>
              <a:t>Выполнила:</a:t>
            </a:r>
          </a:p>
          <a:p>
            <a:r>
              <a:rPr lang="ru-RU" sz="8000" dirty="0">
                <a:latin typeface="Comic Sans MS" pitchFamily="66" charset="0"/>
              </a:rPr>
              <a:t>воспитатель </a:t>
            </a:r>
            <a:r>
              <a:rPr lang="ru-RU" sz="8000" dirty="0" smtClean="0">
                <a:latin typeface="Comic Sans MS" pitchFamily="66" charset="0"/>
              </a:rPr>
              <a:t>первой </a:t>
            </a:r>
            <a:r>
              <a:rPr lang="ru-RU" sz="8000" dirty="0">
                <a:latin typeface="Comic Sans MS" pitchFamily="66" charset="0"/>
              </a:rPr>
              <a:t>категории </a:t>
            </a:r>
            <a:r>
              <a:rPr lang="ru-RU" sz="8000" dirty="0" smtClean="0">
                <a:latin typeface="Comic Sans MS" pitchFamily="66" charset="0"/>
              </a:rPr>
              <a:t>Дураева У.А</a:t>
            </a:r>
            <a:r>
              <a:rPr lang="ru-RU" sz="6200" dirty="0" smtClean="0">
                <a:latin typeface="Comic Sans MS" pitchFamily="66" charset="0"/>
              </a:rPr>
              <a:t>.</a:t>
            </a:r>
            <a:endParaRPr lang="ru-RU" sz="6200" dirty="0">
              <a:latin typeface="Comic Sans MS" pitchFamily="66" charset="0"/>
            </a:endParaRPr>
          </a:p>
        </p:txBody>
      </p:sp>
      <p:pic>
        <p:nvPicPr>
          <p:cNvPr id="4" name="Picture 6" descr="D:\РАБОТА\2\МО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72267"/>
            <a:ext cx="2682369" cy="1844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5" descr="C:\Users\Kolibri\Desktop\86491586_large_rebenok_na_kuh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88224" y="5013176"/>
            <a:ext cx="2220403" cy="17008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Сюжетно-ролевые игры «Семья», «Пожарные», «Спасатели», помогают ребенку действовать в коллективе. Принимая на себя (посредством роли)  позиции разных людей, ребенок осваивает мотивы их деятельности, смыслы их поступков. При этом ролевое взаимодействие в игре выступает как способ моделирования реальных отношений и взаимоотношений людей.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843" y="2686101"/>
            <a:ext cx="3877621" cy="3054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86100"/>
            <a:ext cx="4032448" cy="30540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Игра позволяет практически и мысленно моделировать способы поведения и ситуации, которые могут возникнуть в жизни.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1988840"/>
            <a:ext cx="7056784" cy="43204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99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Игра — это своеобразное отношение к действительности, которое характеризуется созданием ситуаций или переносом свойств одних предметов на другие.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8724" y="46531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Игра даёт ребёнку, по мнению А.Н. Леонтьева «доступные для него способы моделирования окружающей жизни, которые делают возможным освоение, казалось бы, недосягаемой для него действительности».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b="12408"/>
          <a:stretch/>
        </p:blipFill>
        <p:spPr>
          <a:xfrm>
            <a:off x="251520" y="2683220"/>
            <a:ext cx="3779848" cy="3050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25" y="430387"/>
            <a:ext cx="4093756" cy="331651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807" y="69269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играх ребёнка отражаются наиболее значимые события, по ним можно проследить, что волнует общество, какие опасности подстерегают ребенка дома. Он искренне переживает все, что воображает в игре. Именно в искренности переживаний ребенка и заключена сила воспитательного воздействия игры.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894912"/>
            <a:ext cx="3840813" cy="3603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422" y="3429000"/>
            <a:ext cx="969348" cy="932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894912"/>
            <a:ext cx="3744416" cy="3603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0884" t="7064" r="27737" b="24447"/>
          <a:stretch/>
        </p:blipFill>
        <p:spPr>
          <a:xfrm>
            <a:off x="2015716" y="4395693"/>
            <a:ext cx="792088" cy="122413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9" y="3194751"/>
            <a:ext cx="3728986" cy="26153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908720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мнению Л. С. </a:t>
            </a:r>
            <a:r>
              <a:rPr lang="ru-RU" dirty="0" err="1"/>
              <a:t>Выгодского</a:t>
            </a:r>
            <a:r>
              <a:rPr lang="ru-RU" dirty="0"/>
              <a:t>, «Игра никогда не бывает просто игрой. Играя, </a:t>
            </a:r>
            <a:r>
              <a:rPr lang="ru-RU" dirty="0" smtClean="0"/>
              <a:t>дети </a:t>
            </a:r>
            <a:r>
              <a:rPr lang="ru-RU" dirty="0"/>
              <a:t>учатся развивать способность взаимодействовать с неизвестным».</a:t>
            </a:r>
          </a:p>
          <a:p>
            <a:r>
              <a:rPr lang="ru-RU" dirty="0"/>
              <a:t>Поэтому игра и может выступать, как средство формирования основ безопасности жизнедеятельности у детей в условиях дошкольных учреждений.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23" y="3212976"/>
            <a:ext cx="3456732" cy="259712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5742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методической литературе можно познакомиться с разнообразными играми</a:t>
            </a:r>
          </a:p>
          <a:p>
            <a:r>
              <a:rPr lang="ru-RU" dirty="0"/>
              <a:t>по основам безопасности жизнедеятельности и спецификой их использования в работе с детьми.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060848"/>
            <a:ext cx="5109925" cy="395618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Дидактические игры, характеризуются тем, что построены на принципах самоорганизации детей (парные и разрезные картинки, лото, домино, словесные дидактические игры, игры - загадки).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13170"/>
            <a:ext cx="3384376" cy="184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48" y="1472334"/>
            <a:ext cx="1847850" cy="2466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16" y="3511857"/>
            <a:ext cx="3009131" cy="3013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2392"/>
            <a:ext cx="4211960" cy="27809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Игры- упражнения, могут быть направлены на тренировку детей в узнавании, различении, нахождении и назывании тех или иных предметов и их свойств:  «Что лишнее», «Помоги убрать на место опасные предметы», «Расставь знаки дорожного движения», «Помоги Маше отобрать съедобные грибы», «Хорошо и плохо», «Правила дорожного движения».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9" y="2420888"/>
            <a:ext cx="4211961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397015"/>
            <a:ext cx="3240360" cy="3380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Игровые обучающие ситуации представляют собой форму совместной игровой деятельности ребенка и педагога.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72816"/>
            <a:ext cx="5715000" cy="4552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Игры - драматизации, основанные на собственных действиях исполнителя роли, который использует куклы бибабо или персонажи, надетые на пальцы.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387"/>
          <a:stretch/>
        </p:blipFill>
        <p:spPr>
          <a:xfrm>
            <a:off x="539552" y="2420888"/>
            <a:ext cx="3313307" cy="3046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0417"/>
          <a:stretch/>
        </p:blipFill>
        <p:spPr>
          <a:xfrm>
            <a:off x="4788024" y="3212976"/>
            <a:ext cx="3960440" cy="309634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2D2D2D"/>
      </a:dk1>
      <a:lt1>
        <a:sysClr val="window" lastClr="F5F5F5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388</Words>
  <Application>Microsoft Office PowerPoint</Application>
  <PresentationFormat>Экран (4:3)</PresentationFormat>
  <Paragraphs>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Comic Sans MS</vt:lpstr>
      <vt:lpstr>Тема Office</vt:lpstr>
      <vt:lpstr>Презентация на тему «Формирование основ личной безопасности через игровую деятельность у детей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«Формирование основ безопасности жизнедеятельности у детей дошкольного                       возраста»</dc:title>
  <dc:creator>Наташа гусева</dc:creator>
  <cp:lastModifiedBy>TOSHIBA</cp:lastModifiedBy>
  <cp:revision>50</cp:revision>
  <dcterms:created xsi:type="dcterms:W3CDTF">2016-06-18T16:38:47Z</dcterms:created>
  <dcterms:modified xsi:type="dcterms:W3CDTF">2024-05-06T14:56:37Z</dcterms:modified>
</cp:coreProperties>
</file>